
<file path=[Content_Types].xml><?xml version="1.0" encoding="utf-8"?>
<Types xmlns="http://schemas.openxmlformats.org/package/2006/content-types">
  <Default Extension="png" ContentType="image/png"/>
  <Default Extension="wmf" ContentType="image/x-wmf"/>
  <Default Extension="jpeg" ContentType="image/jpeg"/>
  <Default Extension="JPG" ContentType="image/.jp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4" r:id="rId4"/>
  </p:sldMasterIdLst>
  <p:notesMasterIdLst>
    <p:notesMasterId r:id="rId7"/>
  </p:notesMasterIdLst>
  <p:handoutMasterIdLst>
    <p:handoutMasterId r:id="rId54"/>
  </p:handoutMasterIdLst>
  <p:sldIdLst>
    <p:sldId id="505" r:id="rId5"/>
    <p:sldId id="506" r:id="rId6"/>
    <p:sldId id="507" r:id="rId8"/>
    <p:sldId id="565" r:id="rId9"/>
    <p:sldId id="566" r:id="rId10"/>
    <p:sldId id="572" r:id="rId11"/>
    <p:sldId id="573" r:id="rId12"/>
    <p:sldId id="404" r:id="rId13"/>
    <p:sldId id="466" r:id="rId14"/>
    <p:sldId id="499" r:id="rId15"/>
    <p:sldId id="501" r:id="rId16"/>
    <p:sldId id="467" r:id="rId17"/>
    <p:sldId id="574" r:id="rId18"/>
    <p:sldId id="575" r:id="rId19"/>
    <p:sldId id="568" r:id="rId20"/>
    <p:sldId id="553" r:id="rId21"/>
    <p:sldId id="569" r:id="rId22"/>
    <p:sldId id="570" r:id="rId23"/>
    <p:sldId id="571" r:id="rId24"/>
    <p:sldId id="512" r:id="rId25"/>
    <p:sldId id="415" r:id="rId26"/>
    <p:sldId id="473" r:id="rId27"/>
    <p:sldId id="474" r:id="rId28"/>
    <p:sldId id="502" r:id="rId29"/>
    <p:sldId id="576" r:id="rId30"/>
    <p:sldId id="429" r:id="rId31"/>
    <p:sldId id="430" r:id="rId32"/>
    <p:sldId id="477" r:id="rId33"/>
    <p:sldId id="524" r:id="rId34"/>
    <p:sldId id="564" r:id="rId35"/>
    <p:sldId id="483" r:id="rId36"/>
    <p:sldId id="567" r:id="rId37"/>
    <p:sldId id="444" r:id="rId38"/>
    <p:sldId id="484" r:id="rId39"/>
    <p:sldId id="489" r:id="rId40"/>
    <p:sldId id="486" r:id="rId41"/>
    <p:sldId id="491" r:id="rId42"/>
    <p:sldId id="487" r:id="rId43"/>
    <p:sldId id="492" r:id="rId44"/>
    <p:sldId id="493" r:id="rId45"/>
    <p:sldId id="454" r:id="rId46"/>
    <p:sldId id="539" r:id="rId47"/>
    <p:sldId id="540" r:id="rId48"/>
    <p:sldId id="537" r:id="rId49"/>
    <p:sldId id="538" r:id="rId50"/>
    <p:sldId id="459" r:id="rId51"/>
    <p:sldId id="460" r:id="rId52"/>
    <p:sldId id="461" r:id="rId53"/>
  </p:sldIdLst>
  <p:sldSz cx="9001125" cy="5760720"/>
  <p:notesSz cx="6807200" cy="993902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993366"/>
    <a:srgbClr val="FF9900"/>
    <a:srgbClr val="0066FF"/>
    <a:srgbClr val="1F497D"/>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6" autoAdjust="0"/>
    <p:restoredTop sz="93946" autoAdjust="0"/>
  </p:normalViewPr>
  <p:slideViewPr>
    <p:cSldViewPr>
      <p:cViewPr varScale="1">
        <p:scale>
          <a:sx n="88" d="100"/>
          <a:sy n="88" d="100"/>
        </p:scale>
        <p:origin x="1121" y="51"/>
      </p:cViewPr>
      <p:guideLst>
        <p:guide orient="horz" pos="1815"/>
        <p:guide pos="2835"/>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8" d="100"/>
          <a:sy n="68" d="100"/>
        </p:scale>
        <p:origin x="-2052" y="-90"/>
      </p:cViewPr>
      <p:guideLst>
        <p:guide orient="horz" pos="3132"/>
        <p:guide pos="2145"/>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notesMaster" Target="notesMasters/notesMaster1.xml"/><Relationship Id="rId6" Type="http://schemas.openxmlformats.org/officeDocument/2006/relationships/slide" Target="slides/slide2.xml"/><Relationship Id="rId57" Type="http://schemas.openxmlformats.org/officeDocument/2006/relationships/tableStyles" Target="tableStyles.xml"/><Relationship Id="rId56" Type="http://schemas.openxmlformats.org/officeDocument/2006/relationships/viewProps" Target="viewProps.xml"/><Relationship Id="rId55" Type="http://schemas.openxmlformats.org/officeDocument/2006/relationships/presProps" Target="presProps.xml"/><Relationship Id="rId54" Type="http://schemas.openxmlformats.org/officeDocument/2006/relationships/handoutMaster" Target="handoutMasters/handoutMaster1.xml"/><Relationship Id="rId53" Type="http://schemas.openxmlformats.org/officeDocument/2006/relationships/slide" Target="slides/slide48.xml"/><Relationship Id="rId52" Type="http://schemas.openxmlformats.org/officeDocument/2006/relationships/slide" Target="slides/slide47.xml"/><Relationship Id="rId51" Type="http://schemas.openxmlformats.org/officeDocument/2006/relationships/slide" Target="slides/slide46.xml"/><Relationship Id="rId50" Type="http://schemas.openxmlformats.org/officeDocument/2006/relationships/slide" Target="slides/slide45.xml"/><Relationship Id="rId5" Type="http://schemas.openxmlformats.org/officeDocument/2006/relationships/slide" Target="slides/slide1.xml"/><Relationship Id="rId49" Type="http://schemas.openxmlformats.org/officeDocument/2006/relationships/slide" Target="slides/slide44.xml"/><Relationship Id="rId48" Type="http://schemas.openxmlformats.org/officeDocument/2006/relationships/slide" Target="slides/slide43.xml"/><Relationship Id="rId47" Type="http://schemas.openxmlformats.org/officeDocument/2006/relationships/slide" Target="slides/slide42.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5653FCA-F1BE-4C9A-88DC-491A4D8C6EA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89A57AD3-B2EA-4A95-8343-8175E4E0BD1A}">
      <dgm:prSet phldrT="[文本]" custT="1"/>
      <dgm:spPr>
        <a:gradFill rotWithShape="0">
          <a:gsLst>
            <a:gs pos="100000">
              <a:schemeClr val="hlink">
                <a:gamma/>
                <a:tint val="0"/>
                <a:invGamma/>
                <a:alpha val="0"/>
              </a:schemeClr>
            </a:gs>
            <a:gs pos="60000">
              <a:schemeClr val="tx2">
                <a:lumMod val="60000"/>
                <a:lumOff val="40000"/>
              </a:schemeClr>
            </a:gs>
          </a:gsLst>
          <a:lin ang="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dgm:spPr>
      <dgm:t>
        <a:bodyPr/>
        <a:lstStyle/>
        <a:p>
          <a:r>
            <a:rPr lang="en-US" altLang="zh-CN"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有关禁止商业贿赂行为的暂行规定</a:t>
          </a:r>
          <a:r>
            <a:rPr lang="en-US" altLang="zh-CN"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的规定</a:t>
          </a:r>
          <a:endParaRPr lang="zh-CN" altLang="en-US" sz="1600" dirty="0">
            <a:latin typeface="楷体" panose="02010609060101010101" pitchFamily="49" charset="-122"/>
            <a:ea typeface="楷体" panose="02010609060101010101" pitchFamily="49" charset="-122"/>
          </a:endParaRPr>
        </a:p>
      </dgm:t>
    </dgm:pt>
    <dgm:pt modelId="{3A999131-CAE1-4DD3-96AE-53C12D751243}" cxnId="{2DAE9555-EA40-4BF3-BE58-D15DF261E133}" type="parTrans">
      <dgm:prSet/>
      <dgm:spPr/>
      <dgm:t>
        <a:bodyPr/>
        <a:lstStyle/>
        <a:p>
          <a:endParaRPr lang="zh-CN" altLang="en-US"/>
        </a:p>
      </dgm:t>
    </dgm:pt>
    <dgm:pt modelId="{91217DC4-0E93-4F14-B4C6-F334920F5A5A}" cxnId="{2DAE9555-EA40-4BF3-BE58-D15DF261E133}" type="sibTrans">
      <dgm:prSet/>
      <dgm:spPr/>
      <dgm:t>
        <a:bodyPr/>
        <a:lstStyle/>
        <a:p>
          <a:endParaRPr lang="zh-CN" altLang="en-US"/>
        </a:p>
      </dgm:t>
    </dgm:pt>
    <dgm:pt modelId="{19FA6F6A-54A7-418A-BC0F-33E419A0C33B}">
      <dgm:prSet phldrT="[文本]" custT="1"/>
      <dgm:spPr/>
      <dgm:t>
        <a:bodyPr/>
        <a:lstStyle/>
        <a:p>
          <a:r>
            <a:rPr lang="zh-CN" altLang="en-US" sz="1400" dirty="0" smtClean="0">
              <a:latin typeface="楷体" panose="02010609060101010101" pitchFamily="49" charset="-122"/>
              <a:ea typeface="楷体" panose="02010609060101010101" pitchFamily="49" charset="-122"/>
            </a:rPr>
            <a:t>所谓商业贿赂，是指经营者为销售或者购买商品而</a:t>
          </a:r>
          <a:r>
            <a:rPr lang="zh-CN" altLang="en-US" sz="1400" b="1" u="sng" dirty="0" smtClean="0">
              <a:solidFill>
                <a:srgbClr val="C00000"/>
              </a:solidFill>
              <a:latin typeface="楷体" panose="02010609060101010101" pitchFamily="49" charset="-122"/>
              <a:ea typeface="楷体" panose="02010609060101010101" pitchFamily="49" charset="-122"/>
            </a:rPr>
            <a:t>采用财物或者其他手段</a:t>
          </a:r>
          <a:r>
            <a:rPr lang="zh-CN" altLang="en-US" sz="1400" dirty="0" smtClean="0">
              <a:latin typeface="楷体" panose="02010609060101010101" pitchFamily="49" charset="-122"/>
              <a:ea typeface="楷体" panose="02010609060101010101" pitchFamily="49" charset="-122"/>
            </a:rPr>
            <a:t>贿赂</a:t>
          </a:r>
          <a:r>
            <a:rPr lang="zh-CN" altLang="en-US" sz="1400" b="1" u="sng" dirty="0" smtClean="0">
              <a:solidFill>
                <a:srgbClr val="C00000"/>
              </a:solidFill>
              <a:latin typeface="楷体" panose="02010609060101010101" pitchFamily="49" charset="-122"/>
              <a:ea typeface="楷体" panose="02010609060101010101" pitchFamily="49" charset="-122"/>
            </a:rPr>
            <a:t>对方单位或者个人</a:t>
          </a:r>
          <a:r>
            <a:rPr lang="zh-CN" altLang="en-US" sz="1400" dirty="0" smtClean="0">
              <a:latin typeface="楷体" panose="02010609060101010101" pitchFamily="49" charset="-122"/>
              <a:ea typeface="楷体" panose="02010609060101010101" pitchFamily="49" charset="-122"/>
            </a:rPr>
            <a:t>的行为</a:t>
          </a:r>
          <a:r>
            <a:rPr lang="ja-JP" altLang="en-US" sz="1400" dirty="0" smtClean="0">
              <a:latin typeface="楷体" panose="02010609060101010101" pitchFamily="49" charset="-122"/>
              <a:ea typeface="楷体" panose="02010609060101010101" pitchFamily="49" charset="-122"/>
            </a:rPr>
            <a:t>（</a:t>
          </a:r>
          <a:r>
            <a:rPr lang="zh-CN" altLang="en-US" sz="1400" dirty="0" smtClean="0">
              <a:latin typeface="楷体" panose="02010609060101010101" pitchFamily="49" charset="-122"/>
              <a:ea typeface="楷体" panose="02010609060101010101" pitchFamily="49" charset="-122"/>
            </a:rPr>
            <a:t>第</a:t>
          </a:r>
          <a:r>
            <a:rPr lang="en-US" altLang="ja-JP" sz="1400" dirty="0" smtClean="0">
              <a:latin typeface="楷体" panose="02010609060101010101" pitchFamily="49" charset="-122"/>
              <a:ea typeface="楷体" panose="02010609060101010101" pitchFamily="49" charset="-122"/>
            </a:rPr>
            <a:t>2</a:t>
          </a:r>
          <a:r>
            <a:rPr lang="ja-JP" altLang="en-US" sz="1400" dirty="0" smtClean="0">
              <a:latin typeface="楷体" panose="02010609060101010101" pitchFamily="49" charset="-122"/>
              <a:ea typeface="楷体" panose="02010609060101010101" pitchFamily="49" charset="-122"/>
            </a:rPr>
            <a:t>条）</a:t>
          </a:r>
          <a:endParaRPr lang="zh-CN" altLang="en-US" sz="1400" dirty="0"/>
        </a:p>
      </dgm:t>
    </dgm:pt>
    <dgm:pt modelId="{F4048F1A-A1DD-4BC6-B4E9-8C1D5EC2C154}" cxnId="{DEB4F8A6-6FAE-4E2F-AAE9-B685802BE8D4}" type="parTrans">
      <dgm:prSet/>
      <dgm:spPr/>
      <dgm:t>
        <a:bodyPr/>
        <a:lstStyle/>
        <a:p>
          <a:endParaRPr lang="zh-CN" altLang="en-US"/>
        </a:p>
      </dgm:t>
    </dgm:pt>
    <dgm:pt modelId="{2BB7CC34-41D2-4C18-92BC-1790FBDD7473}" cxnId="{DEB4F8A6-6FAE-4E2F-AAE9-B685802BE8D4}" type="sibTrans">
      <dgm:prSet/>
      <dgm:spPr/>
      <dgm:t>
        <a:bodyPr/>
        <a:lstStyle/>
        <a:p>
          <a:endParaRPr lang="zh-CN" altLang="en-US"/>
        </a:p>
      </dgm:t>
    </dgm:pt>
    <dgm:pt modelId="{EF676E13-896D-494B-9A3A-C97296F64A15}">
      <dgm:prSet phldrT="[文本]" custT="1"/>
      <dgm:spPr>
        <a:gradFill rotWithShape="0">
          <a:gsLst>
            <a:gs pos="100000">
              <a:schemeClr val="accent1">
                <a:lumMod val="5000"/>
                <a:lumOff val="95000"/>
              </a:schemeClr>
            </a:gs>
            <a:gs pos="88000">
              <a:schemeClr val="tx2">
                <a:lumMod val="40000"/>
                <a:lumOff val="60000"/>
              </a:schemeClr>
            </a:gs>
            <a:gs pos="64000">
              <a:schemeClr val="tx2">
                <a:lumMod val="60000"/>
                <a:lumOff val="40000"/>
              </a:schemeClr>
            </a:gs>
            <a:gs pos="100000">
              <a:schemeClr val="accent1">
                <a:lumMod val="30000"/>
                <a:lumOff val="70000"/>
              </a:schemeClr>
            </a:gs>
          </a:gsLst>
          <a:lin ang="0" scaled="0"/>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dgm:spPr>
      <dgm:t>
        <a:bodyPr/>
        <a:lstStyle/>
        <a:p>
          <a:r>
            <a:rPr lang="en-US" altLang="zh-CN"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关于在治理商业贿赂专项工作中正确把握政策界限的意见</a:t>
          </a:r>
          <a:r>
            <a:rPr lang="en-US" altLang="zh-CN"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的规定</a:t>
          </a:r>
          <a:endParaRPr lang="zh-CN" altLang="en-US" sz="1600" dirty="0">
            <a:latin typeface="楷体" panose="02010609060101010101" pitchFamily="49" charset="-122"/>
            <a:ea typeface="楷体" panose="02010609060101010101" pitchFamily="49" charset="-122"/>
          </a:endParaRPr>
        </a:p>
      </dgm:t>
    </dgm:pt>
    <dgm:pt modelId="{AA28B19A-4351-4F0D-AC1E-19CFDE6272C7}" cxnId="{7CC863A4-939C-425B-A0F0-D7860632C865}" type="parTrans">
      <dgm:prSet/>
      <dgm:spPr/>
      <dgm:t>
        <a:bodyPr/>
        <a:lstStyle/>
        <a:p>
          <a:endParaRPr lang="zh-CN" altLang="en-US"/>
        </a:p>
      </dgm:t>
    </dgm:pt>
    <dgm:pt modelId="{9932F5A8-C991-4443-A9C4-589BB227EAF9}" cxnId="{7CC863A4-939C-425B-A0F0-D7860632C865}" type="sibTrans">
      <dgm:prSet/>
      <dgm:spPr/>
      <dgm:t>
        <a:bodyPr/>
        <a:lstStyle/>
        <a:p>
          <a:endParaRPr lang="zh-CN" altLang="en-US"/>
        </a:p>
      </dgm:t>
    </dgm:pt>
    <dgm:pt modelId="{ACB200E5-2671-43CC-953C-416C7AE53F4D}">
      <dgm:prSet phldrT="[文本]" custT="1"/>
      <dgm:spPr/>
      <dgm:t>
        <a:bodyPr/>
        <a:lstStyle/>
        <a:p>
          <a:pPr marL="0" indent="0">
            <a:lnSpc>
              <a:spcPct val="80000"/>
            </a:lnSpc>
            <a:buClr>
              <a:schemeClr val="tx1"/>
            </a:buClr>
            <a:buNone/>
          </a:pPr>
          <a:r>
            <a:rPr lang="zh-CN" altLang="en-US" sz="1400" dirty="0" smtClean="0">
              <a:latin typeface="楷体" panose="02010609060101010101" pitchFamily="49" charset="-122"/>
              <a:ea typeface="楷体" panose="02010609060101010101" pitchFamily="49" charset="-122"/>
            </a:rPr>
            <a:t>商业贿赂是在商业活动中</a:t>
          </a:r>
          <a:r>
            <a:rPr lang="zh-CN" altLang="en-US" sz="1400" dirty="0" smtClean="0">
              <a:solidFill>
                <a:srgbClr val="C00000"/>
              </a:solidFill>
              <a:latin typeface="楷体" panose="02010609060101010101" pitchFamily="49" charset="-122"/>
              <a:ea typeface="楷体" panose="02010609060101010101" pitchFamily="49" charset="-122"/>
            </a:rPr>
            <a:t>违反公平竞争原则</a:t>
          </a:r>
          <a:r>
            <a:rPr lang="zh-CN" altLang="en-US" sz="1400" dirty="0" smtClean="0">
              <a:latin typeface="楷体" panose="02010609060101010101" pitchFamily="49" charset="-122"/>
              <a:ea typeface="楷体" panose="02010609060101010101" pitchFamily="49" charset="-122"/>
            </a:rPr>
            <a:t>，采用给予、收受财物或者其他利益等手段，以提供或者</a:t>
          </a:r>
          <a:r>
            <a:rPr lang="zh-CN" altLang="en-US" sz="1400" u="sng" dirty="0" smtClean="0">
              <a:solidFill>
                <a:srgbClr val="FF0000"/>
              </a:solidFill>
              <a:latin typeface="楷体" panose="02010609060101010101" pitchFamily="49" charset="-122"/>
              <a:ea typeface="楷体" panose="02010609060101010101" pitchFamily="49" charset="-122"/>
            </a:rPr>
            <a:t>获取交易机会或者其他经济利益的行为</a:t>
          </a:r>
          <a:r>
            <a:rPr lang="ja-JP" altLang="en-US" sz="1400" dirty="0" smtClean="0">
              <a:latin typeface="楷体" panose="02010609060101010101" pitchFamily="49" charset="-122"/>
              <a:ea typeface="楷体" panose="02010609060101010101" pitchFamily="49" charset="-122"/>
            </a:rPr>
            <a:t>（</a:t>
          </a:r>
          <a:r>
            <a:rPr lang="zh-CN" altLang="en-US" sz="1400" dirty="0" smtClean="0">
              <a:latin typeface="楷体" panose="02010609060101010101" pitchFamily="49" charset="-122"/>
              <a:ea typeface="楷体" panose="02010609060101010101" pitchFamily="49" charset="-122"/>
            </a:rPr>
            <a:t>第</a:t>
          </a:r>
          <a:r>
            <a:rPr lang="en-US" altLang="ja-JP" sz="1400" dirty="0" smtClean="0">
              <a:latin typeface="楷体" panose="02010609060101010101" pitchFamily="49" charset="-122"/>
              <a:ea typeface="楷体" panose="02010609060101010101" pitchFamily="49" charset="-122"/>
            </a:rPr>
            <a:t>3</a:t>
          </a:r>
          <a:r>
            <a:rPr lang="ja-JP" altLang="en-US" sz="1400" dirty="0" smtClean="0">
              <a:latin typeface="楷体" panose="02010609060101010101" pitchFamily="49" charset="-122"/>
              <a:ea typeface="楷体" panose="02010609060101010101" pitchFamily="49" charset="-122"/>
            </a:rPr>
            <a:t>条） 。</a:t>
          </a:r>
          <a:endParaRPr lang="en-US" altLang="ja-JP" sz="1400" dirty="0" smtClean="0">
            <a:latin typeface="楷体" panose="02010609060101010101" pitchFamily="49" charset="-122"/>
            <a:ea typeface="楷体" panose="02010609060101010101" pitchFamily="49" charset="-122"/>
          </a:endParaRPr>
        </a:p>
      </dgm:t>
    </dgm:pt>
    <dgm:pt modelId="{8BF67126-FF66-4258-82C2-D00F5DBEFB10}" cxnId="{35067897-96D8-4501-8F4D-EF1784352779}" type="parTrans">
      <dgm:prSet/>
      <dgm:spPr/>
      <dgm:t>
        <a:bodyPr/>
        <a:lstStyle/>
        <a:p>
          <a:endParaRPr lang="zh-CN" altLang="en-US"/>
        </a:p>
      </dgm:t>
    </dgm:pt>
    <dgm:pt modelId="{407CB1F5-EE05-4CA4-AC02-A27D0E0DF529}" cxnId="{35067897-96D8-4501-8F4D-EF1784352779}" type="sibTrans">
      <dgm:prSet/>
      <dgm:spPr/>
      <dgm:t>
        <a:bodyPr/>
        <a:lstStyle/>
        <a:p>
          <a:endParaRPr lang="zh-CN" altLang="en-US"/>
        </a:p>
      </dgm:t>
    </dgm:pt>
    <dgm:pt modelId="{56A28333-43D6-478E-8BD7-F65278E69F49}">
      <dgm:prSet phldrT="[文本]" custT="1"/>
      <dgm:spPr/>
      <dgm:t>
        <a:bodyPr/>
        <a:lstStyle/>
        <a:p>
          <a:r>
            <a:rPr lang="zh-CN" altLang="en-US" sz="1400" dirty="0" smtClean="0">
              <a:latin typeface="楷体" panose="02010609060101010101" pitchFamily="49" charset="-122"/>
              <a:ea typeface="楷体" panose="02010609060101010101" pitchFamily="49" charset="-122"/>
            </a:rPr>
            <a:t>经营者销售商品，可以以</a:t>
          </a:r>
          <a:r>
            <a:rPr lang="zh-CN" altLang="en-US" sz="1400" dirty="0" smtClean="0">
              <a:solidFill>
                <a:srgbClr val="C00000"/>
              </a:solidFill>
              <a:latin typeface="楷体" panose="02010609060101010101" pitchFamily="49" charset="-122"/>
              <a:ea typeface="楷体" panose="02010609060101010101" pitchFamily="49" charset="-122"/>
            </a:rPr>
            <a:t>明示</a:t>
          </a:r>
          <a:r>
            <a:rPr lang="zh-CN" altLang="en-US" sz="1400" dirty="0" smtClean="0">
              <a:latin typeface="楷体" panose="02010609060101010101" pitchFamily="49" charset="-122"/>
              <a:ea typeface="楷体" panose="02010609060101010101" pitchFamily="49" charset="-122"/>
            </a:rPr>
            <a:t>方式给予对方折扣。经营者给予对方折扣的，必须如实入帐；经营者或者其他单位接受折扣的，必须如实</a:t>
          </a:r>
          <a:r>
            <a:rPr lang="zh-CN" altLang="en-US" sz="1400" dirty="0" smtClean="0">
              <a:solidFill>
                <a:srgbClr val="C00000"/>
              </a:solidFill>
              <a:latin typeface="楷体" panose="02010609060101010101" pitchFamily="49" charset="-122"/>
              <a:ea typeface="楷体" panose="02010609060101010101" pitchFamily="49" charset="-122"/>
            </a:rPr>
            <a:t>入帐</a:t>
          </a:r>
          <a:r>
            <a:rPr lang="zh-CN" altLang="en-US" sz="1400" dirty="0" smtClean="0">
              <a:latin typeface="楷体" panose="02010609060101010101" pitchFamily="49" charset="-122"/>
              <a:ea typeface="楷体" panose="02010609060101010101" pitchFamily="49" charset="-122"/>
            </a:rPr>
            <a:t>（第</a:t>
          </a:r>
          <a:r>
            <a:rPr lang="en-US" altLang="zh-CN" sz="1400" dirty="0" smtClean="0">
              <a:latin typeface="楷体" panose="02010609060101010101" pitchFamily="49" charset="-122"/>
              <a:ea typeface="楷体" panose="02010609060101010101" pitchFamily="49" charset="-122"/>
            </a:rPr>
            <a:t>6</a:t>
          </a:r>
          <a:r>
            <a:rPr lang="zh-CN" altLang="en-US" sz="1400" dirty="0" smtClean="0">
              <a:latin typeface="楷体" panose="02010609060101010101" pitchFamily="49" charset="-122"/>
              <a:ea typeface="楷体" panose="02010609060101010101" pitchFamily="49" charset="-122"/>
            </a:rPr>
            <a:t>条）。</a:t>
          </a:r>
          <a:endParaRPr lang="zh-CN" altLang="en-US" sz="1400" dirty="0"/>
        </a:p>
      </dgm:t>
    </dgm:pt>
    <dgm:pt modelId="{E1644324-A33A-4BB1-A704-69F77E5E26CD}" cxnId="{40BB905A-B0D2-4C41-A923-C02DB17F5E3F}" type="parTrans">
      <dgm:prSet/>
      <dgm:spPr/>
      <dgm:t>
        <a:bodyPr/>
        <a:lstStyle/>
        <a:p>
          <a:endParaRPr lang="zh-CN" altLang="en-US"/>
        </a:p>
      </dgm:t>
    </dgm:pt>
    <dgm:pt modelId="{41DB83ED-7AEC-49E2-B0AB-7D797EB264E0}" cxnId="{40BB905A-B0D2-4C41-A923-C02DB17F5E3F}" type="sibTrans">
      <dgm:prSet/>
      <dgm:spPr/>
      <dgm:t>
        <a:bodyPr/>
        <a:lstStyle/>
        <a:p>
          <a:endParaRPr lang="zh-CN" altLang="en-US"/>
        </a:p>
      </dgm:t>
    </dgm:pt>
    <dgm:pt modelId="{208FFDE9-687E-4489-A36A-269B5BE6C14E}">
      <dgm:prSet phldrT="[文本]" custT="1"/>
      <dgm:spPr/>
      <dgm:t>
        <a:bodyPr/>
        <a:lstStyle/>
        <a:p>
          <a:r>
            <a:rPr lang="zh-CN" altLang="en-US" sz="1400" dirty="0" smtClean="0">
              <a:latin typeface="楷体" panose="02010609060101010101" pitchFamily="49" charset="-122"/>
              <a:ea typeface="楷体" panose="02010609060101010101" pitchFamily="49" charset="-122"/>
            </a:rPr>
            <a:t>经营者的职工采用商业贿赂手段为经营者销售或者购买商品的行为，</a:t>
          </a:r>
          <a:r>
            <a:rPr lang="zh-CN" altLang="en-US" sz="1400" dirty="0" smtClean="0">
              <a:solidFill>
                <a:srgbClr val="FF0000"/>
              </a:solidFill>
              <a:latin typeface="楷体" panose="02010609060101010101" pitchFamily="49" charset="-122"/>
              <a:ea typeface="楷体" panose="02010609060101010101" pitchFamily="49" charset="-122"/>
            </a:rPr>
            <a:t>应当认定为经营者的行为</a:t>
          </a:r>
          <a:r>
            <a:rPr lang="zh-CN" altLang="en-US" sz="1400" dirty="0" smtClean="0">
              <a:latin typeface="楷体" panose="02010609060101010101" pitchFamily="49" charset="-122"/>
              <a:ea typeface="楷体" panose="02010609060101010101" pitchFamily="49" charset="-122"/>
            </a:rPr>
            <a:t>（第</a:t>
          </a:r>
          <a:r>
            <a:rPr lang="en-US" altLang="zh-CN" sz="1400" dirty="0" smtClean="0">
              <a:latin typeface="楷体" panose="02010609060101010101" pitchFamily="49" charset="-122"/>
              <a:ea typeface="楷体" panose="02010609060101010101" pitchFamily="49" charset="-122"/>
            </a:rPr>
            <a:t>3</a:t>
          </a:r>
          <a:r>
            <a:rPr lang="zh-CN" altLang="en-US" sz="1400" dirty="0" smtClean="0">
              <a:latin typeface="楷体" panose="02010609060101010101" pitchFamily="49" charset="-122"/>
              <a:ea typeface="楷体" panose="02010609060101010101" pitchFamily="49" charset="-122"/>
            </a:rPr>
            <a:t>条）</a:t>
          </a:r>
          <a:r>
            <a:rPr lang="zh-CN" altLang="en-US" sz="1400" dirty="0" smtClean="0">
              <a:latin typeface="楷体" panose="02010609060101010101" pitchFamily="49" charset="-122"/>
              <a:ea typeface="楷体" panose="02010609060101010101" pitchFamily="49" charset="-122"/>
            </a:rPr>
            <a:t>。</a:t>
          </a:r>
          <a:endParaRPr lang="zh-CN" altLang="en-US" sz="1400" dirty="0"/>
        </a:p>
      </dgm:t>
    </dgm:pt>
    <dgm:pt modelId="{C0B0AF82-32A4-426D-BFA1-6D5D732A7499}" cxnId="{E512C548-A927-4877-8D5F-37FE06C1022B}" type="parTrans">
      <dgm:prSet/>
      <dgm:spPr/>
      <dgm:t>
        <a:bodyPr/>
        <a:lstStyle/>
        <a:p>
          <a:endParaRPr lang="zh-CN" altLang="en-US"/>
        </a:p>
      </dgm:t>
    </dgm:pt>
    <dgm:pt modelId="{51BDE322-8180-4361-BAD6-5D11333110C4}" cxnId="{E512C548-A927-4877-8D5F-37FE06C1022B}" type="sibTrans">
      <dgm:prSet/>
      <dgm:spPr/>
      <dgm:t>
        <a:bodyPr/>
        <a:lstStyle/>
        <a:p>
          <a:endParaRPr lang="zh-CN" altLang="en-US"/>
        </a:p>
      </dgm:t>
    </dgm:pt>
    <dgm:pt modelId="{E3454F1B-76DF-4531-B3C9-3AF61BAA7B2C}">
      <dgm:prSet phldrT="[文本]" custT="1"/>
      <dgm:spPr/>
      <dgm:t>
        <a:bodyPr/>
        <a:lstStyle/>
        <a:p>
          <a:r>
            <a:rPr lang="zh-CN" altLang="en-US" sz="1400" dirty="0" smtClean="0">
              <a:latin typeface="楷体" panose="02010609060101010101" pitchFamily="49" charset="-122"/>
              <a:ea typeface="楷体" panose="02010609060101010101" pitchFamily="49" charset="-122"/>
            </a:rPr>
            <a:t>任何单位或者个人在销售或者购买商品时</a:t>
          </a:r>
          <a:r>
            <a:rPr lang="zh-CN" altLang="en-US" sz="1400" dirty="0" smtClean="0">
              <a:solidFill>
                <a:srgbClr val="FF0000"/>
              </a:solidFill>
              <a:latin typeface="楷体" panose="02010609060101010101" pitchFamily="49" charset="-122"/>
              <a:ea typeface="楷体" panose="02010609060101010101" pitchFamily="49" charset="-122"/>
            </a:rPr>
            <a:t>不得收受或者索取贿赂</a:t>
          </a:r>
          <a:r>
            <a:rPr lang="zh-CN" altLang="en-US" sz="1400" dirty="0" smtClean="0">
              <a:latin typeface="楷体" panose="02010609060101010101" pitchFamily="49" charset="-122"/>
              <a:ea typeface="楷体" panose="02010609060101010101" pitchFamily="49" charset="-122"/>
            </a:rPr>
            <a:t>（第</a:t>
          </a:r>
          <a:r>
            <a:rPr lang="en-US" altLang="zh-CN" sz="1400" dirty="0" smtClean="0">
              <a:latin typeface="楷体" panose="02010609060101010101" pitchFamily="49" charset="-122"/>
              <a:ea typeface="楷体" panose="02010609060101010101" pitchFamily="49" charset="-122"/>
            </a:rPr>
            <a:t>4</a:t>
          </a:r>
          <a:r>
            <a:rPr lang="zh-CN" altLang="en-US" sz="1400" dirty="0" smtClean="0">
              <a:latin typeface="楷体" panose="02010609060101010101" pitchFamily="49" charset="-122"/>
              <a:ea typeface="楷体" panose="02010609060101010101" pitchFamily="49" charset="-122"/>
            </a:rPr>
            <a:t>条）。</a:t>
          </a:r>
          <a:endParaRPr lang="zh-CN" altLang="en-US" sz="1400" dirty="0"/>
        </a:p>
      </dgm:t>
    </dgm:pt>
    <dgm:pt modelId="{EE125FDC-7571-4B96-BE64-E697566070C4}" cxnId="{AFD6243A-4250-4935-80F1-5E7A29E9353C}" type="parTrans">
      <dgm:prSet/>
      <dgm:spPr/>
    </dgm:pt>
    <dgm:pt modelId="{3C361179-2684-4DA7-A3C1-CF1AEA277B43}" cxnId="{AFD6243A-4250-4935-80F1-5E7A29E9353C}" type="sibTrans">
      <dgm:prSet/>
      <dgm:spPr/>
    </dgm:pt>
    <dgm:pt modelId="{7B064C10-EC85-4E51-A3C7-82C82C5EF97C}" type="pres">
      <dgm:prSet presAssocID="{B5653FCA-F1BE-4C9A-88DC-491A4D8C6EA1}" presName="linear" presStyleCnt="0">
        <dgm:presLayoutVars>
          <dgm:animLvl val="lvl"/>
          <dgm:resizeHandles val="exact"/>
        </dgm:presLayoutVars>
      </dgm:prSet>
      <dgm:spPr/>
      <dgm:t>
        <a:bodyPr/>
        <a:lstStyle/>
        <a:p>
          <a:endParaRPr lang="zh-CN" altLang="en-US"/>
        </a:p>
      </dgm:t>
    </dgm:pt>
    <dgm:pt modelId="{D7451542-5845-4B38-A331-AD92D865438F}" type="pres">
      <dgm:prSet presAssocID="{89A57AD3-B2EA-4A95-8343-8175E4E0BD1A}" presName="parentText" presStyleLbl="node1" presStyleIdx="0" presStyleCnt="2" custScaleX="98148" custScaleY="59016" custLinFactNeighborY="-6916">
        <dgm:presLayoutVars>
          <dgm:chMax val="0"/>
          <dgm:bulletEnabled val="1"/>
        </dgm:presLayoutVars>
      </dgm:prSet>
      <dgm:spPr/>
      <dgm:t>
        <a:bodyPr/>
        <a:lstStyle/>
        <a:p>
          <a:endParaRPr lang="zh-CN" altLang="en-US"/>
        </a:p>
      </dgm:t>
    </dgm:pt>
    <dgm:pt modelId="{3B2B9819-931F-4418-8BED-ECDAAD4E9B14}" type="pres">
      <dgm:prSet presAssocID="{89A57AD3-B2EA-4A95-8343-8175E4E0BD1A}" presName="childText" presStyleLbl="revTx" presStyleIdx="0" presStyleCnt="2" custScaleY="111894" custLinFactNeighborY="5724">
        <dgm:presLayoutVars>
          <dgm:bulletEnabled val="1"/>
        </dgm:presLayoutVars>
      </dgm:prSet>
      <dgm:spPr/>
      <dgm:t>
        <a:bodyPr/>
        <a:lstStyle/>
        <a:p>
          <a:endParaRPr lang="zh-CN" altLang="en-US"/>
        </a:p>
      </dgm:t>
    </dgm:pt>
    <dgm:pt modelId="{DE19B0B0-6EF8-46F3-B266-B554982A463E}" type="pres">
      <dgm:prSet presAssocID="{EF676E13-896D-494B-9A3A-C97296F64A15}" presName="parentText" presStyleLbl="node1" presStyleIdx="1" presStyleCnt="2" custScaleX="98148" custScaleY="60731" custLinFactNeighborY="-4751">
        <dgm:presLayoutVars>
          <dgm:chMax val="0"/>
          <dgm:bulletEnabled val="1"/>
        </dgm:presLayoutVars>
      </dgm:prSet>
      <dgm:spPr/>
      <dgm:t>
        <a:bodyPr/>
        <a:lstStyle/>
        <a:p>
          <a:endParaRPr lang="zh-CN" altLang="en-US"/>
        </a:p>
      </dgm:t>
    </dgm:pt>
    <dgm:pt modelId="{604972D6-EEC1-40B4-A7A8-91A90B988970}" type="pres">
      <dgm:prSet presAssocID="{EF676E13-896D-494B-9A3A-C97296F64A15}" presName="childText" presStyleLbl="revTx" presStyleIdx="1" presStyleCnt="2" custLinFactNeighborY="8943">
        <dgm:presLayoutVars>
          <dgm:bulletEnabled val="1"/>
        </dgm:presLayoutVars>
      </dgm:prSet>
      <dgm:spPr/>
      <dgm:t>
        <a:bodyPr/>
        <a:lstStyle/>
        <a:p>
          <a:endParaRPr lang="zh-CN" altLang="en-US"/>
        </a:p>
      </dgm:t>
    </dgm:pt>
  </dgm:ptLst>
  <dgm:cxnLst>
    <dgm:cxn modelId="{76D0C23F-E581-428F-BF94-136C9C83BD8A}" type="presOf" srcId="{B5653FCA-F1BE-4C9A-88DC-491A4D8C6EA1}" destId="{7B064C10-EC85-4E51-A3C7-82C82C5EF97C}" srcOrd="0" destOrd="0" presId="urn:microsoft.com/office/officeart/2005/8/layout/vList2"/>
    <dgm:cxn modelId="{B60CE4CC-9488-4A45-A981-0AECFA59DCF2}" type="presOf" srcId="{ACB200E5-2671-43CC-953C-416C7AE53F4D}" destId="{604972D6-EEC1-40B4-A7A8-91A90B988970}" srcOrd="0" destOrd="0" presId="urn:microsoft.com/office/officeart/2005/8/layout/vList2"/>
    <dgm:cxn modelId="{2DAE9555-EA40-4BF3-BE58-D15DF261E133}" srcId="{B5653FCA-F1BE-4C9A-88DC-491A4D8C6EA1}" destId="{89A57AD3-B2EA-4A95-8343-8175E4E0BD1A}" srcOrd="0" destOrd="0" parTransId="{3A999131-CAE1-4DD3-96AE-53C12D751243}" sibTransId="{91217DC4-0E93-4F14-B4C6-F334920F5A5A}"/>
    <dgm:cxn modelId="{17D2CBE0-016E-4BDA-88E8-D38B7AE1BB36}" type="presOf" srcId="{208FFDE9-687E-4489-A36A-269B5BE6C14E}" destId="{3B2B9819-931F-4418-8BED-ECDAAD4E9B14}" srcOrd="0" destOrd="2" presId="urn:microsoft.com/office/officeart/2005/8/layout/vList2"/>
    <dgm:cxn modelId="{7CC863A4-939C-425B-A0F0-D7860632C865}" srcId="{B5653FCA-F1BE-4C9A-88DC-491A4D8C6EA1}" destId="{EF676E13-896D-494B-9A3A-C97296F64A15}" srcOrd="1" destOrd="0" parTransId="{AA28B19A-4351-4F0D-AC1E-19CFDE6272C7}" sibTransId="{9932F5A8-C991-4443-A9C4-589BB227EAF9}"/>
    <dgm:cxn modelId="{ACC4D8B3-140B-40AE-994B-3C11BE93CEBB}" type="presOf" srcId="{56A28333-43D6-478E-8BD7-F65278E69F49}" destId="{3B2B9819-931F-4418-8BED-ECDAAD4E9B14}" srcOrd="0" destOrd="1" presId="urn:microsoft.com/office/officeart/2005/8/layout/vList2"/>
    <dgm:cxn modelId="{37647461-1A85-48D1-85EA-387574036B67}" type="presOf" srcId="{89A57AD3-B2EA-4A95-8343-8175E4E0BD1A}" destId="{D7451542-5845-4B38-A331-AD92D865438F}" srcOrd="0" destOrd="0" presId="urn:microsoft.com/office/officeart/2005/8/layout/vList2"/>
    <dgm:cxn modelId="{DEB4F8A6-6FAE-4E2F-AAE9-B685802BE8D4}" srcId="{89A57AD3-B2EA-4A95-8343-8175E4E0BD1A}" destId="{19FA6F6A-54A7-418A-BC0F-33E419A0C33B}" srcOrd="0" destOrd="0" parTransId="{F4048F1A-A1DD-4BC6-B4E9-8C1D5EC2C154}" sibTransId="{2BB7CC34-41D2-4C18-92BC-1790FBDD7473}"/>
    <dgm:cxn modelId="{E512C548-A927-4877-8D5F-37FE06C1022B}" srcId="{89A57AD3-B2EA-4A95-8343-8175E4E0BD1A}" destId="{208FFDE9-687E-4489-A36A-269B5BE6C14E}" srcOrd="2" destOrd="0" parTransId="{C0B0AF82-32A4-426D-BFA1-6D5D732A7499}" sibTransId="{51BDE322-8180-4361-BAD6-5D11333110C4}"/>
    <dgm:cxn modelId="{35067897-96D8-4501-8F4D-EF1784352779}" srcId="{EF676E13-896D-494B-9A3A-C97296F64A15}" destId="{ACB200E5-2671-43CC-953C-416C7AE53F4D}" srcOrd="0" destOrd="0" parTransId="{8BF67126-FF66-4258-82C2-D00F5DBEFB10}" sibTransId="{407CB1F5-EE05-4CA4-AC02-A27D0E0DF529}"/>
    <dgm:cxn modelId="{7F28EF67-B7FF-4FB6-8149-2FC02FCAA4A3}" type="presOf" srcId="{E3454F1B-76DF-4531-B3C9-3AF61BAA7B2C}" destId="{3B2B9819-931F-4418-8BED-ECDAAD4E9B14}" srcOrd="0" destOrd="3" presId="urn:microsoft.com/office/officeart/2005/8/layout/vList2"/>
    <dgm:cxn modelId="{40BB905A-B0D2-4C41-A923-C02DB17F5E3F}" srcId="{89A57AD3-B2EA-4A95-8343-8175E4E0BD1A}" destId="{56A28333-43D6-478E-8BD7-F65278E69F49}" srcOrd="1" destOrd="0" parTransId="{E1644324-A33A-4BB1-A704-69F77E5E26CD}" sibTransId="{41DB83ED-7AEC-49E2-B0AB-7D797EB264E0}"/>
    <dgm:cxn modelId="{909517F7-29FD-4ADA-9D48-FAC3A33465BC}" type="presOf" srcId="{EF676E13-896D-494B-9A3A-C97296F64A15}" destId="{DE19B0B0-6EF8-46F3-B266-B554982A463E}" srcOrd="0" destOrd="0" presId="urn:microsoft.com/office/officeart/2005/8/layout/vList2"/>
    <dgm:cxn modelId="{46D9BCD5-4EAD-4013-8FA5-7B0787B6B909}" type="presOf" srcId="{19FA6F6A-54A7-418A-BC0F-33E419A0C33B}" destId="{3B2B9819-931F-4418-8BED-ECDAAD4E9B14}" srcOrd="0" destOrd="0" presId="urn:microsoft.com/office/officeart/2005/8/layout/vList2"/>
    <dgm:cxn modelId="{AFD6243A-4250-4935-80F1-5E7A29E9353C}" srcId="{89A57AD3-B2EA-4A95-8343-8175E4E0BD1A}" destId="{E3454F1B-76DF-4531-B3C9-3AF61BAA7B2C}" srcOrd="3" destOrd="0" parTransId="{EE125FDC-7571-4B96-BE64-E697566070C4}" sibTransId="{3C361179-2684-4DA7-A3C1-CF1AEA277B43}"/>
    <dgm:cxn modelId="{555AAE18-A261-4666-9165-91885606F664}" type="presParOf" srcId="{7B064C10-EC85-4E51-A3C7-82C82C5EF97C}" destId="{D7451542-5845-4B38-A331-AD92D865438F}" srcOrd="0" destOrd="0" presId="urn:microsoft.com/office/officeart/2005/8/layout/vList2"/>
    <dgm:cxn modelId="{F4E5212E-23CE-455C-9C6C-5FCEC3223453}" type="presParOf" srcId="{7B064C10-EC85-4E51-A3C7-82C82C5EF97C}" destId="{3B2B9819-931F-4418-8BED-ECDAAD4E9B14}" srcOrd="1" destOrd="0" presId="urn:microsoft.com/office/officeart/2005/8/layout/vList2"/>
    <dgm:cxn modelId="{28B94687-1752-446A-9B79-E6F836AC5B75}" type="presParOf" srcId="{7B064C10-EC85-4E51-A3C7-82C82C5EF97C}" destId="{DE19B0B0-6EF8-46F3-B266-B554982A463E}" srcOrd="2" destOrd="0" presId="urn:microsoft.com/office/officeart/2005/8/layout/vList2"/>
    <dgm:cxn modelId="{0170F305-6B4E-4B7B-81AF-9FB76B07D050}" type="presParOf" srcId="{7B064C10-EC85-4E51-A3C7-82C82C5EF97C}" destId="{604972D6-EEC1-40B4-A7A8-91A90B988970}" srcOrd="3"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136904" cy="3304349"/>
        <a:chOff x="0" y="0"/>
        <a:chExt cx="8136904" cy="3304349"/>
      </a:xfrm>
    </dsp:grpSpPr>
    <dsp:sp modelId="{D7451542-5845-4B38-A331-AD92D865438F}">
      <dsp:nvSpPr>
        <dsp:cNvPr id="3" name="圆角矩形 2"/>
        <dsp:cNvSpPr/>
      </dsp:nvSpPr>
      <dsp:spPr bwMode="white">
        <a:xfrm>
          <a:off x="75348" y="0"/>
          <a:ext cx="7986209" cy="408768"/>
        </a:xfrm>
        <a:prstGeom prst="roundRect">
          <a:avLst/>
        </a:prstGeom>
        <a:gradFill rotWithShape="0">
          <a:gsLst>
            <a:gs pos="100000">
              <a:schemeClr val="hlink">
                <a:gamma/>
                <a:tint val="0"/>
                <a:invGamma/>
                <a:alpha val="0"/>
              </a:schemeClr>
            </a:gs>
            <a:gs pos="60000">
              <a:schemeClr val="tx2">
                <a:lumMod val="60000"/>
                <a:lumOff val="40000"/>
              </a:schemeClr>
            </a:gs>
          </a:gsLst>
          <a:lin ang="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l">
            <a:defRPr sz="3700"/>
          </a:lvl1pPr>
          <a:lvl2pPr marL="285750" indent="-285750" algn="l">
            <a:defRPr sz="2800"/>
          </a:lvl2pPr>
          <a:lvl3pPr marL="571500" indent="-285750" algn="l">
            <a:defRPr sz="2800"/>
          </a:lvl3pPr>
          <a:lvl4pPr marL="857250" indent="-285750" algn="l">
            <a:defRPr sz="2800"/>
          </a:lvl4pPr>
          <a:lvl5pPr marL="1143000" indent="-285750" algn="l">
            <a:defRPr sz="2800"/>
          </a:lvl5pPr>
          <a:lvl6pPr marL="1428750" indent="-285750" algn="l">
            <a:defRPr sz="2800"/>
          </a:lvl6pPr>
          <a:lvl7pPr marL="1714500" indent="-285750" algn="l">
            <a:defRPr sz="2800"/>
          </a:lvl7pPr>
          <a:lvl8pPr marL="2000250" indent="-285750" algn="l">
            <a:defRPr sz="2800"/>
          </a:lvl8pPr>
          <a:lvl9pPr marL="2286000" indent="-285750" algn="l">
            <a:defRPr sz="2800"/>
          </a:lvl9pPr>
        </a:lstStyle>
        <a:p>
          <a:pPr lvl="0">
            <a:lnSpc>
              <a:spcPct val="100000"/>
            </a:lnSpc>
            <a:spcBef>
              <a:spcPct val="0"/>
            </a:spcBef>
            <a:spcAft>
              <a:spcPct val="35000"/>
            </a:spcAft>
          </a:pPr>
          <a:r>
            <a:rPr lang="en-US" altLang="zh-CN"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有关禁止商业贿赂行为的暂行规定</a:t>
          </a:r>
          <a:r>
            <a:rPr lang="en-US" altLang="zh-CN"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的规定</a:t>
          </a:r>
          <a:endParaRPr lang="zh-CN" altLang="en-US" sz="1600" dirty="0">
            <a:latin typeface="楷体" panose="02010609060101010101" pitchFamily="49" charset="-122"/>
            <a:ea typeface="楷体" panose="02010609060101010101" pitchFamily="49" charset="-122"/>
          </a:endParaRPr>
        </a:p>
      </dsp:txBody>
      <dsp:txXfrm>
        <a:off x="75348" y="0"/>
        <a:ext cx="7986209" cy="408768"/>
      </dsp:txXfrm>
    </dsp:sp>
    <dsp:sp modelId="{3B2B9819-931F-4418-8BED-ECDAAD4E9B14}">
      <dsp:nvSpPr>
        <dsp:cNvPr id="4" name="矩形 3"/>
        <dsp:cNvSpPr/>
      </dsp:nvSpPr>
      <dsp:spPr bwMode="white">
        <a:xfrm>
          <a:off x="0" y="450153"/>
          <a:ext cx="8136904" cy="1858738"/>
        </a:xfrm>
        <a:prstGeom prst="rect">
          <a:avLst/>
        </a:prstGeom>
      </dsp:spPr>
      <dsp:style>
        <a:lnRef idx="0">
          <a:schemeClr val="dk1">
            <a:alpha val="0"/>
          </a:schemeClr>
        </a:lnRef>
        <a:fillRef idx="0">
          <a:schemeClr val="lt1">
            <a:alpha val="0"/>
          </a:schemeClr>
        </a:fillRef>
        <a:effectRef idx="0">
          <a:scrgbClr r="0" g="0" b="0"/>
        </a:effectRef>
        <a:fontRef idx="minor"/>
      </dsp:style>
      <dsp:txBody>
        <a:bodyPr lIns="258346" tIns="17780" rIns="99568" bIns="17780" anchor="t"/>
        <a:lstStyle>
          <a:lvl1pPr algn="l">
            <a:defRPr sz="3700"/>
          </a:lvl1pPr>
          <a:lvl2pPr marL="285750" indent="-285750" algn="l">
            <a:defRPr sz="2800"/>
          </a:lvl2pPr>
          <a:lvl3pPr marL="571500" indent="-285750" algn="l">
            <a:defRPr sz="2800"/>
          </a:lvl3pPr>
          <a:lvl4pPr marL="857250" indent="-285750" algn="l">
            <a:defRPr sz="2800"/>
          </a:lvl4pPr>
          <a:lvl5pPr marL="1143000" indent="-285750" algn="l">
            <a:defRPr sz="2800"/>
          </a:lvl5pPr>
          <a:lvl6pPr marL="1428750" indent="-285750" algn="l">
            <a:defRPr sz="2800"/>
          </a:lvl6pPr>
          <a:lvl7pPr marL="1714500" indent="-285750" algn="l">
            <a:defRPr sz="2800"/>
          </a:lvl7pPr>
          <a:lvl8pPr marL="2000250" indent="-285750" algn="l">
            <a:defRPr sz="2800"/>
          </a:lvl8pPr>
          <a:lvl9pPr marL="2286000" indent="-285750" algn="l">
            <a:defRPr sz="2800"/>
          </a:lvl9pPr>
        </a:lstStyle>
        <a:p>
          <a:pPr marL="114300" lvl="1" indent="-114300">
            <a:lnSpc>
              <a:spcPct val="100000"/>
            </a:lnSpc>
            <a:spcBef>
              <a:spcPct val="0"/>
            </a:spcBef>
            <a:spcAft>
              <a:spcPct val="20000"/>
            </a:spcAft>
            <a:buChar char="•"/>
          </a:pPr>
          <a:r>
            <a:rPr lang="zh-CN" altLang="en-US" sz="1400" dirty="0" smtClean="0">
              <a:solidFill>
                <a:schemeClr val="tx1"/>
              </a:solidFill>
              <a:latin typeface="楷体" panose="02010609060101010101" pitchFamily="49" charset="-122"/>
              <a:ea typeface="楷体" panose="02010609060101010101" pitchFamily="49" charset="-122"/>
            </a:rPr>
            <a:t>所谓商业贿赂，是指经营者为销售或者购买商品而</a:t>
          </a:r>
          <a:r>
            <a:rPr lang="zh-CN" altLang="en-US" sz="1400" b="1" u="sng" dirty="0" smtClean="0">
              <a:solidFill>
                <a:srgbClr val="C00000"/>
              </a:solidFill>
              <a:latin typeface="楷体" panose="02010609060101010101" pitchFamily="49" charset="-122"/>
              <a:ea typeface="楷体" panose="02010609060101010101" pitchFamily="49" charset="-122"/>
            </a:rPr>
            <a:t>采用财物或者其他手段</a:t>
          </a:r>
          <a:r>
            <a:rPr lang="zh-CN" altLang="en-US" sz="1400" dirty="0" smtClean="0">
              <a:solidFill>
                <a:schemeClr val="tx1"/>
              </a:solidFill>
              <a:latin typeface="楷体" panose="02010609060101010101" pitchFamily="49" charset="-122"/>
              <a:ea typeface="楷体" panose="02010609060101010101" pitchFamily="49" charset="-122"/>
            </a:rPr>
            <a:t>贿赂</a:t>
          </a:r>
          <a:r>
            <a:rPr lang="zh-CN" altLang="en-US" sz="1400" b="1" u="sng" dirty="0" smtClean="0">
              <a:solidFill>
                <a:srgbClr val="C00000"/>
              </a:solidFill>
              <a:latin typeface="楷体" panose="02010609060101010101" pitchFamily="49" charset="-122"/>
              <a:ea typeface="楷体" panose="02010609060101010101" pitchFamily="49" charset="-122"/>
            </a:rPr>
            <a:t>对方单位或者个人</a:t>
          </a:r>
          <a:r>
            <a:rPr lang="zh-CN" altLang="en-US" sz="1400" dirty="0" smtClean="0">
              <a:solidFill>
                <a:schemeClr val="tx1"/>
              </a:solidFill>
              <a:latin typeface="楷体" panose="02010609060101010101" pitchFamily="49" charset="-122"/>
              <a:ea typeface="楷体" panose="02010609060101010101" pitchFamily="49" charset="-122"/>
            </a:rPr>
            <a:t>的行为</a:t>
          </a:r>
          <a:r>
            <a:rPr lang="ja-JP" altLang="en-US" sz="1400" dirty="0" smtClean="0">
              <a:solidFill>
                <a:schemeClr val="tx1"/>
              </a:solidFill>
              <a:latin typeface="楷体" panose="02010609060101010101" pitchFamily="49" charset="-122"/>
              <a:ea typeface="楷体" panose="02010609060101010101" pitchFamily="49" charset="-122"/>
            </a:rPr>
            <a:t>（</a:t>
          </a:r>
          <a:r>
            <a:rPr lang="zh-CN" altLang="en-US" sz="1400" dirty="0" smtClean="0">
              <a:solidFill>
                <a:schemeClr val="tx1"/>
              </a:solidFill>
              <a:latin typeface="楷体" panose="02010609060101010101" pitchFamily="49" charset="-122"/>
              <a:ea typeface="楷体" panose="02010609060101010101" pitchFamily="49" charset="-122"/>
            </a:rPr>
            <a:t>第</a:t>
          </a:r>
          <a:r>
            <a:rPr lang="en-US" altLang="ja-JP" sz="1400" dirty="0" smtClean="0">
              <a:solidFill>
                <a:schemeClr val="tx1"/>
              </a:solidFill>
              <a:latin typeface="楷体" panose="02010609060101010101" pitchFamily="49" charset="-122"/>
              <a:ea typeface="楷体" panose="02010609060101010101" pitchFamily="49" charset="-122"/>
            </a:rPr>
            <a:t>2</a:t>
          </a:r>
          <a:r>
            <a:rPr lang="ja-JP" altLang="en-US" sz="1400" dirty="0" smtClean="0">
              <a:solidFill>
                <a:schemeClr val="tx1"/>
              </a:solidFill>
              <a:latin typeface="楷体" panose="02010609060101010101" pitchFamily="49" charset="-122"/>
              <a:ea typeface="楷体" panose="02010609060101010101" pitchFamily="49" charset="-122"/>
            </a:rPr>
            <a:t>条）</a:t>
          </a:r>
          <a:endParaRPr lang="zh-CN" altLang="en-US" sz="1400" dirty="0">
            <a:solidFill>
              <a:schemeClr val="tx1"/>
            </a:solidFill>
          </a:endParaRPr>
        </a:p>
        <a:p>
          <a:pPr marL="114300" lvl="1" indent="-114300">
            <a:lnSpc>
              <a:spcPct val="100000"/>
            </a:lnSpc>
            <a:spcBef>
              <a:spcPct val="0"/>
            </a:spcBef>
            <a:spcAft>
              <a:spcPct val="20000"/>
            </a:spcAft>
            <a:buChar char="•"/>
          </a:pPr>
          <a:r>
            <a:rPr lang="zh-CN" altLang="en-US" sz="1400" dirty="0" smtClean="0">
              <a:solidFill>
                <a:schemeClr val="tx1"/>
              </a:solidFill>
              <a:latin typeface="楷体" panose="02010609060101010101" pitchFamily="49" charset="-122"/>
              <a:ea typeface="楷体" panose="02010609060101010101" pitchFamily="49" charset="-122"/>
            </a:rPr>
            <a:t>经营者销售商品，可以以</a:t>
          </a:r>
          <a:r>
            <a:rPr lang="zh-CN" altLang="en-US" sz="1400" dirty="0" smtClean="0">
              <a:solidFill>
                <a:srgbClr val="C00000"/>
              </a:solidFill>
              <a:latin typeface="楷体" panose="02010609060101010101" pitchFamily="49" charset="-122"/>
              <a:ea typeface="楷体" panose="02010609060101010101" pitchFamily="49" charset="-122"/>
            </a:rPr>
            <a:t>明示</a:t>
          </a:r>
          <a:r>
            <a:rPr lang="zh-CN" altLang="en-US" sz="1400" dirty="0" smtClean="0">
              <a:solidFill>
                <a:schemeClr val="tx1"/>
              </a:solidFill>
              <a:latin typeface="楷体" panose="02010609060101010101" pitchFamily="49" charset="-122"/>
              <a:ea typeface="楷体" panose="02010609060101010101" pitchFamily="49" charset="-122"/>
            </a:rPr>
            <a:t>方式给予对方折扣。经营者给予对方折扣的，必须如实入帐；经营者或者其他单位接受折扣的，必须如实</a:t>
          </a:r>
          <a:r>
            <a:rPr lang="zh-CN" altLang="en-US" sz="1400" dirty="0" smtClean="0">
              <a:solidFill>
                <a:srgbClr val="C00000"/>
              </a:solidFill>
              <a:latin typeface="楷体" panose="02010609060101010101" pitchFamily="49" charset="-122"/>
              <a:ea typeface="楷体" panose="02010609060101010101" pitchFamily="49" charset="-122"/>
            </a:rPr>
            <a:t>入帐</a:t>
          </a:r>
          <a:r>
            <a:rPr lang="zh-CN" altLang="en-US" sz="1400" dirty="0" smtClean="0">
              <a:solidFill>
                <a:schemeClr val="tx1"/>
              </a:solidFill>
              <a:latin typeface="楷体" panose="02010609060101010101" pitchFamily="49" charset="-122"/>
              <a:ea typeface="楷体" panose="02010609060101010101" pitchFamily="49" charset="-122"/>
            </a:rPr>
            <a:t>（第</a:t>
          </a:r>
          <a:r>
            <a:rPr lang="en-US" altLang="zh-CN" sz="1400" dirty="0" smtClean="0">
              <a:solidFill>
                <a:schemeClr val="tx1"/>
              </a:solidFill>
              <a:latin typeface="楷体" panose="02010609060101010101" pitchFamily="49" charset="-122"/>
              <a:ea typeface="楷体" panose="02010609060101010101" pitchFamily="49" charset="-122"/>
            </a:rPr>
            <a:t>6</a:t>
          </a:r>
          <a:r>
            <a:rPr lang="zh-CN" altLang="en-US" sz="1400" dirty="0" smtClean="0">
              <a:solidFill>
                <a:schemeClr val="tx1"/>
              </a:solidFill>
              <a:latin typeface="楷体" panose="02010609060101010101" pitchFamily="49" charset="-122"/>
              <a:ea typeface="楷体" panose="02010609060101010101" pitchFamily="49" charset="-122"/>
            </a:rPr>
            <a:t>条）。</a:t>
          </a:r>
          <a:endParaRPr lang="zh-CN" altLang="en-US" sz="1400" dirty="0">
            <a:solidFill>
              <a:schemeClr val="tx1"/>
            </a:solidFill>
          </a:endParaRPr>
        </a:p>
        <a:p>
          <a:pPr marL="114300" lvl="1" indent="-114300">
            <a:lnSpc>
              <a:spcPct val="100000"/>
            </a:lnSpc>
            <a:spcBef>
              <a:spcPct val="0"/>
            </a:spcBef>
            <a:spcAft>
              <a:spcPct val="20000"/>
            </a:spcAft>
            <a:buChar char="•"/>
          </a:pPr>
          <a:r>
            <a:rPr lang="zh-CN" altLang="en-US" sz="1400" dirty="0" smtClean="0">
              <a:solidFill>
                <a:schemeClr val="tx1"/>
              </a:solidFill>
              <a:latin typeface="楷体" panose="02010609060101010101" pitchFamily="49" charset="-122"/>
              <a:ea typeface="楷体" panose="02010609060101010101" pitchFamily="49" charset="-122"/>
            </a:rPr>
            <a:t>经营者的职工采用商业贿赂手段为经营者销售或者购买商品的行为，</a:t>
          </a:r>
          <a:r>
            <a:rPr lang="zh-CN" altLang="en-US" sz="1400" dirty="0" smtClean="0">
              <a:solidFill>
                <a:srgbClr val="FF0000"/>
              </a:solidFill>
              <a:latin typeface="楷体" panose="02010609060101010101" pitchFamily="49" charset="-122"/>
              <a:ea typeface="楷体" panose="02010609060101010101" pitchFamily="49" charset="-122"/>
            </a:rPr>
            <a:t>应当认定为经营者的行为</a:t>
          </a:r>
          <a:r>
            <a:rPr lang="zh-CN" altLang="en-US" sz="1400" dirty="0" smtClean="0">
              <a:solidFill>
                <a:schemeClr val="tx1"/>
              </a:solidFill>
              <a:latin typeface="楷体" panose="02010609060101010101" pitchFamily="49" charset="-122"/>
              <a:ea typeface="楷体" panose="02010609060101010101" pitchFamily="49" charset="-122"/>
            </a:rPr>
            <a:t>（第</a:t>
          </a:r>
          <a:r>
            <a:rPr lang="en-US" altLang="zh-CN" sz="1400" dirty="0" smtClean="0">
              <a:solidFill>
                <a:schemeClr val="tx1"/>
              </a:solidFill>
              <a:latin typeface="楷体" panose="02010609060101010101" pitchFamily="49" charset="-122"/>
              <a:ea typeface="楷体" panose="02010609060101010101" pitchFamily="49" charset="-122"/>
            </a:rPr>
            <a:t>3</a:t>
          </a:r>
          <a:r>
            <a:rPr lang="zh-CN" altLang="en-US" sz="1400" dirty="0" smtClean="0">
              <a:solidFill>
                <a:schemeClr val="tx1"/>
              </a:solidFill>
              <a:latin typeface="楷体" panose="02010609060101010101" pitchFamily="49" charset="-122"/>
              <a:ea typeface="楷体" panose="02010609060101010101" pitchFamily="49" charset="-122"/>
            </a:rPr>
            <a:t>条）</a:t>
          </a:r>
          <a:r>
            <a:rPr lang="zh-CN" altLang="en-US" sz="1400" dirty="0" smtClean="0">
              <a:solidFill>
                <a:schemeClr val="tx1"/>
              </a:solidFill>
              <a:latin typeface="楷体" panose="02010609060101010101" pitchFamily="49" charset="-122"/>
              <a:ea typeface="楷体" panose="02010609060101010101" pitchFamily="49" charset="-122"/>
            </a:rPr>
            <a:t>。</a:t>
          </a:r>
          <a:endParaRPr lang="zh-CN" altLang="en-US" sz="1400" dirty="0">
            <a:solidFill>
              <a:schemeClr val="tx1"/>
            </a:solidFill>
          </a:endParaRPr>
        </a:p>
        <a:p>
          <a:pPr marL="114300" lvl="1" indent="-114300">
            <a:lnSpc>
              <a:spcPct val="100000"/>
            </a:lnSpc>
            <a:spcBef>
              <a:spcPct val="0"/>
            </a:spcBef>
            <a:spcAft>
              <a:spcPct val="20000"/>
            </a:spcAft>
            <a:buChar char="•"/>
          </a:pPr>
          <a:r>
            <a:rPr lang="zh-CN" altLang="en-US" sz="1400" dirty="0" smtClean="0">
              <a:solidFill>
                <a:schemeClr val="tx1"/>
              </a:solidFill>
              <a:latin typeface="楷体" panose="02010609060101010101" pitchFamily="49" charset="-122"/>
              <a:ea typeface="楷体" panose="02010609060101010101" pitchFamily="49" charset="-122"/>
            </a:rPr>
            <a:t>任何单位或者个人在销售或者购买商品时</a:t>
          </a:r>
          <a:r>
            <a:rPr lang="zh-CN" altLang="en-US" sz="1400" dirty="0" smtClean="0">
              <a:solidFill>
                <a:srgbClr val="FF0000"/>
              </a:solidFill>
              <a:latin typeface="楷体" panose="02010609060101010101" pitchFamily="49" charset="-122"/>
              <a:ea typeface="楷体" panose="02010609060101010101" pitchFamily="49" charset="-122"/>
            </a:rPr>
            <a:t>不得收受或者索取贿赂</a:t>
          </a:r>
          <a:r>
            <a:rPr lang="zh-CN" altLang="en-US" sz="1400" dirty="0" smtClean="0">
              <a:solidFill>
                <a:schemeClr val="tx1"/>
              </a:solidFill>
              <a:latin typeface="楷体" panose="02010609060101010101" pitchFamily="49" charset="-122"/>
              <a:ea typeface="楷体" panose="02010609060101010101" pitchFamily="49" charset="-122"/>
            </a:rPr>
            <a:t>（第</a:t>
          </a:r>
          <a:r>
            <a:rPr lang="en-US" altLang="zh-CN" sz="1400" dirty="0" smtClean="0">
              <a:solidFill>
                <a:schemeClr val="tx1"/>
              </a:solidFill>
              <a:latin typeface="楷体" panose="02010609060101010101" pitchFamily="49" charset="-122"/>
              <a:ea typeface="楷体" panose="02010609060101010101" pitchFamily="49" charset="-122"/>
            </a:rPr>
            <a:t>4</a:t>
          </a:r>
          <a:r>
            <a:rPr lang="zh-CN" altLang="en-US" sz="1400" dirty="0" smtClean="0">
              <a:solidFill>
                <a:schemeClr val="tx1"/>
              </a:solidFill>
              <a:latin typeface="楷体" panose="02010609060101010101" pitchFamily="49" charset="-122"/>
              <a:ea typeface="楷体" panose="02010609060101010101" pitchFamily="49" charset="-122"/>
            </a:rPr>
            <a:t>条）。</a:t>
          </a:r>
          <a:endParaRPr lang="zh-CN" altLang="en-US" sz="1400" dirty="0">
            <a:solidFill>
              <a:schemeClr val="tx1"/>
            </a:solidFill>
          </a:endParaRPr>
        </a:p>
      </dsp:txBody>
      <dsp:txXfrm>
        <a:off x="0" y="450153"/>
        <a:ext cx="8136904" cy="1858738"/>
      </dsp:txXfrm>
    </dsp:sp>
    <dsp:sp modelId="{DE19B0B0-6EF8-46F3-B266-B554982A463E}">
      <dsp:nvSpPr>
        <dsp:cNvPr id="5" name="圆角矩形 4"/>
        <dsp:cNvSpPr/>
      </dsp:nvSpPr>
      <dsp:spPr bwMode="white">
        <a:xfrm>
          <a:off x="75348" y="2240134"/>
          <a:ext cx="7986209" cy="420647"/>
        </a:xfrm>
        <a:prstGeom prst="roundRect">
          <a:avLst/>
        </a:prstGeom>
        <a:gradFill rotWithShape="0">
          <a:gsLst>
            <a:gs pos="100000">
              <a:schemeClr val="accent1">
                <a:lumMod val="5000"/>
                <a:lumOff val="95000"/>
              </a:schemeClr>
            </a:gs>
            <a:gs pos="88000">
              <a:schemeClr val="tx2">
                <a:lumMod val="40000"/>
                <a:lumOff val="60000"/>
              </a:schemeClr>
            </a:gs>
            <a:gs pos="64000">
              <a:schemeClr val="tx2">
                <a:lumMod val="60000"/>
                <a:lumOff val="40000"/>
              </a:schemeClr>
            </a:gs>
            <a:gs pos="100000">
              <a:schemeClr val="accent1">
                <a:lumMod val="30000"/>
                <a:lumOff val="70000"/>
              </a:schemeClr>
            </a:gs>
          </a:gsLst>
          <a:lin ang="0" scaled="0"/>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l">
            <a:defRPr sz="3700"/>
          </a:lvl1pPr>
          <a:lvl2pPr marL="285750" indent="-285750" algn="l">
            <a:defRPr sz="2800"/>
          </a:lvl2pPr>
          <a:lvl3pPr marL="571500" indent="-285750" algn="l">
            <a:defRPr sz="2800"/>
          </a:lvl3pPr>
          <a:lvl4pPr marL="857250" indent="-285750" algn="l">
            <a:defRPr sz="2800"/>
          </a:lvl4pPr>
          <a:lvl5pPr marL="1143000" indent="-285750" algn="l">
            <a:defRPr sz="2800"/>
          </a:lvl5pPr>
          <a:lvl6pPr marL="1428750" indent="-285750" algn="l">
            <a:defRPr sz="2800"/>
          </a:lvl6pPr>
          <a:lvl7pPr marL="1714500" indent="-285750" algn="l">
            <a:defRPr sz="2800"/>
          </a:lvl7pPr>
          <a:lvl8pPr marL="2000250" indent="-285750" algn="l">
            <a:defRPr sz="2800"/>
          </a:lvl8pPr>
          <a:lvl9pPr marL="2286000" indent="-285750" algn="l">
            <a:defRPr sz="2800"/>
          </a:lvl9pPr>
        </a:lstStyle>
        <a:p>
          <a:pPr lvl="0">
            <a:lnSpc>
              <a:spcPct val="100000"/>
            </a:lnSpc>
            <a:spcBef>
              <a:spcPct val="0"/>
            </a:spcBef>
            <a:spcAft>
              <a:spcPct val="35000"/>
            </a:spcAft>
          </a:pPr>
          <a:r>
            <a:rPr lang="en-US" altLang="zh-CN"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关于在治理商业贿赂专项工作中正确把握政策界限的意见</a:t>
          </a:r>
          <a:r>
            <a:rPr lang="en-US" altLang="zh-CN"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的规定</a:t>
          </a:r>
          <a:endParaRPr lang="zh-CN" altLang="en-US" sz="1600" dirty="0">
            <a:latin typeface="楷体" panose="02010609060101010101" pitchFamily="49" charset="-122"/>
            <a:ea typeface="楷体" panose="02010609060101010101" pitchFamily="49" charset="-122"/>
          </a:endParaRPr>
        </a:p>
      </dsp:txBody>
      <dsp:txXfrm>
        <a:off x="75348" y="2240134"/>
        <a:ext cx="7986209" cy="420647"/>
      </dsp:txXfrm>
    </dsp:sp>
    <dsp:sp modelId="{604972D6-EEC1-40B4-A7A8-91A90B988970}">
      <dsp:nvSpPr>
        <dsp:cNvPr id="6" name="矩形 5"/>
        <dsp:cNvSpPr/>
      </dsp:nvSpPr>
      <dsp:spPr bwMode="white">
        <a:xfrm>
          <a:off x="0" y="2691629"/>
          <a:ext cx="8136904" cy="612720"/>
        </a:xfrm>
        <a:prstGeom prst="rect">
          <a:avLst/>
        </a:prstGeom>
      </dsp:spPr>
      <dsp:style>
        <a:lnRef idx="0">
          <a:schemeClr val="dk1">
            <a:alpha val="0"/>
          </a:schemeClr>
        </a:lnRef>
        <a:fillRef idx="0">
          <a:schemeClr val="lt1">
            <a:alpha val="0"/>
          </a:schemeClr>
        </a:fillRef>
        <a:effectRef idx="0">
          <a:scrgbClr r="0" g="0" b="0"/>
        </a:effectRef>
        <a:fontRef idx="minor"/>
      </dsp:style>
      <dsp:txBody>
        <a:bodyPr lIns="258346" tIns="17780" rIns="99568" bIns="17780" anchor="t"/>
        <a:lstStyle>
          <a:lvl1pPr algn="l">
            <a:defRPr sz="3700"/>
          </a:lvl1pPr>
          <a:lvl2pPr marL="285750" indent="-285750" algn="l">
            <a:defRPr sz="2800"/>
          </a:lvl2pPr>
          <a:lvl3pPr marL="571500" indent="-285750" algn="l">
            <a:defRPr sz="2800"/>
          </a:lvl3pPr>
          <a:lvl4pPr marL="857250" indent="-285750" algn="l">
            <a:defRPr sz="2800"/>
          </a:lvl4pPr>
          <a:lvl5pPr marL="1143000" indent="-285750" algn="l">
            <a:defRPr sz="2800"/>
          </a:lvl5pPr>
          <a:lvl6pPr marL="1428750" indent="-285750" algn="l">
            <a:defRPr sz="2800"/>
          </a:lvl6pPr>
          <a:lvl7pPr marL="1714500" indent="-285750" algn="l">
            <a:defRPr sz="2800"/>
          </a:lvl7pPr>
          <a:lvl8pPr marL="2000250" indent="-285750" algn="l">
            <a:defRPr sz="2800"/>
          </a:lvl8pPr>
          <a:lvl9pPr marL="2286000" indent="-285750" algn="l">
            <a:defRPr sz="2800"/>
          </a:lvl9pPr>
        </a:lstStyle>
        <a:p>
          <a:pPr marL="114300" lvl="1" indent="-114300">
            <a:lnSpc>
              <a:spcPct val="80000"/>
            </a:lnSpc>
            <a:spcBef>
              <a:spcPct val="0"/>
            </a:spcBef>
            <a:spcAft>
              <a:spcPct val="20000"/>
            </a:spcAft>
            <a:buClr>
              <a:schemeClr val="tx1"/>
            </a:buClr>
            <a:buChar char="•"/>
          </a:pPr>
          <a:r>
            <a:rPr lang="zh-CN" altLang="en-US" sz="1400" dirty="0" smtClean="0">
              <a:solidFill>
                <a:schemeClr val="tx1"/>
              </a:solidFill>
              <a:latin typeface="楷体" panose="02010609060101010101" pitchFamily="49" charset="-122"/>
              <a:ea typeface="楷体" panose="02010609060101010101" pitchFamily="49" charset="-122"/>
            </a:rPr>
            <a:t>商业贿赂是在商业活动中</a:t>
          </a:r>
          <a:r>
            <a:rPr lang="zh-CN" altLang="en-US" sz="1400" dirty="0" smtClean="0">
              <a:solidFill>
                <a:srgbClr val="C00000"/>
              </a:solidFill>
              <a:latin typeface="楷体" panose="02010609060101010101" pitchFamily="49" charset="-122"/>
              <a:ea typeface="楷体" panose="02010609060101010101" pitchFamily="49" charset="-122"/>
            </a:rPr>
            <a:t>违反公平竞争原则</a:t>
          </a:r>
          <a:r>
            <a:rPr lang="zh-CN" altLang="en-US" sz="1400" dirty="0" smtClean="0">
              <a:solidFill>
                <a:schemeClr val="tx1"/>
              </a:solidFill>
              <a:latin typeface="楷体" panose="02010609060101010101" pitchFamily="49" charset="-122"/>
              <a:ea typeface="楷体" panose="02010609060101010101" pitchFamily="49" charset="-122"/>
            </a:rPr>
            <a:t>，采用给予、收受财物或者其他利益等手段，以提供或者</a:t>
          </a:r>
          <a:r>
            <a:rPr lang="zh-CN" altLang="en-US" sz="1400" u="sng" dirty="0" smtClean="0">
              <a:solidFill>
                <a:srgbClr val="FF0000"/>
              </a:solidFill>
              <a:latin typeface="楷体" panose="02010609060101010101" pitchFamily="49" charset="-122"/>
              <a:ea typeface="楷体" panose="02010609060101010101" pitchFamily="49" charset="-122"/>
            </a:rPr>
            <a:t>获取交易机会或者其他经济利益的行为</a:t>
          </a:r>
          <a:r>
            <a:rPr lang="ja-JP" altLang="en-US" sz="1400" dirty="0" smtClean="0">
              <a:solidFill>
                <a:schemeClr val="tx1"/>
              </a:solidFill>
              <a:latin typeface="楷体" panose="02010609060101010101" pitchFamily="49" charset="-122"/>
              <a:ea typeface="楷体" panose="02010609060101010101" pitchFamily="49" charset="-122"/>
            </a:rPr>
            <a:t>（</a:t>
          </a:r>
          <a:r>
            <a:rPr lang="zh-CN" altLang="en-US" sz="1400" dirty="0" smtClean="0">
              <a:solidFill>
                <a:schemeClr val="tx1"/>
              </a:solidFill>
              <a:latin typeface="楷体" panose="02010609060101010101" pitchFamily="49" charset="-122"/>
              <a:ea typeface="楷体" panose="02010609060101010101" pitchFamily="49" charset="-122"/>
            </a:rPr>
            <a:t>第</a:t>
          </a:r>
          <a:r>
            <a:rPr lang="en-US" altLang="ja-JP" sz="1400" dirty="0" smtClean="0">
              <a:solidFill>
                <a:schemeClr val="tx1"/>
              </a:solidFill>
              <a:latin typeface="楷体" panose="02010609060101010101" pitchFamily="49" charset="-122"/>
              <a:ea typeface="楷体" panose="02010609060101010101" pitchFamily="49" charset="-122"/>
            </a:rPr>
            <a:t>3</a:t>
          </a:r>
          <a:r>
            <a:rPr lang="ja-JP" altLang="en-US" sz="1400" dirty="0" smtClean="0">
              <a:solidFill>
                <a:schemeClr val="tx1"/>
              </a:solidFill>
              <a:latin typeface="楷体" panose="02010609060101010101" pitchFamily="49" charset="-122"/>
              <a:ea typeface="楷体" panose="02010609060101010101" pitchFamily="49" charset="-122"/>
            </a:rPr>
            <a:t>条） 。</a:t>
          </a:r>
          <a:endParaRPr lang="en-US" altLang="ja-JP" sz="1400" dirty="0" smtClean="0">
            <a:solidFill>
              <a:schemeClr val="tx1"/>
            </a:solidFill>
            <a:latin typeface="楷体" panose="02010609060101010101" pitchFamily="49" charset="-122"/>
            <a:ea typeface="楷体" panose="02010609060101010101" pitchFamily="49" charset="-122"/>
          </a:endParaRPr>
        </a:p>
      </dsp:txBody>
      <dsp:txXfrm>
        <a:off x="0" y="2691629"/>
        <a:ext cx="8136904" cy="6127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949787" cy="496967"/>
          </a:xfrm>
          <a:prstGeom prst="rect">
            <a:avLst/>
          </a:prstGeom>
        </p:spPr>
        <p:txBody>
          <a:bodyPr vert="horz" lIns="91550" tIns="45775" rIns="91550" bIns="45775" rtlCol="0"/>
          <a:lstStyle>
            <a:lvl1pPr algn="l">
              <a:defRPr sz="1200"/>
            </a:lvl1pPr>
          </a:lstStyle>
          <a:p>
            <a:endParaRPr lang="zh-CN" altLang="en-US" dirty="0">
              <a:latin typeface="Arial" panose="020B0604020202020204" pitchFamily="34" charset="0"/>
              <a:ea typeface="楷体" panose="02010609060101010101" pitchFamily="49" charset="-122"/>
            </a:endParaRPr>
          </a:p>
        </p:txBody>
      </p:sp>
      <p:sp>
        <p:nvSpPr>
          <p:cNvPr id="3" name="日期占位符 2"/>
          <p:cNvSpPr>
            <a:spLocks noGrp="1"/>
          </p:cNvSpPr>
          <p:nvPr>
            <p:ph type="dt" sz="quarter" idx="1"/>
          </p:nvPr>
        </p:nvSpPr>
        <p:spPr>
          <a:xfrm>
            <a:off x="3856233" y="1"/>
            <a:ext cx="2949787" cy="496967"/>
          </a:xfrm>
          <a:prstGeom prst="rect">
            <a:avLst/>
          </a:prstGeom>
        </p:spPr>
        <p:txBody>
          <a:bodyPr vert="horz" lIns="91550" tIns="45775" rIns="91550" bIns="45775" rtlCol="0"/>
          <a:lstStyle>
            <a:lvl1pPr algn="r">
              <a:defRPr sz="1200"/>
            </a:lvl1pPr>
          </a:lstStyle>
          <a:p>
            <a:fld id="{31D7AB93-8C8C-466D-A2C2-10B325CCCB8B}" type="datetimeFigureOut">
              <a:rPr lang="zh-CN" altLang="en-US" smtClean="0">
                <a:latin typeface="Arial" panose="020B0604020202020204" pitchFamily="34" charset="0"/>
                <a:ea typeface="楷体" panose="02010609060101010101" pitchFamily="49" charset="-122"/>
              </a:rPr>
            </a:fld>
            <a:endParaRPr lang="zh-CN" altLang="en-US" dirty="0">
              <a:latin typeface="Arial" panose="020B0604020202020204" pitchFamily="34" charset="0"/>
              <a:ea typeface="楷体" panose="02010609060101010101" pitchFamily="49" charset="-122"/>
            </a:endParaRPr>
          </a:p>
        </p:txBody>
      </p:sp>
      <p:sp>
        <p:nvSpPr>
          <p:cNvPr id="4" name="页脚占位符 3"/>
          <p:cNvSpPr>
            <a:spLocks noGrp="1"/>
          </p:cNvSpPr>
          <p:nvPr>
            <p:ph type="ftr" sz="quarter" idx="2"/>
          </p:nvPr>
        </p:nvSpPr>
        <p:spPr>
          <a:xfrm>
            <a:off x="0" y="9440071"/>
            <a:ext cx="2949787" cy="496967"/>
          </a:xfrm>
          <a:prstGeom prst="rect">
            <a:avLst/>
          </a:prstGeom>
        </p:spPr>
        <p:txBody>
          <a:bodyPr vert="horz" lIns="91550" tIns="45775" rIns="91550" bIns="45775" rtlCol="0" anchor="b"/>
          <a:lstStyle>
            <a:lvl1pPr algn="l">
              <a:defRPr sz="1200"/>
            </a:lvl1pPr>
          </a:lstStyle>
          <a:p>
            <a:endParaRPr lang="zh-CN" altLang="en-US" dirty="0">
              <a:latin typeface="Arial" panose="020B0604020202020204" pitchFamily="34" charset="0"/>
              <a:ea typeface="楷体" panose="02010609060101010101" pitchFamily="49" charset="-122"/>
            </a:endParaRPr>
          </a:p>
        </p:txBody>
      </p:sp>
      <p:sp>
        <p:nvSpPr>
          <p:cNvPr id="5" name="灯片编号占位符 4"/>
          <p:cNvSpPr>
            <a:spLocks noGrp="1"/>
          </p:cNvSpPr>
          <p:nvPr>
            <p:ph type="sldNum" sz="quarter" idx="3"/>
          </p:nvPr>
        </p:nvSpPr>
        <p:spPr>
          <a:xfrm>
            <a:off x="3856233" y="9440071"/>
            <a:ext cx="2949787" cy="496967"/>
          </a:xfrm>
          <a:prstGeom prst="rect">
            <a:avLst/>
          </a:prstGeom>
        </p:spPr>
        <p:txBody>
          <a:bodyPr vert="horz" lIns="91550" tIns="45775" rIns="91550" bIns="45775" rtlCol="0" anchor="b"/>
          <a:lstStyle>
            <a:lvl1pPr algn="r">
              <a:defRPr sz="1200"/>
            </a:lvl1pPr>
          </a:lstStyle>
          <a:p>
            <a:fld id="{C33C089B-6610-4DDE-A018-33FDBABD1261}" type="slidenum">
              <a:rPr lang="zh-CN" altLang="en-US" smtClean="0">
                <a:latin typeface="Arial" panose="020B0604020202020204" pitchFamily="34" charset="0"/>
                <a:ea typeface="楷体" panose="02010609060101010101" pitchFamily="49" charset="-122"/>
              </a:rPr>
            </a:fld>
            <a:endParaRPr lang="zh-CN" altLang="en-US" dirty="0">
              <a:latin typeface="Arial" panose="020B0604020202020204" pitchFamily="34" charset="0"/>
              <a:ea typeface="楷体" panose="02010609060101010101" pitchFamily="49" charset="-122"/>
            </a:endParaRPr>
          </a:p>
        </p:txBody>
      </p:sp>
    </p:spTree>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949787" cy="496967"/>
          </a:xfrm>
          <a:prstGeom prst="rect">
            <a:avLst/>
          </a:prstGeom>
        </p:spPr>
        <p:txBody>
          <a:bodyPr vert="horz" lIns="91550" tIns="45775" rIns="91550" bIns="45775" rtlCol="0"/>
          <a:lstStyle>
            <a:lvl1pPr algn="l">
              <a:defRPr sz="1200">
                <a:latin typeface="Arial" panose="020B0604020202020204" pitchFamily="34" charset="0"/>
                <a:ea typeface="楷体" panose="02010609060101010101" pitchFamily="49" charset="-122"/>
              </a:defRPr>
            </a:lvl1pPr>
          </a:lstStyle>
          <a:p>
            <a:endParaRPr lang="zh-CN" altLang="en-US" dirty="0"/>
          </a:p>
        </p:txBody>
      </p:sp>
      <p:sp>
        <p:nvSpPr>
          <p:cNvPr id="3" name="日期占位符 2"/>
          <p:cNvSpPr>
            <a:spLocks noGrp="1"/>
          </p:cNvSpPr>
          <p:nvPr>
            <p:ph type="dt" idx="1"/>
          </p:nvPr>
        </p:nvSpPr>
        <p:spPr>
          <a:xfrm>
            <a:off x="3856233" y="1"/>
            <a:ext cx="2949787" cy="496967"/>
          </a:xfrm>
          <a:prstGeom prst="rect">
            <a:avLst/>
          </a:prstGeom>
        </p:spPr>
        <p:txBody>
          <a:bodyPr vert="horz" lIns="91550" tIns="45775" rIns="91550" bIns="45775" rtlCol="0"/>
          <a:lstStyle>
            <a:lvl1pPr algn="r">
              <a:defRPr sz="1200">
                <a:latin typeface="Arial" panose="020B0604020202020204" pitchFamily="34" charset="0"/>
                <a:ea typeface="楷体" panose="02010609060101010101" pitchFamily="49" charset="-122"/>
              </a:defRPr>
            </a:lvl1pPr>
          </a:lstStyle>
          <a:p>
            <a:fld id="{DE9EE0D6-B6A1-4266-8A0A-FBE5C6828511}"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492125" y="744538"/>
            <a:ext cx="5824538" cy="3727450"/>
          </a:xfrm>
          <a:prstGeom prst="rect">
            <a:avLst/>
          </a:prstGeom>
          <a:noFill/>
          <a:ln w="12700">
            <a:solidFill>
              <a:prstClr val="black"/>
            </a:solidFill>
          </a:ln>
        </p:spPr>
        <p:txBody>
          <a:bodyPr vert="horz" lIns="91550" tIns="45775" rIns="91550" bIns="45775" rtlCol="0" anchor="ctr"/>
          <a:lstStyle/>
          <a:p>
            <a:endParaRPr lang="zh-CN" altLang="en-US" dirty="0"/>
          </a:p>
        </p:txBody>
      </p:sp>
      <p:sp>
        <p:nvSpPr>
          <p:cNvPr id="5" name="备注占位符 4"/>
          <p:cNvSpPr>
            <a:spLocks noGrp="1"/>
          </p:cNvSpPr>
          <p:nvPr>
            <p:ph type="body" sz="quarter" idx="3"/>
          </p:nvPr>
        </p:nvSpPr>
        <p:spPr>
          <a:xfrm>
            <a:off x="680721" y="4721186"/>
            <a:ext cx="5445760" cy="4472702"/>
          </a:xfrm>
          <a:prstGeom prst="rect">
            <a:avLst/>
          </a:prstGeom>
        </p:spPr>
        <p:txBody>
          <a:bodyPr vert="horz" lIns="91550" tIns="45775" rIns="91550" bIns="45775"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9440071"/>
            <a:ext cx="2949787" cy="496967"/>
          </a:xfrm>
          <a:prstGeom prst="rect">
            <a:avLst/>
          </a:prstGeom>
        </p:spPr>
        <p:txBody>
          <a:bodyPr vert="horz" lIns="91550" tIns="45775" rIns="91550" bIns="45775" rtlCol="0" anchor="b"/>
          <a:lstStyle>
            <a:lvl1pPr algn="l">
              <a:defRPr sz="1200">
                <a:latin typeface="Arial" panose="020B0604020202020204" pitchFamily="34" charset="0"/>
                <a:ea typeface="楷体" panose="02010609060101010101" pitchFamily="49" charset="-122"/>
              </a:defRPr>
            </a:lvl1pPr>
          </a:lstStyle>
          <a:p>
            <a:endParaRPr lang="zh-CN" altLang="en-US" dirty="0"/>
          </a:p>
        </p:txBody>
      </p:sp>
      <p:sp>
        <p:nvSpPr>
          <p:cNvPr id="7" name="灯片编号占位符 6"/>
          <p:cNvSpPr>
            <a:spLocks noGrp="1"/>
          </p:cNvSpPr>
          <p:nvPr>
            <p:ph type="sldNum" sz="quarter" idx="5"/>
          </p:nvPr>
        </p:nvSpPr>
        <p:spPr>
          <a:xfrm>
            <a:off x="3856233" y="9440071"/>
            <a:ext cx="2949787" cy="496967"/>
          </a:xfrm>
          <a:prstGeom prst="rect">
            <a:avLst/>
          </a:prstGeom>
        </p:spPr>
        <p:txBody>
          <a:bodyPr vert="horz" lIns="91550" tIns="45775" rIns="91550" bIns="45775" rtlCol="0" anchor="b"/>
          <a:lstStyle>
            <a:lvl1pPr algn="r">
              <a:defRPr sz="1200">
                <a:latin typeface="Arial" panose="020B0604020202020204" pitchFamily="34" charset="0"/>
                <a:ea typeface="楷体" panose="02010609060101010101" pitchFamily="49" charset="-122"/>
              </a:defRPr>
            </a:lvl1pPr>
          </a:lstStyle>
          <a:p>
            <a:fld id="{6E3A9CD2-3DF7-4C93-944B-D158071E231A}" type="slidenum">
              <a:rPr lang="zh-CN" altLang="en-US" smtClean="0"/>
            </a:fld>
            <a:endParaRPr lang="zh-CN" altLang="en-US" dirty="0"/>
          </a:p>
        </p:txBody>
      </p:sp>
    </p:spTree>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Arial" panose="020B0604020202020204" pitchFamily="34" charset="0"/>
        <a:ea typeface="楷体" panose="02010609060101010101" pitchFamily="49" charset="-122"/>
        <a:cs typeface="+mn-cs"/>
      </a:defRPr>
    </a:lvl1pPr>
    <a:lvl2pPr marL="457200" algn="l" defTabSz="914400" rtl="0" eaLnBrk="1" latinLnBrk="0" hangingPunct="1">
      <a:defRPr sz="1200" kern="1200">
        <a:solidFill>
          <a:schemeClr val="tx1"/>
        </a:solidFill>
        <a:latin typeface="Arial" panose="020B0604020202020204" pitchFamily="34" charset="0"/>
        <a:ea typeface="楷体" panose="02010609060101010101" pitchFamily="49" charset="-122"/>
        <a:cs typeface="+mn-cs"/>
      </a:defRPr>
    </a:lvl2pPr>
    <a:lvl3pPr marL="914400" algn="l" defTabSz="914400" rtl="0" eaLnBrk="1" latinLnBrk="0" hangingPunct="1">
      <a:defRPr sz="1200" kern="1200">
        <a:solidFill>
          <a:schemeClr val="tx1"/>
        </a:solidFill>
        <a:latin typeface="Arial" panose="020B0604020202020204" pitchFamily="34" charset="0"/>
        <a:ea typeface="楷体" panose="02010609060101010101" pitchFamily="49" charset="-122"/>
        <a:cs typeface="+mn-cs"/>
      </a:defRPr>
    </a:lvl3pPr>
    <a:lvl4pPr marL="1371600" algn="l" defTabSz="914400" rtl="0" eaLnBrk="1" latinLnBrk="0" hangingPunct="1">
      <a:defRPr sz="1200" kern="1200">
        <a:solidFill>
          <a:schemeClr val="tx1"/>
        </a:solidFill>
        <a:latin typeface="Arial" panose="020B0604020202020204" pitchFamily="34" charset="0"/>
        <a:ea typeface="楷体" panose="02010609060101010101" pitchFamily="49" charset="-122"/>
        <a:cs typeface="+mn-cs"/>
      </a:defRPr>
    </a:lvl4pPr>
    <a:lvl5pPr marL="1828800" algn="l" defTabSz="914400" rtl="0" eaLnBrk="1" latinLnBrk="0" hangingPunct="1">
      <a:defRPr sz="1200" kern="1200">
        <a:solidFill>
          <a:schemeClr val="tx1"/>
        </a:solidFill>
        <a:latin typeface="Arial" panose="020B0604020202020204" pitchFamily="34" charset="0"/>
        <a:ea typeface="楷体" panose="02010609060101010101" pitchFamily="49" charset="-122"/>
        <a:cs typeface="+mn-cs"/>
      </a:defRPr>
    </a:lvl5pPr>
    <a:lvl6pPr marL="2286000" algn="l" defTabSz="914400" rtl="0" eaLnBrk="1" latinLnBrk="0" hangingPunct="1">
      <a:defRPr sz="1200" kern="1200">
        <a:solidFill>
          <a:schemeClr val="tx1"/>
        </a:solidFill>
        <a:latin typeface="+mn-lt"/>
        <a:ea typeface="+mn-ea"/>
        <a:cs typeface="+mn-cs"/>
      </a:defRPr>
    </a:lvl6pPr>
    <a:lvl7pPr marL="2742565"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Rot="1" noChangeAspect="1" noChangeArrowheads="1" noTextEdit="1"/>
          </p:cNvSpPr>
          <p:nvPr>
            <p:ph type="sldImg"/>
          </p:nvPr>
        </p:nvSpPr>
        <p:spPr/>
      </p:sp>
      <p:sp>
        <p:nvSpPr>
          <p:cNvPr id="22532" name="Rectangle 3"/>
          <p:cNvSpPr>
            <a:spLocks noGrp="1" noChangeArrowheads="1"/>
          </p:cNvSpPr>
          <p:nvPr>
            <p:ph type="body" idx="1"/>
          </p:nvPr>
        </p:nvSpPr>
        <p:spPr>
          <a:xfrm>
            <a:off x="679453" y="4716467"/>
            <a:ext cx="5438774"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dirty="0" smtClean="0"/>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Rot="1" noChangeAspect="1" noChangeArrowheads="1" noTextEdit="1"/>
          </p:cNvSpPr>
          <p:nvPr>
            <p:ph type="sldImg"/>
          </p:nvPr>
        </p:nvSpPr>
        <p:spPr/>
      </p:sp>
      <p:sp>
        <p:nvSpPr>
          <p:cNvPr id="22532" name="Rectangle 3"/>
          <p:cNvSpPr>
            <a:spLocks noGrp="1" noChangeArrowheads="1"/>
          </p:cNvSpPr>
          <p:nvPr>
            <p:ph type="body" idx="1"/>
          </p:nvPr>
        </p:nvSpPr>
        <p:spPr>
          <a:xfrm>
            <a:off x="679453" y="4716467"/>
            <a:ext cx="5438774"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dirty="0" smtClean="0"/>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Rot="1" noChangeAspect="1" noChangeArrowheads="1" noTextEdit="1"/>
          </p:cNvSpPr>
          <p:nvPr>
            <p:ph type="sldImg"/>
          </p:nvPr>
        </p:nvSpPr>
        <p:spPr/>
      </p:sp>
      <p:sp>
        <p:nvSpPr>
          <p:cNvPr id="26628" name="Rectangle 3"/>
          <p:cNvSpPr>
            <a:spLocks noGrp="1" noChangeArrowheads="1"/>
          </p:cNvSpPr>
          <p:nvPr>
            <p:ph type="body" idx="1"/>
          </p:nvPr>
        </p:nvSpPr>
        <p:spPr>
          <a:xfrm>
            <a:off x="680403" y="4722499"/>
            <a:ext cx="5446396" cy="44729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dirty="0" smtClean="0"/>
          </a:p>
        </p:txBody>
      </p:sp>
      <p:sp>
        <p:nvSpPr>
          <p:cNvPr id="2" name="页脚占位符 1"/>
          <p:cNvSpPr>
            <a:spLocks noGrp="1"/>
          </p:cNvSpPr>
          <p:nvPr>
            <p:ph type="ftr" sz="quarter" idx="10"/>
          </p:nvPr>
        </p:nvSpPr>
        <p:spPr/>
        <p:txBody>
          <a:bodyPr/>
          <a:lstStyle/>
          <a:p>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Rot="1" noChangeAspect="1" noChangeArrowheads="1" noTextEdit="1"/>
          </p:cNvSpPr>
          <p:nvPr>
            <p:ph type="sldImg"/>
          </p:nvPr>
        </p:nvSpPr>
        <p:spPr/>
      </p:sp>
      <p:sp>
        <p:nvSpPr>
          <p:cNvPr id="22532" name="Rectangle 3"/>
          <p:cNvSpPr>
            <a:spLocks noGrp="1" noChangeArrowheads="1"/>
          </p:cNvSpPr>
          <p:nvPr>
            <p:ph type="body" idx="1"/>
          </p:nvPr>
        </p:nvSpPr>
        <p:spPr>
          <a:xfrm>
            <a:off x="680403" y="4722499"/>
            <a:ext cx="5446396" cy="44729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dirty="0" smtClean="0"/>
          </a:p>
        </p:txBody>
      </p:sp>
      <p:sp>
        <p:nvSpPr>
          <p:cNvPr id="2" name="页脚占位符 1"/>
          <p:cNvSpPr>
            <a:spLocks noGrp="1"/>
          </p:cNvSpPr>
          <p:nvPr>
            <p:ph type="ftr" sz="quarter" idx="11"/>
          </p:nvPr>
        </p:nvSpPr>
        <p:spPr/>
        <p:txBody>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Rot="1" noChangeAspect="1" noChangeArrowheads="1" noTextEdit="1"/>
          </p:cNvSpPr>
          <p:nvPr>
            <p:ph type="sldImg"/>
          </p:nvPr>
        </p:nvSpPr>
        <p:spPr/>
      </p:sp>
      <p:sp>
        <p:nvSpPr>
          <p:cNvPr id="22532" name="Rectangle 3"/>
          <p:cNvSpPr>
            <a:spLocks noGrp="1" noChangeArrowheads="1"/>
          </p:cNvSpPr>
          <p:nvPr>
            <p:ph type="body" idx="1"/>
          </p:nvPr>
        </p:nvSpPr>
        <p:spPr>
          <a:xfrm>
            <a:off x="680403" y="4722499"/>
            <a:ext cx="5446396" cy="44729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dirty="0" smtClean="0"/>
          </a:p>
        </p:txBody>
      </p:sp>
      <p:sp>
        <p:nvSpPr>
          <p:cNvPr id="2" name="页脚占位符 1"/>
          <p:cNvSpPr>
            <a:spLocks noGrp="1"/>
          </p:cNvSpPr>
          <p:nvPr>
            <p:ph type="ftr" sz="quarter" idx="11"/>
          </p:nvPr>
        </p:nvSpPr>
        <p:spPr/>
        <p:txBody>
          <a:bodyPr/>
          <a:lstStyle/>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Rot="1" noChangeAspect="1" noChangeArrowheads="1" noTextEdit="1"/>
          </p:cNvSpPr>
          <p:nvPr>
            <p:ph type="sldImg"/>
          </p:nvPr>
        </p:nvSpPr>
        <p:spPr/>
      </p:sp>
      <p:sp>
        <p:nvSpPr>
          <p:cNvPr id="22532" name="Rectangle 3"/>
          <p:cNvSpPr>
            <a:spLocks noGrp="1" noChangeArrowheads="1"/>
          </p:cNvSpPr>
          <p:nvPr>
            <p:ph type="body" idx="1"/>
          </p:nvPr>
        </p:nvSpPr>
        <p:spPr>
          <a:xfrm>
            <a:off x="680403" y="4722499"/>
            <a:ext cx="5446396" cy="44729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dirty="0" smtClean="0"/>
          </a:p>
        </p:txBody>
      </p:sp>
      <p:sp>
        <p:nvSpPr>
          <p:cNvPr id="2" name="页脚占位符 1"/>
          <p:cNvSpPr>
            <a:spLocks noGrp="1"/>
          </p:cNvSpPr>
          <p:nvPr>
            <p:ph type="ftr" sz="quarter" idx="11"/>
          </p:nvPr>
        </p:nvSpPr>
        <p:spPr/>
        <p:txBody>
          <a:bodyPr/>
          <a:lstStyle/>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Rot="1" noChangeAspect="1" noChangeArrowheads="1" noTextEdit="1"/>
          </p:cNvSpPr>
          <p:nvPr>
            <p:ph type="sldImg"/>
          </p:nvPr>
        </p:nvSpPr>
        <p:spPr/>
      </p:sp>
      <p:sp>
        <p:nvSpPr>
          <p:cNvPr id="22532" name="Rectangle 3"/>
          <p:cNvSpPr>
            <a:spLocks noGrp="1" noChangeArrowheads="1"/>
          </p:cNvSpPr>
          <p:nvPr>
            <p:ph type="body" idx="1"/>
          </p:nvPr>
        </p:nvSpPr>
        <p:spPr>
          <a:xfrm>
            <a:off x="680403" y="4722499"/>
            <a:ext cx="5446396" cy="44729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dirty="0" smtClean="0"/>
          </a:p>
        </p:txBody>
      </p:sp>
      <p:sp>
        <p:nvSpPr>
          <p:cNvPr id="2" name="页脚占位符 1"/>
          <p:cNvSpPr>
            <a:spLocks noGrp="1"/>
          </p:cNvSpPr>
          <p:nvPr>
            <p:ph type="ftr" sz="quarter" idx="11"/>
          </p:nvPr>
        </p:nvSpPr>
        <p:spPr/>
        <p:txBody>
          <a:bodyPr/>
          <a:lstStyle/>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Rot="1" noChangeAspect="1" noChangeArrowheads="1" noTextEdit="1"/>
          </p:cNvSpPr>
          <p:nvPr>
            <p:ph type="sldImg"/>
          </p:nvPr>
        </p:nvSpPr>
        <p:spPr/>
      </p:sp>
      <p:sp>
        <p:nvSpPr>
          <p:cNvPr id="22532" name="Rectangle 3"/>
          <p:cNvSpPr>
            <a:spLocks noGrp="1" noChangeArrowheads="1"/>
          </p:cNvSpPr>
          <p:nvPr>
            <p:ph type="body" idx="1"/>
          </p:nvPr>
        </p:nvSpPr>
        <p:spPr>
          <a:xfrm>
            <a:off x="680403" y="4722499"/>
            <a:ext cx="5446396" cy="44729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dirty="0" smtClean="0"/>
          </a:p>
        </p:txBody>
      </p:sp>
      <p:sp>
        <p:nvSpPr>
          <p:cNvPr id="2" name="页脚占位符 1"/>
          <p:cNvSpPr>
            <a:spLocks noGrp="1"/>
          </p:cNvSpPr>
          <p:nvPr>
            <p:ph type="ftr" sz="quarter" idx="10"/>
          </p:nvPr>
        </p:nvSpPr>
        <p:spPr/>
        <p:txBody>
          <a:bodyPr/>
          <a:lstStyle/>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Rot="1" noChangeAspect="1" noChangeArrowheads="1" noTextEdit="1"/>
          </p:cNvSpPr>
          <p:nvPr>
            <p:ph type="sldImg"/>
          </p:nvPr>
        </p:nvSpPr>
        <p:spPr/>
      </p:sp>
      <p:sp>
        <p:nvSpPr>
          <p:cNvPr id="22532" name="Rectangle 3"/>
          <p:cNvSpPr>
            <a:spLocks noGrp="1" noChangeArrowheads="1"/>
          </p:cNvSpPr>
          <p:nvPr>
            <p:ph type="body" idx="1"/>
          </p:nvPr>
        </p:nvSpPr>
        <p:spPr>
          <a:xfrm>
            <a:off x="680403" y="4722499"/>
            <a:ext cx="5446396" cy="44729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dirty="0" smtClean="0"/>
          </a:p>
        </p:txBody>
      </p:sp>
      <p:sp>
        <p:nvSpPr>
          <p:cNvPr id="2" name="页脚占位符 1"/>
          <p:cNvSpPr>
            <a:spLocks noGrp="1"/>
          </p:cNvSpPr>
          <p:nvPr>
            <p:ph type="ftr" sz="quarter" idx="10"/>
          </p:nvPr>
        </p:nvSpPr>
        <p:spPr/>
        <p:txBody>
          <a:bodyPr/>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Rot="1" noChangeAspect="1" noChangeArrowheads="1" noTextEdit="1"/>
          </p:cNvSpPr>
          <p:nvPr>
            <p:ph type="sldImg"/>
          </p:nvPr>
        </p:nvSpPr>
        <p:spPr/>
      </p:sp>
      <p:sp>
        <p:nvSpPr>
          <p:cNvPr id="22532" name="Rectangle 3"/>
          <p:cNvSpPr>
            <a:spLocks noGrp="1" noChangeArrowheads="1"/>
          </p:cNvSpPr>
          <p:nvPr>
            <p:ph type="body" idx="1"/>
          </p:nvPr>
        </p:nvSpPr>
        <p:spPr>
          <a:xfrm>
            <a:off x="680403" y="4722499"/>
            <a:ext cx="5446396" cy="44729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dirty="0" smtClean="0"/>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Rot="1" noChangeAspect="1" noChangeArrowheads="1" noTextEdit="1"/>
          </p:cNvSpPr>
          <p:nvPr>
            <p:ph type="sldImg"/>
          </p:nvPr>
        </p:nvSpPr>
        <p:spPr/>
      </p:sp>
      <p:sp>
        <p:nvSpPr>
          <p:cNvPr id="22532" name="Rectangle 3"/>
          <p:cNvSpPr>
            <a:spLocks noGrp="1" noChangeArrowheads="1"/>
          </p:cNvSpPr>
          <p:nvPr>
            <p:ph type="body" idx="1"/>
          </p:nvPr>
        </p:nvSpPr>
        <p:spPr>
          <a:xfrm>
            <a:off x="680405" y="4722502"/>
            <a:ext cx="5446395" cy="44729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dirty="0" smtClean="0"/>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 name="矩形 9"/>
          <p:cNvSpPr/>
          <p:nvPr userDrawn="1"/>
        </p:nvSpPr>
        <p:spPr>
          <a:xfrm>
            <a:off x="-35942" y="2376743"/>
            <a:ext cx="9072000" cy="2520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MS Mincho" panose="02020609040205080304" pitchFamily="49" charset="-128"/>
            </a:endParaRPr>
          </a:p>
        </p:txBody>
      </p:sp>
      <p:sp>
        <p:nvSpPr>
          <p:cNvPr id="2" name="标题 1"/>
          <p:cNvSpPr>
            <a:spLocks noGrp="1"/>
          </p:cNvSpPr>
          <p:nvPr>
            <p:ph type="ctrTitle"/>
          </p:nvPr>
        </p:nvSpPr>
        <p:spPr>
          <a:xfrm>
            <a:off x="756146" y="2077678"/>
            <a:ext cx="7650956" cy="1234889"/>
          </a:xfrm>
        </p:spPr>
        <p:txBody>
          <a:bodyPr>
            <a:normAutofit/>
          </a:bodyPr>
          <a:lstStyle>
            <a:lvl1pPr marL="0" marR="0" indent="0" algn="ctr" defTabSz="914400" rtl="0" eaLnBrk="1" fontAlgn="auto" latinLnBrk="0" hangingPunct="1">
              <a:lnSpc>
                <a:spcPct val="100000"/>
              </a:lnSpc>
              <a:spcBef>
                <a:spcPct val="0"/>
              </a:spcBef>
              <a:spcAft>
                <a:spcPts val="0"/>
              </a:spcAft>
              <a:buClrTx/>
              <a:buSzTx/>
              <a:buFontTx/>
              <a:buNone/>
              <a:defRPr sz="4000">
                <a:solidFill>
                  <a:schemeClr val="bg1"/>
                </a:solidFill>
                <a:latin typeface="MS Mincho" panose="02020609040205080304" pitchFamily="49" charset="-128"/>
                <a:ea typeface="MS Mincho" panose="02020609040205080304" pitchFamily="49" charset="-128"/>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350169" y="3408518"/>
            <a:ext cx="6300788" cy="1472265"/>
          </a:xfrm>
        </p:spPr>
        <p:txBody>
          <a:bodyPr/>
          <a:lstStyle>
            <a:lvl1pPr marL="0" indent="0" algn="ctr">
              <a:buNone/>
              <a:defRPr b="1">
                <a:solidFill>
                  <a:schemeClr val="bg1"/>
                </a:solidFill>
                <a:latin typeface="MS Mincho" panose="02020609040205080304" pitchFamily="49" charset="-128"/>
                <a:ea typeface="MS Mincho" panose="02020609040205080304" pitchFamily="49"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2565" indent="0" algn="ctr">
              <a:buNone/>
              <a:defRPr>
                <a:solidFill>
                  <a:schemeClr val="tx1">
                    <a:tint val="75000"/>
                  </a:schemeClr>
                </a:solidFill>
              </a:defRPr>
            </a:lvl7pPr>
            <a:lvl8pPr marL="3199765" indent="0" algn="ctr">
              <a:buNone/>
              <a:defRPr>
                <a:solidFill>
                  <a:schemeClr val="tx1">
                    <a:tint val="75000"/>
                  </a:schemeClr>
                </a:solidFill>
              </a:defRPr>
            </a:lvl8pPr>
            <a:lvl9pPr marL="3656965"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7" name="图片 3" descr="aa.png"/>
          <p:cNvPicPr>
            <a:picLocks noChangeAspect="1"/>
          </p:cNvPicPr>
          <p:nvPr userDrawn="1"/>
        </p:nvPicPr>
        <p:blipFill>
          <a:blip r:embed="rId2" cstate="email"/>
          <a:srcRect/>
          <a:stretch>
            <a:fillRect/>
          </a:stretch>
        </p:blipFill>
        <p:spPr bwMode="auto">
          <a:xfrm>
            <a:off x="540122" y="345421"/>
            <a:ext cx="2109653" cy="1382970"/>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14"/>
          <p:cNvSpPr>
            <a:spLocks noChangeArrowheads="1"/>
          </p:cNvSpPr>
          <p:nvPr userDrawn="1"/>
        </p:nvSpPr>
        <p:spPr bwMode="auto">
          <a:xfrm>
            <a:off x="0" y="909638"/>
            <a:ext cx="7524000" cy="76200"/>
          </a:xfrm>
          <a:prstGeom prst="rect">
            <a:avLst/>
          </a:prstGeom>
          <a:solidFill>
            <a:schemeClr val="accent2">
              <a:lumMod val="75000"/>
            </a:schemeClr>
          </a:solidFill>
          <a:ln>
            <a:noFill/>
          </a:ln>
        </p:spPr>
        <p:txBody>
          <a:bodyPr anchor="ctr"/>
          <a:lstStyle/>
          <a:p>
            <a:pPr algn="ctr"/>
            <a:endParaRPr lang="zh-CN" altLang="en-US" sz="1800" dirty="0">
              <a:solidFill>
                <a:srgbClr val="FFFFFF"/>
              </a:solidFill>
              <a:latin typeface="楷体" panose="02010609060101010101" pitchFamily="49" charset="-122"/>
              <a:ea typeface="MS Mincho" panose="02020609040205080304" pitchFamily="49" charset="-128"/>
            </a:endParaRPr>
          </a:p>
        </p:txBody>
      </p:sp>
      <p:sp>
        <p:nvSpPr>
          <p:cNvPr id="7" name="矩形 14"/>
          <p:cNvSpPr>
            <a:spLocks noChangeArrowheads="1"/>
          </p:cNvSpPr>
          <p:nvPr userDrawn="1"/>
        </p:nvSpPr>
        <p:spPr bwMode="auto">
          <a:xfrm>
            <a:off x="357158" y="5076767"/>
            <a:ext cx="8640762" cy="36000"/>
          </a:xfrm>
          <a:prstGeom prst="rect">
            <a:avLst/>
          </a:prstGeom>
          <a:solidFill>
            <a:schemeClr val="accent2">
              <a:lumMod val="75000"/>
            </a:schemeClr>
          </a:solidFill>
          <a:ln>
            <a:noFill/>
          </a:ln>
          <a:effectLst/>
        </p:spPr>
        <p:txBody>
          <a:bodyPr anchor="ctr"/>
          <a:lstStyle/>
          <a:p>
            <a:pPr algn="ctr"/>
            <a:endParaRPr lang="zh-CN" altLang="en-US" sz="1800" dirty="0">
              <a:solidFill>
                <a:srgbClr val="FFFFFF"/>
              </a:solidFill>
              <a:latin typeface="楷体" panose="02010609060101010101" pitchFamily="49" charset="-122"/>
              <a:ea typeface="MS Mincho" panose="02020609040205080304" pitchFamily="49" charset="-128"/>
            </a:endParaRPr>
          </a:p>
        </p:txBody>
      </p:sp>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dirty="0">
              <a:latin typeface="Arial" panose="020B0604020202020204" pitchFamily="34" charset="0"/>
              <a:ea typeface="MS Mincho" panose="02020609040205080304" pitchFamily="49" charset="-128"/>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fld id="{0C913308-F349-4B6D-A68A-DD1791B4A57B}" type="slidenum">
              <a:rPr lang="zh-CN" altLang="en-US" smtClean="0"/>
            </a:fld>
            <a:endParaRPr lang="zh-CN" altLang="en-US"/>
          </a:p>
        </p:txBody>
      </p:sp>
      <p:sp>
        <p:nvSpPr>
          <p:cNvPr id="9" name="标题 1"/>
          <p:cNvSpPr>
            <a:spLocks noGrp="1"/>
          </p:cNvSpPr>
          <p:nvPr>
            <p:ph type="title" hasCustomPrompt="1"/>
          </p:nvPr>
        </p:nvSpPr>
        <p:spPr>
          <a:xfrm>
            <a:off x="0" y="0"/>
            <a:ext cx="9001125" cy="960173"/>
          </a:xfrm>
        </p:spPr>
        <p:txBody>
          <a:bodyPr>
            <a:normAutofit/>
          </a:bodyPr>
          <a:lstStyle>
            <a:lvl1pPr algn="l">
              <a:defRPr sz="2800" b="0"/>
            </a:lvl1pPr>
          </a:lstStyle>
          <a:p>
            <a:r>
              <a:rPr lang="ja-JP" altLang="en-US" dirty="0" smtClean="0"/>
              <a:t>　</a:t>
            </a:r>
            <a:r>
              <a:rPr lang="en-US" altLang="ja-JP" dirty="0" smtClean="0"/>
              <a:t>2</a:t>
            </a:r>
            <a:r>
              <a:rPr lang="ja-JP" altLang="zh-CN" dirty="0" smtClean="0"/>
              <a:t>．各論―実務上の留意点と対策を整理する</a:t>
            </a:r>
            <a:endParaRPr lang="zh-CN" altLang="en-US" dirty="0"/>
          </a:p>
        </p:txBody>
      </p:sp>
      <p:pic>
        <p:nvPicPr>
          <p:cNvPr id="10" name="图片 3" descr="aa.png"/>
          <p:cNvPicPr>
            <a:picLocks noChangeAspect="1"/>
          </p:cNvPicPr>
          <p:nvPr userDrawn="1"/>
        </p:nvPicPr>
        <p:blipFill rotWithShape="1">
          <a:blip r:embed="rId2" cstate="email"/>
          <a:srcRect b="32392"/>
          <a:stretch>
            <a:fillRect/>
          </a:stretch>
        </p:blipFill>
        <p:spPr bwMode="auto">
          <a:xfrm>
            <a:off x="7210911" y="360239"/>
            <a:ext cx="1787009" cy="792000"/>
          </a:xfrm>
          <a:prstGeom prst="rect">
            <a:avLst/>
          </a:prstGeom>
          <a:noFill/>
          <a:ln w="9525">
            <a:noFill/>
            <a:miter lim="800000"/>
            <a:headEnd/>
            <a:tailEnd/>
          </a:ln>
        </p:spPr>
      </p:pic>
      <p:sp>
        <p:nvSpPr>
          <p:cNvPr id="14"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smtClean="0">
                <a:ln>
                  <a:noFill/>
                </a:ln>
                <a:solidFill>
                  <a:schemeClr val="tx1"/>
                </a:solidFill>
                <a:effectLst/>
                <a:uLnTx/>
                <a:uFillTx/>
                <a:latin typeface="Arial" panose="020B0604020202020204" pitchFamily="34" charset="0"/>
                <a:ea typeface="MS Mincho" panose="02020609040205080304" pitchFamily="49" charset="-128"/>
                <a:cs typeface="+mn-cs"/>
              </a:rPr>
              <a:t>http://www.east-concord.com</a:t>
            </a:r>
            <a:endParaRPr kumimoji="0" lang="zh-CN" altLang="en-US" sz="1200" b="1" i="0" u="none" strike="noStrike" kern="1200" cap="none" spc="0" normalizeH="0" baseline="0" noProof="0" dirty="0">
              <a:ln>
                <a:noFill/>
              </a:ln>
              <a:solidFill>
                <a:schemeClr val="tx1"/>
              </a:solidFill>
              <a:effectLst/>
              <a:uLnTx/>
              <a:uFillTx/>
              <a:latin typeface="Arial" panose="020B0604020202020204" pitchFamily="34" charset="0"/>
              <a:ea typeface="MS Mincho" panose="02020609040205080304" pitchFamily="49" charset="-128"/>
              <a:cs typeface="+mn-cs"/>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矩形 14"/>
          <p:cNvSpPr>
            <a:spLocks noChangeArrowheads="1"/>
          </p:cNvSpPr>
          <p:nvPr userDrawn="1"/>
        </p:nvSpPr>
        <p:spPr bwMode="auto">
          <a:xfrm>
            <a:off x="0" y="909638"/>
            <a:ext cx="7524000" cy="76200"/>
          </a:xfrm>
          <a:prstGeom prst="rect">
            <a:avLst/>
          </a:prstGeom>
          <a:solidFill>
            <a:schemeClr val="accent2">
              <a:lumMod val="75000"/>
            </a:schemeClr>
          </a:solidFill>
          <a:ln>
            <a:noFill/>
          </a:ln>
        </p:spPr>
        <p:txBody>
          <a:bodyPr anchor="ctr"/>
          <a:lstStyle/>
          <a:p>
            <a:pPr algn="ctr"/>
            <a:endParaRPr lang="zh-CN" altLang="en-US" sz="1800" dirty="0">
              <a:solidFill>
                <a:srgbClr val="FFFFFF"/>
              </a:solidFill>
              <a:latin typeface="楷体" panose="02010609060101010101" pitchFamily="49" charset="-122"/>
              <a:ea typeface="MS Mincho" panose="02020609040205080304" pitchFamily="49" charset="-128"/>
            </a:endParaRPr>
          </a:p>
        </p:txBody>
      </p:sp>
      <p:sp>
        <p:nvSpPr>
          <p:cNvPr id="7" name="矩形 14"/>
          <p:cNvSpPr>
            <a:spLocks noChangeArrowheads="1"/>
          </p:cNvSpPr>
          <p:nvPr userDrawn="1"/>
        </p:nvSpPr>
        <p:spPr bwMode="auto">
          <a:xfrm>
            <a:off x="357158" y="5076767"/>
            <a:ext cx="8640762" cy="36000"/>
          </a:xfrm>
          <a:prstGeom prst="rect">
            <a:avLst/>
          </a:prstGeom>
          <a:solidFill>
            <a:schemeClr val="accent2">
              <a:lumMod val="75000"/>
            </a:schemeClr>
          </a:solidFill>
          <a:ln>
            <a:noFill/>
          </a:ln>
          <a:effectLst/>
        </p:spPr>
        <p:txBody>
          <a:bodyPr anchor="ctr"/>
          <a:lstStyle/>
          <a:p>
            <a:pPr algn="ctr"/>
            <a:endParaRPr lang="zh-CN" altLang="en-US" sz="1800" dirty="0">
              <a:solidFill>
                <a:srgbClr val="FFFFFF"/>
              </a:solidFill>
              <a:latin typeface="楷体" panose="02010609060101010101" pitchFamily="49" charset="-122"/>
              <a:ea typeface="MS Mincho" panose="02020609040205080304" pitchFamily="49" charset="-128"/>
            </a:endParaRPr>
          </a:p>
        </p:txBody>
      </p:sp>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dirty="0">
              <a:latin typeface="Arial" panose="020B0604020202020204" pitchFamily="34" charset="0"/>
              <a:ea typeface="MS Mincho" panose="02020609040205080304" pitchFamily="49" charset="-128"/>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fld id="{0C913308-F349-4B6D-A68A-DD1791B4A57B}" type="slidenum">
              <a:rPr lang="zh-CN" altLang="en-US" smtClean="0"/>
            </a:fld>
            <a:endParaRPr lang="zh-CN" altLang="en-US"/>
          </a:p>
        </p:txBody>
      </p:sp>
      <p:sp>
        <p:nvSpPr>
          <p:cNvPr id="9" name="标题 1"/>
          <p:cNvSpPr>
            <a:spLocks noGrp="1"/>
          </p:cNvSpPr>
          <p:nvPr>
            <p:ph type="title" hasCustomPrompt="1"/>
          </p:nvPr>
        </p:nvSpPr>
        <p:spPr>
          <a:xfrm>
            <a:off x="0" y="0"/>
            <a:ext cx="9001125" cy="960173"/>
          </a:xfrm>
        </p:spPr>
        <p:txBody>
          <a:bodyPr>
            <a:normAutofit/>
          </a:bodyPr>
          <a:lstStyle>
            <a:lvl1pPr algn="l">
              <a:defRPr sz="2800" b="0"/>
            </a:lvl1pPr>
          </a:lstStyle>
          <a:p>
            <a:r>
              <a:rPr lang="ja-JP" altLang="en-US" dirty="0" smtClean="0"/>
              <a:t>　</a:t>
            </a:r>
            <a:r>
              <a:rPr lang="zh-CN" altLang="en-US" dirty="0" smtClean="0"/>
              <a:t>单击此处编辑母版标题样式</a:t>
            </a:r>
            <a:endParaRPr lang="zh-CN" altLang="en-US" dirty="0"/>
          </a:p>
        </p:txBody>
      </p:sp>
      <p:pic>
        <p:nvPicPr>
          <p:cNvPr id="10" name="图片 3" descr="aa.png"/>
          <p:cNvPicPr>
            <a:picLocks noChangeAspect="1"/>
          </p:cNvPicPr>
          <p:nvPr userDrawn="1"/>
        </p:nvPicPr>
        <p:blipFill rotWithShape="1">
          <a:blip r:embed="rId2" cstate="email"/>
          <a:srcRect b="32392"/>
          <a:stretch>
            <a:fillRect/>
          </a:stretch>
        </p:blipFill>
        <p:spPr bwMode="auto">
          <a:xfrm>
            <a:off x="7210911" y="360239"/>
            <a:ext cx="1787009" cy="792000"/>
          </a:xfrm>
          <a:prstGeom prst="rect">
            <a:avLst/>
          </a:prstGeom>
          <a:noFill/>
          <a:ln w="9525">
            <a:noFill/>
            <a:miter lim="800000"/>
            <a:headEnd/>
            <a:tailEnd/>
          </a:ln>
        </p:spPr>
      </p:pic>
      <p:sp>
        <p:nvSpPr>
          <p:cNvPr id="14"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smtClean="0">
                <a:ln>
                  <a:noFill/>
                </a:ln>
                <a:solidFill>
                  <a:schemeClr val="tx1"/>
                </a:solidFill>
                <a:effectLst/>
                <a:uLnTx/>
                <a:uFillTx/>
                <a:latin typeface="Arial" panose="020B0604020202020204" pitchFamily="34" charset="0"/>
                <a:ea typeface="MS Mincho" panose="02020609040205080304" pitchFamily="49" charset="-128"/>
                <a:cs typeface="+mn-cs"/>
              </a:rPr>
              <a:t>http://www.east-concord.com</a:t>
            </a:r>
            <a:endParaRPr kumimoji="0" lang="zh-CN" altLang="en-US" sz="1200" b="1" i="0" u="none" strike="noStrike" kern="1200" cap="none" spc="0" normalizeH="0" baseline="0" noProof="0" dirty="0">
              <a:ln>
                <a:noFill/>
              </a:ln>
              <a:solidFill>
                <a:schemeClr val="tx1"/>
              </a:solidFill>
              <a:effectLst/>
              <a:uLnTx/>
              <a:uFillTx/>
              <a:latin typeface="Arial" panose="020B0604020202020204" pitchFamily="34" charset="0"/>
              <a:ea typeface="MS Mincho" panose="02020609040205080304" pitchFamily="49" charset="-128"/>
              <a:cs typeface="+mn-cs"/>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矩形 14"/>
          <p:cNvSpPr>
            <a:spLocks noChangeArrowheads="1"/>
          </p:cNvSpPr>
          <p:nvPr userDrawn="1"/>
        </p:nvSpPr>
        <p:spPr bwMode="auto">
          <a:xfrm>
            <a:off x="0" y="909638"/>
            <a:ext cx="7524000" cy="76200"/>
          </a:xfrm>
          <a:prstGeom prst="rect">
            <a:avLst/>
          </a:prstGeom>
          <a:solidFill>
            <a:schemeClr val="accent2">
              <a:lumMod val="75000"/>
            </a:schemeClr>
          </a:solidFill>
          <a:ln>
            <a:noFill/>
          </a:ln>
        </p:spPr>
        <p:txBody>
          <a:bodyPr anchor="ctr"/>
          <a:lstStyle/>
          <a:p>
            <a:pPr algn="ctr"/>
            <a:endParaRPr lang="zh-CN" altLang="en-US" sz="1800" dirty="0">
              <a:solidFill>
                <a:srgbClr val="FFFFFF"/>
              </a:solidFill>
              <a:latin typeface="楷体" panose="02010609060101010101" pitchFamily="49" charset="-122"/>
              <a:ea typeface="MS Mincho" panose="02020609040205080304" pitchFamily="49" charset="-128"/>
            </a:endParaRPr>
          </a:p>
        </p:txBody>
      </p:sp>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dirty="0">
              <a:latin typeface="Arial" panose="020B0604020202020204" pitchFamily="34" charset="0"/>
              <a:ea typeface="MS Mincho" panose="02020609040205080304" pitchFamily="49" charset="-128"/>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fld id="{0C913308-F349-4B6D-A68A-DD1791B4A57B}" type="slidenum">
              <a:rPr lang="zh-CN" altLang="en-US" smtClean="0"/>
            </a:fld>
            <a:endParaRPr lang="zh-CN" altLang="en-US"/>
          </a:p>
        </p:txBody>
      </p:sp>
      <p:sp>
        <p:nvSpPr>
          <p:cNvPr id="9" name="标题 1"/>
          <p:cNvSpPr>
            <a:spLocks noGrp="1"/>
          </p:cNvSpPr>
          <p:nvPr>
            <p:ph type="title" hasCustomPrompt="1"/>
          </p:nvPr>
        </p:nvSpPr>
        <p:spPr>
          <a:xfrm>
            <a:off x="0" y="0"/>
            <a:ext cx="9001125" cy="960173"/>
          </a:xfrm>
        </p:spPr>
        <p:txBody>
          <a:bodyPr>
            <a:normAutofit/>
          </a:bodyPr>
          <a:lstStyle>
            <a:lvl1pPr algn="l">
              <a:defRPr sz="2800"/>
            </a:lvl1pPr>
          </a:lstStyle>
          <a:p>
            <a:r>
              <a:rPr lang="ja-JP" altLang="en-US" dirty="0" smtClean="0"/>
              <a:t>　</a:t>
            </a:r>
            <a:r>
              <a:rPr lang="zh-CN" altLang="en-US" dirty="0" smtClean="0"/>
              <a:t>单击此处编辑母版标题样式</a:t>
            </a:r>
            <a:endParaRPr lang="zh-CN" altLang="en-US" dirty="0"/>
          </a:p>
        </p:txBody>
      </p:sp>
      <p:pic>
        <p:nvPicPr>
          <p:cNvPr id="10" name="图片 3" descr="aa.png"/>
          <p:cNvPicPr>
            <a:picLocks noChangeAspect="1"/>
          </p:cNvPicPr>
          <p:nvPr userDrawn="1"/>
        </p:nvPicPr>
        <p:blipFill rotWithShape="1">
          <a:blip r:embed="rId2" cstate="email"/>
          <a:srcRect b="32392"/>
          <a:stretch>
            <a:fillRect/>
          </a:stretch>
        </p:blipFill>
        <p:spPr bwMode="auto">
          <a:xfrm>
            <a:off x="7210911" y="360239"/>
            <a:ext cx="1787009" cy="792000"/>
          </a:xfrm>
          <a:prstGeom prst="rect">
            <a:avLst/>
          </a:prstGeom>
          <a:noFill/>
          <a:ln w="9525">
            <a:noFill/>
            <a:miter lim="800000"/>
            <a:headEnd/>
            <a:tailEnd/>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pic>
        <p:nvPicPr>
          <p:cNvPr id="6" name="图片 4" descr="aa.png"/>
          <p:cNvPicPr>
            <a:picLocks noChangeAspect="1"/>
          </p:cNvPicPr>
          <p:nvPr userDrawn="1"/>
        </p:nvPicPr>
        <p:blipFill>
          <a:blip r:embed="rId2" cstate="email"/>
          <a:srcRect l="-4139" r="-3266" b="-25958"/>
          <a:stretch>
            <a:fillRect/>
          </a:stretch>
        </p:blipFill>
        <p:spPr bwMode="auto">
          <a:xfrm>
            <a:off x="3357554" y="4880783"/>
            <a:ext cx="2286016" cy="587989"/>
          </a:xfrm>
          <a:prstGeom prst="rect">
            <a:avLst/>
          </a:prstGeom>
          <a:noFill/>
          <a:ln w="9525">
            <a:noFill/>
            <a:miter lim="800000"/>
            <a:headEnd/>
            <a:tailEnd/>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7" name="灯片编号占位符 4"/>
          <p:cNvSpPr>
            <a:spLocks noGrp="1"/>
          </p:cNvSpPr>
          <p:nvPr>
            <p:ph type="sldNum" sz="quarter" idx="12"/>
          </p:nvPr>
        </p:nvSpPr>
        <p:spPr>
          <a:xfrm>
            <a:off x="571472" y="5217003"/>
            <a:ext cx="2100263" cy="306722"/>
          </a:xfrm>
        </p:spPr>
        <p:txBody>
          <a:bodyPr/>
          <a:lstStyle>
            <a:lvl1pPr algn="l">
              <a:defRPr/>
            </a:lvl1pPr>
          </a:lstStyle>
          <a:p>
            <a:endParaRPr lang="zh-CN" altLang="en-US" dirty="0"/>
          </a:p>
        </p:txBody>
      </p:sp>
      <p:sp>
        <p:nvSpPr>
          <p:cNvPr id="5" name="等腰三角形 4"/>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dirty="0">
              <a:latin typeface="Arial" panose="020B0604020202020204" pitchFamily="34" charset="0"/>
              <a:ea typeface="MS Mincho" panose="02020609040205080304" pitchFamily="49" charset="-128"/>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矩形 14"/>
          <p:cNvSpPr>
            <a:spLocks noChangeArrowheads="1"/>
          </p:cNvSpPr>
          <p:nvPr userDrawn="1"/>
        </p:nvSpPr>
        <p:spPr bwMode="auto">
          <a:xfrm>
            <a:off x="0" y="909638"/>
            <a:ext cx="8531225" cy="76200"/>
          </a:xfrm>
          <a:prstGeom prst="rect">
            <a:avLst/>
          </a:prstGeom>
          <a:solidFill>
            <a:schemeClr val="accent2">
              <a:lumMod val="75000"/>
            </a:schemeClr>
          </a:solidFill>
          <a:ln>
            <a:noFill/>
          </a:ln>
        </p:spPr>
        <p:txBody>
          <a:bodyPr anchor="ctr"/>
          <a:lstStyle/>
          <a:p>
            <a:pPr algn="ctr"/>
            <a:endParaRPr lang="zh-CN" altLang="en-US" sz="1800" dirty="0">
              <a:solidFill>
                <a:srgbClr val="FFFFFF"/>
              </a:solidFill>
              <a:latin typeface="楷体" panose="02010609060101010101" pitchFamily="49" charset="-122"/>
              <a:ea typeface="MS Mincho" panose="02020609040205080304" pitchFamily="49" charset="-128"/>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D1015E-D463-4A44-84E9-A6D2CFE14C3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1132955" y="-265382"/>
            <a:ext cx="7671271" cy="1228222"/>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1164208" y="1694972"/>
            <a:ext cx="3750469" cy="345662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064696" y="1694972"/>
            <a:ext cx="3750469" cy="345662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Rectangle 11"/>
          <p:cNvSpPr>
            <a:spLocks noGrp="1" noChangeArrowheads="1"/>
          </p:cNvSpPr>
          <p:nvPr>
            <p:ph type="dt" sz="half" idx="10"/>
          </p:nvPr>
        </p:nvSpPr>
        <p:spPr>
          <a:xfrm>
            <a:off x="6300788" y="5339629"/>
            <a:ext cx="2253407" cy="306722"/>
          </a:xfrm>
          <a:prstGeom prst="rect">
            <a:avLst/>
          </a:prstGeom>
        </p:spPr>
        <p:txBody>
          <a:bodyPr/>
          <a:lstStyle>
            <a:lvl1pPr>
              <a:defRPr/>
            </a:lvl1pPr>
          </a:lstStyle>
          <a:p>
            <a:pPr>
              <a:defRPr/>
            </a:pPr>
            <a:endParaRPr lang="en-US" altLang="zh-CN"/>
          </a:p>
        </p:txBody>
      </p:sp>
      <p:sp>
        <p:nvSpPr>
          <p:cNvPr id="6" name="Rectangle 12"/>
          <p:cNvSpPr>
            <a:spLocks noGrp="1" noChangeArrowheads="1"/>
          </p:cNvSpPr>
          <p:nvPr>
            <p:ph type="ftr" sz="quarter" idx="11"/>
          </p:nvPr>
        </p:nvSpPr>
        <p:spPr>
          <a:xfrm>
            <a:off x="2853482" y="5339629"/>
            <a:ext cx="3450431" cy="306722"/>
          </a:xfrm>
          <a:prstGeom prst="rect">
            <a:avLst/>
          </a:prstGeom>
        </p:spPr>
        <p:txBody>
          <a:bodyPr/>
          <a:lstStyle>
            <a:lvl1pPr>
              <a:defRPr/>
            </a:lvl1pPr>
          </a:lstStyle>
          <a:p>
            <a:pPr>
              <a:defRPr/>
            </a:pPr>
            <a:endParaRPr lang="en-US" altLang="zh-CN"/>
          </a:p>
        </p:txBody>
      </p:sp>
      <p:sp>
        <p:nvSpPr>
          <p:cNvPr id="7" name="Rectangle 13"/>
          <p:cNvSpPr>
            <a:spLocks noGrp="1" noChangeArrowheads="1"/>
          </p:cNvSpPr>
          <p:nvPr>
            <p:ph type="sldNum" sz="quarter" idx="12"/>
          </p:nvPr>
        </p:nvSpPr>
        <p:spPr/>
        <p:txBody>
          <a:bodyPr/>
          <a:lstStyle>
            <a:lvl1pPr>
              <a:defRPr/>
            </a:lvl1pPr>
          </a:lstStyle>
          <a:p>
            <a:fld id="{83A5C78A-EDD8-4ED9-8334-5014AF104DD0}" type="slidenum">
              <a:rPr lang="zh-CN" altLang="en-US"/>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5D1015E-D463-4A44-84E9-A6D2CFE14C3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1132955" y="-265382"/>
            <a:ext cx="7682210" cy="5416977"/>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Rectangle 11"/>
          <p:cNvSpPr>
            <a:spLocks noGrp="1" noChangeArrowheads="1"/>
          </p:cNvSpPr>
          <p:nvPr>
            <p:ph type="dt" sz="half" idx="10"/>
          </p:nvPr>
        </p:nvSpPr>
        <p:spPr/>
        <p:txBody>
          <a:bodyPr/>
          <a:lstStyle>
            <a:lvl1pPr>
              <a:defRPr/>
            </a:lvl1pPr>
          </a:lstStyle>
          <a:p>
            <a:pPr>
              <a:defRPr/>
            </a:pPr>
            <a:endParaRPr lang="en-US" altLang="zh-CN"/>
          </a:p>
        </p:txBody>
      </p:sp>
      <p:sp>
        <p:nvSpPr>
          <p:cNvPr id="4" name="Rectangle 12"/>
          <p:cNvSpPr>
            <a:spLocks noGrp="1" noChangeArrowheads="1"/>
          </p:cNvSpPr>
          <p:nvPr>
            <p:ph type="ftr" sz="quarter" idx="11"/>
          </p:nvPr>
        </p:nvSpPr>
        <p:spPr/>
        <p:txBody>
          <a:bodyPr/>
          <a:lstStyle>
            <a:lvl1pPr>
              <a:defRPr/>
            </a:lvl1pPr>
          </a:lstStyle>
          <a:p>
            <a:pPr>
              <a:defRPr/>
            </a:pPr>
            <a:endParaRPr lang="en-US" altLang="zh-CN"/>
          </a:p>
        </p:txBody>
      </p:sp>
      <p:sp>
        <p:nvSpPr>
          <p:cNvPr id="5" name="Rectangle 13"/>
          <p:cNvSpPr>
            <a:spLocks noGrp="1" noChangeArrowheads="1"/>
          </p:cNvSpPr>
          <p:nvPr>
            <p:ph type="sldNum" sz="quarter" idx="12"/>
          </p:nvPr>
        </p:nvSpPr>
        <p:spPr/>
        <p:txBody>
          <a:bodyPr/>
          <a:lstStyle>
            <a:lvl1pPr>
              <a:defRPr/>
            </a:lvl1pPr>
          </a:lstStyle>
          <a:p>
            <a:fld id="{A057C592-8ABD-404C-B855-38DF1C118C5D}" type="slidenum">
              <a:rPr lang="zh-CN" altLang="en-US"/>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5" y="1789656"/>
            <a:ext cx="7650956" cy="1234889"/>
          </a:xfrm>
        </p:spPr>
        <p:txBody>
          <a:bodyPr/>
          <a:lstStyle>
            <a:lvl1pPr>
              <a:defRPr>
                <a:ea typeface="楷体" panose="02010609060101010101" pitchFamily="49"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350169" y="3264588"/>
            <a:ext cx="6300788" cy="1472265"/>
          </a:xfrm>
        </p:spPr>
        <p:txBody>
          <a:bodyPr/>
          <a:lstStyle>
            <a:lvl1pPr marL="0" indent="0" algn="ctr">
              <a:buNone/>
              <a:defRPr>
                <a:solidFill>
                  <a:schemeClr val="tx1">
                    <a:tint val="75000"/>
                  </a:schemeClr>
                </a:solidFill>
                <a:ea typeface="楷体" panose="02010609060101010101" pitchFamily="49" charset="-122"/>
              </a:defRPr>
            </a:lvl1pPr>
            <a:lvl2pPr marL="384175" indent="0" algn="ctr">
              <a:buNone/>
              <a:defRPr>
                <a:solidFill>
                  <a:schemeClr val="tx1">
                    <a:tint val="75000"/>
                  </a:schemeClr>
                </a:solidFill>
              </a:defRPr>
            </a:lvl2pPr>
            <a:lvl3pPr marL="768350" indent="0" algn="ctr">
              <a:buNone/>
              <a:defRPr>
                <a:solidFill>
                  <a:schemeClr val="tx1">
                    <a:tint val="75000"/>
                  </a:schemeClr>
                </a:solidFill>
              </a:defRPr>
            </a:lvl3pPr>
            <a:lvl4pPr marL="1151890" indent="0" algn="ctr">
              <a:buNone/>
              <a:defRPr>
                <a:solidFill>
                  <a:schemeClr val="tx1">
                    <a:tint val="75000"/>
                  </a:schemeClr>
                </a:solidFill>
              </a:defRPr>
            </a:lvl4pPr>
            <a:lvl5pPr marL="1536065" indent="0" algn="ctr">
              <a:buNone/>
              <a:defRPr>
                <a:solidFill>
                  <a:schemeClr val="tx1">
                    <a:tint val="75000"/>
                  </a:schemeClr>
                </a:solidFill>
              </a:defRPr>
            </a:lvl5pPr>
            <a:lvl6pPr marL="1920240" indent="0" algn="ctr">
              <a:buNone/>
              <a:defRPr>
                <a:solidFill>
                  <a:schemeClr val="tx1">
                    <a:tint val="75000"/>
                  </a:schemeClr>
                </a:solidFill>
              </a:defRPr>
            </a:lvl6pPr>
            <a:lvl7pPr marL="2304415" indent="0" algn="ctr">
              <a:buNone/>
              <a:defRPr>
                <a:solidFill>
                  <a:schemeClr val="tx1">
                    <a:tint val="75000"/>
                  </a:schemeClr>
                </a:solidFill>
              </a:defRPr>
            </a:lvl7pPr>
            <a:lvl8pPr marL="2688590" indent="0" algn="ctr">
              <a:buNone/>
              <a:defRPr>
                <a:solidFill>
                  <a:schemeClr val="tx1">
                    <a:tint val="75000"/>
                  </a:schemeClr>
                </a:solidFill>
              </a:defRPr>
            </a:lvl8pPr>
            <a:lvl9pPr marL="307213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4" name="日期占位符 3"/>
          <p:cNvSpPr>
            <a:spLocks noGrp="1"/>
          </p:cNvSpPr>
          <p:nvPr>
            <p:ph type="dt" sz="half" idx="10"/>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5" name="页脚占位符 4"/>
          <p:cNvSpPr>
            <a:spLocks noGrp="1"/>
          </p:cNvSpPr>
          <p:nvPr>
            <p:ph type="ftr" sz="quarter" idx="11"/>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p:txBody>
          <a:bodyPr/>
          <a:lstStyle>
            <a:lvl1pPr>
              <a:defRPr>
                <a:ea typeface="楷体" panose="02010609060101010101" pitchFamily="49" charset="-122"/>
              </a:defRPr>
            </a:lvl1p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ea typeface="楷体" panose="02010609060101010101" pitchFamily="49"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lvl1pPr>
              <a:defRPr>
                <a:ea typeface="楷体" panose="02010609060101010101" pitchFamily="49" charset="-122"/>
              </a:defRPr>
            </a:lvl1pPr>
            <a:lvl2pPr>
              <a:defRPr>
                <a:ea typeface="楷体" panose="02010609060101010101" pitchFamily="49" charset="-122"/>
              </a:defRPr>
            </a:lvl2pPr>
            <a:lvl3pPr>
              <a:defRPr>
                <a:ea typeface="楷体" panose="02010609060101010101" pitchFamily="49" charset="-122"/>
              </a:defRPr>
            </a:lvl3pPr>
            <a:lvl4pPr>
              <a:defRPr>
                <a:ea typeface="楷体" panose="02010609060101010101" pitchFamily="49" charset="-122"/>
              </a:defRPr>
            </a:lvl4pPr>
            <a:lvl5pPr>
              <a:defRPr>
                <a:ea typeface="楷体" panose="02010609060101010101" pitchFamily="49" charset="-122"/>
              </a:defRPr>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5" name="页脚占位符 4"/>
          <p:cNvSpPr>
            <a:spLocks noGrp="1"/>
          </p:cNvSpPr>
          <p:nvPr>
            <p:ph type="ftr" sz="quarter" idx="11"/>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p:txBody>
          <a:bodyPr/>
          <a:lstStyle>
            <a:lvl1pPr>
              <a:defRPr>
                <a:ea typeface="楷体" panose="02010609060101010101" pitchFamily="49" charset="-122"/>
              </a:defRPr>
            </a:lvl1p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27" y="3702001"/>
            <a:ext cx="7650956" cy="1144206"/>
          </a:xfrm>
        </p:spPr>
        <p:txBody>
          <a:bodyPr anchor="t"/>
          <a:lstStyle>
            <a:lvl1pPr algn="l">
              <a:defRPr sz="3360" b="1" cap="all">
                <a:ea typeface="楷体" panose="02010609060101010101" pitchFamily="49"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711027" y="2441774"/>
            <a:ext cx="7650956" cy="1260227"/>
          </a:xfrm>
        </p:spPr>
        <p:txBody>
          <a:bodyPr anchor="b"/>
          <a:lstStyle>
            <a:lvl1pPr marL="0" indent="0">
              <a:buNone/>
              <a:defRPr sz="1680">
                <a:solidFill>
                  <a:schemeClr val="tx1">
                    <a:tint val="75000"/>
                  </a:schemeClr>
                </a:solidFill>
                <a:ea typeface="楷体" panose="02010609060101010101" pitchFamily="49" charset="-122"/>
              </a:defRPr>
            </a:lvl1pPr>
            <a:lvl2pPr marL="384175" indent="0">
              <a:buNone/>
              <a:defRPr sz="1510">
                <a:solidFill>
                  <a:schemeClr val="tx1">
                    <a:tint val="75000"/>
                  </a:schemeClr>
                </a:solidFill>
              </a:defRPr>
            </a:lvl2pPr>
            <a:lvl3pPr marL="768350" indent="0">
              <a:buNone/>
              <a:defRPr sz="1345">
                <a:solidFill>
                  <a:schemeClr val="tx1">
                    <a:tint val="75000"/>
                  </a:schemeClr>
                </a:solidFill>
              </a:defRPr>
            </a:lvl3pPr>
            <a:lvl4pPr marL="1151890" indent="0">
              <a:buNone/>
              <a:defRPr sz="1175">
                <a:solidFill>
                  <a:schemeClr val="tx1">
                    <a:tint val="75000"/>
                  </a:schemeClr>
                </a:solidFill>
              </a:defRPr>
            </a:lvl4pPr>
            <a:lvl5pPr marL="1536065" indent="0">
              <a:buNone/>
              <a:defRPr sz="1175">
                <a:solidFill>
                  <a:schemeClr val="tx1">
                    <a:tint val="75000"/>
                  </a:schemeClr>
                </a:solidFill>
              </a:defRPr>
            </a:lvl5pPr>
            <a:lvl6pPr marL="1920240" indent="0">
              <a:buNone/>
              <a:defRPr sz="1175">
                <a:solidFill>
                  <a:schemeClr val="tx1">
                    <a:tint val="75000"/>
                  </a:schemeClr>
                </a:solidFill>
              </a:defRPr>
            </a:lvl6pPr>
            <a:lvl7pPr marL="2304415" indent="0">
              <a:buNone/>
              <a:defRPr sz="1175">
                <a:solidFill>
                  <a:schemeClr val="tx1">
                    <a:tint val="75000"/>
                  </a:schemeClr>
                </a:solidFill>
              </a:defRPr>
            </a:lvl7pPr>
            <a:lvl8pPr marL="2688590" indent="0">
              <a:buNone/>
              <a:defRPr sz="1175">
                <a:solidFill>
                  <a:schemeClr val="tx1">
                    <a:tint val="75000"/>
                  </a:schemeClr>
                </a:solidFill>
              </a:defRPr>
            </a:lvl8pPr>
            <a:lvl9pPr marL="3072130" indent="0">
              <a:buNone/>
              <a:defRPr sz="1175">
                <a:solidFill>
                  <a:schemeClr val="tx1">
                    <a:tint val="75000"/>
                  </a:schemeClr>
                </a:solidFill>
              </a:defRPr>
            </a:lvl9pPr>
          </a:lstStyle>
          <a:p>
            <a:pPr lvl="0"/>
            <a:r>
              <a:rPr lang="zh-CN" altLang="en-US" dirty="0" smtClean="0"/>
              <a:t>单击此处编辑母版文本样式</a:t>
            </a:r>
            <a:endParaRPr lang="zh-CN" altLang="en-US" dirty="0" smtClean="0"/>
          </a:p>
        </p:txBody>
      </p:sp>
      <p:sp>
        <p:nvSpPr>
          <p:cNvPr id="4" name="日期占位符 3"/>
          <p:cNvSpPr>
            <a:spLocks noGrp="1"/>
          </p:cNvSpPr>
          <p:nvPr>
            <p:ph type="dt" sz="half" idx="10"/>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5" name="页脚占位符 4"/>
          <p:cNvSpPr>
            <a:spLocks noGrp="1"/>
          </p:cNvSpPr>
          <p:nvPr>
            <p:ph type="ftr" sz="quarter" idx="11"/>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p:txBody>
          <a:bodyPr/>
          <a:lstStyle>
            <a:lvl1pPr>
              <a:defRPr>
                <a:ea typeface="楷体" panose="02010609060101010101" pitchFamily="49" charset="-122"/>
              </a:defRPr>
            </a:lvl1p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ea typeface="楷体" panose="02010609060101010101" pitchFamily="49" charset="-122"/>
              </a:defRPr>
            </a:lvl1p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450056" y="1344243"/>
            <a:ext cx="3975497" cy="3802019"/>
          </a:xfrm>
        </p:spPr>
        <p:txBody>
          <a:bodyPr/>
          <a:lstStyle>
            <a:lvl1pPr>
              <a:defRPr sz="2350">
                <a:ea typeface="楷体" panose="02010609060101010101" pitchFamily="49" charset="-122"/>
              </a:defRPr>
            </a:lvl1pPr>
            <a:lvl2pPr>
              <a:defRPr sz="2015">
                <a:ea typeface="楷体" panose="02010609060101010101" pitchFamily="49" charset="-122"/>
              </a:defRPr>
            </a:lvl2pPr>
            <a:lvl3pPr>
              <a:defRPr sz="1680">
                <a:ea typeface="楷体" panose="02010609060101010101" pitchFamily="49" charset="-122"/>
              </a:defRPr>
            </a:lvl3pPr>
            <a:lvl4pPr>
              <a:defRPr sz="1510">
                <a:ea typeface="楷体" panose="02010609060101010101" pitchFamily="49" charset="-122"/>
              </a:defRPr>
            </a:lvl4pPr>
            <a:lvl5pPr>
              <a:defRPr sz="1510">
                <a:ea typeface="楷体" panose="02010609060101010101" pitchFamily="49" charset="-122"/>
              </a:defRPr>
            </a:lvl5pPr>
            <a:lvl6pPr>
              <a:defRPr sz="1510"/>
            </a:lvl6pPr>
            <a:lvl7pPr>
              <a:defRPr sz="1510"/>
            </a:lvl7pPr>
            <a:lvl8pPr>
              <a:defRPr sz="1510"/>
            </a:lvl8pPr>
            <a:lvl9pPr>
              <a:defRPr sz="1510"/>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p:nvPr>
        </p:nvSpPr>
        <p:spPr>
          <a:xfrm>
            <a:off x="4575572" y="1344243"/>
            <a:ext cx="3975497" cy="3802019"/>
          </a:xfrm>
        </p:spPr>
        <p:txBody>
          <a:bodyPr/>
          <a:lstStyle>
            <a:lvl1pPr>
              <a:defRPr sz="2350">
                <a:ea typeface="楷体" panose="02010609060101010101" pitchFamily="49" charset="-122"/>
              </a:defRPr>
            </a:lvl1pPr>
            <a:lvl2pPr>
              <a:defRPr sz="2015">
                <a:ea typeface="楷体" panose="02010609060101010101" pitchFamily="49" charset="-122"/>
              </a:defRPr>
            </a:lvl2pPr>
            <a:lvl3pPr>
              <a:defRPr sz="1680">
                <a:ea typeface="楷体" panose="02010609060101010101" pitchFamily="49" charset="-122"/>
              </a:defRPr>
            </a:lvl3pPr>
            <a:lvl4pPr>
              <a:defRPr sz="1510">
                <a:ea typeface="楷体" panose="02010609060101010101" pitchFamily="49" charset="-122"/>
              </a:defRPr>
            </a:lvl4pPr>
            <a:lvl5pPr>
              <a:defRPr sz="1510">
                <a:ea typeface="楷体" panose="02010609060101010101" pitchFamily="49" charset="-122"/>
              </a:defRPr>
            </a:lvl5pPr>
            <a:lvl6pPr>
              <a:defRPr sz="1510"/>
            </a:lvl6pPr>
            <a:lvl7pPr>
              <a:defRPr sz="1510"/>
            </a:lvl7pPr>
            <a:lvl8pPr>
              <a:defRPr sz="1510"/>
            </a:lvl8pPr>
            <a:lvl9pPr>
              <a:defRPr sz="1510"/>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日期占位符 4"/>
          <p:cNvSpPr>
            <a:spLocks noGrp="1"/>
          </p:cNvSpPr>
          <p:nvPr>
            <p:ph type="dt" sz="half" idx="10"/>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6" name="页脚占位符 5"/>
          <p:cNvSpPr>
            <a:spLocks noGrp="1"/>
          </p:cNvSpPr>
          <p:nvPr>
            <p:ph type="ftr" sz="quarter" idx="11"/>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7" name="灯片编号占位符 6"/>
          <p:cNvSpPr>
            <a:spLocks noGrp="1"/>
          </p:cNvSpPr>
          <p:nvPr>
            <p:ph type="sldNum" sz="quarter" idx="12"/>
          </p:nvPr>
        </p:nvSpPr>
        <p:spPr/>
        <p:txBody>
          <a:bodyPr/>
          <a:lstStyle>
            <a:lvl1pPr>
              <a:defRPr>
                <a:ea typeface="楷体" panose="02010609060101010101" pitchFamily="49" charset="-122"/>
              </a:defRPr>
            </a:lvl1p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ea typeface="楷体" panose="02010609060101010101" pitchFamily="49"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0056" y="1289566"/>
            <a:ext cx="3977060" cy="537430"/>
          </a:xfrm>
        </p:spPr>
        <p:txBody>
          <a:bodyPr anchor="b"/>
          <a:lstStyle>
            <a:lvl1pPr marL="0" indent="0">
              <a:buNone/>
              <a:defRPr sz="2015" b="1">
                <a:ea typeface="楷体" panose="02010609060101010101" pitchFamily="49" charset="-122"/>
              </a:defRPr>
            </a:lvl1pPr>
            <a:lvl2pPr marL="384175" indent="0">
              <a:buNone/>
              <a:defRPr sz="1680" b="1"/>
            </a:lvl2pPr>
            <a:lvl3pPr marL="768350" indent="0">
              <a:buNone/>
              <a:defRPr sz="1510" b="1"/>
            </a:lvl3pPr>
            <a:lvl4pPr marL="1151890" indent="0">
              <a:buNone/>
              <a:defRPr sz="1345" b="1"/>
            </a:lvl4pPr>
            <a:lvl5pPr marL="1536065" indent="0">
              <a:buNone/>
              <a:defRPr sz="1345" b="1"/>
            </a:lvl5pPr>
            <a:lvl6pPr marL="1920240" indent="0">
              <a:buNone/>
              <a:defRPr sz="1345" b="1"/>
            </a:lvl6pPr>
            <a:lvl7pPr marL="2304415" indent="0">
              <a:buNone/>
              <a:defRPr sz="1345" b="1"/>
            </a:lvl7pPr>
            <a:lvl8pPr marL="2688590" indent="0">
              <a:buNone/>
              <a:defRPr sz="1345" b="1"/>
            </a:lvl8pPr>
            <a:lvl9pPr marL="3072130" indent="0">
              <a:buNone/>
              <a:defRPr sz="1345" b="1"/>
            </a:lvl9pPr>
          </a:lstStyle>
          <a:p>
            <a:pPr lvl="0"/>
            <a:r>
              <a:rPr lang="zh-CN" altLang="en-US" dirty="0" smtClean="0"/>
              <a:t>单击此处编辑母版文本样式</a:t>
            </a:r>
            <a:endParaRPr lang="zh-CN" altLang="en-US" dirty="0" smtClean="0"/>
          </a:p>
        </p:txBody>
      </p:sp>
      <p:sp>
        <p:nvSpPr>
          <p:cNvPr id="4" name="内容占位符 3"/>
          <p:cNvSpPr>
            <a:spLocks noGrp="1"/>
          </p:cNvSpPr>
          <p:nvPr>
            <p:ph sz="half" idx="2"/>
          </p:nvPr>
        </p:nvSpPr>
        <p:spPr>
          <a:xfrm>
            <a:off x="450056" y="1826996"/>
            <a:ext cx="3977060" cy="3319265"/>
          </a:xfrm>
        </p:spPr>
        <p:txBody>
          <a:bodyPr/>
          <a:lstStyle>
            <a:lvl1pPr>
              <a:defRPr sz="2015">
                <a:ea typeface="楷体" panose="02010609060101010101" pitchFamily="49" charset="-122"/>
              </a:defRPr>
            </a:lvl1pPr>
            <a:lvl2pPr>
              <a:defRPr sz="1680">
                <a:ea typeface="楷体" panose="02010609060101010101" pitchFamily="49" charset="-122"/>
              </a:defRPr>
            </a:lvl2pPr>
            <a:lvl3pPr>
              <a:defRPr sz="1510">
                <a:ea typeface="楷体" panose="02010609060101010101" pitchFamily="49" charset="-122"/>
              </a:defRPr>
            </a:lvl3pPr>
            <a:lvl4pPr>
              <a:defRPr sz="1345">
                <a:ea typeface="楷体" panose="02010609060101010101" pitchFamily="49" charset="-122"/>
              </a:defRPr>
            </a:lvl4pPr>
            <a:lvl5pPr>
              <a:defRPr sz="1345">
                <a:ea typeface="楷体" panose="02010609060101010101" pitchFamily="49" charset="-122"/>
              </a:defRPr>
            </a:lvl5pPr>
            <a:lvl6pPr>
              <a:defRPr sz="1345"/>
            </a:lvl6pPr>
            <a:lvl7pPr>
              <a:defRPr sz="1345"/>
            </a:lvl7pPr>
            <a:lvl8pPr>
              <a:defRPr sz="1345"/>
            </a:lvl8pPr>
            <a:lvl9pPr>
              <a:defRPr sz="1345"/>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4572447" y="1289566"/>
            <a:ext cx="3978622" cy="537430"/>
          </a:xfrm>
        </p:spPr>
        <p:txBody>
          <a:bodyPr anchor="b"/>
          <a:lstStyle>
            <a:lvl1pPr marL="0" indent="0">
              <a:buNone/>
              <a:defRPr sz="2015" b="1">
                <a:ea typeface="楷体" panose="02010609060101010101" pitchFamily="49" charset="-122"/>
              </a:defRPr>
            </a:lvl1pPr>
            <a:lvl2pPr marL="384175" indent="0">
              <a:buNone/>
              <a:defRPr sz="1680" b="1"/>
            </a:lvl2pPr>
            <a:lvl3pPr marL="768350" indent="0">
              <a:buNone/>
              <a:defRPr sz="1510" b="1"/>
            </a:lvl3pPr>
            <a:lvl4pPr marL="1151890" indent="0">
              <a:buNone/>
              <a:defRPr sz="1345" b="1"/>
            </a:lvl4pPr>
            <a:lvl5pPr marL="1536065" indent="0">
              <a:buNone/>
              <a:defRPr sz="1345" b="1"/>
            </a:lvl5pPr>
            <a:lvl6pPr marL="1920240" indent="0">
              <a:buNone/>
              <a:defRPr sz="1345" b="1"/>
            </a:lvl6pPr>
            <a:lvl7pPr marL="2304415" indent="0">
              <a:buNone/>
              <a:defRPr sz="1345" b="1"/>
            </a:lvl7pPr>
            <a:lvl8pPr marL="2688590" indent="0">
              <a:buNone/>
              <a:defRPr sz="1345" b="1"/>
            </a:lvl8pPr>
            <a:lvl9pPr marL="3072130" indent="0">
              <a:buNone/>
              <a:defRPr sz="1345" b="1"/>
            </a:lvl9pPr>
          </a:lstStyle>
          <a:p>
            <a:pPr lvl="0"/>
            <a:r>
              <a:rPr lang="zh-CN" altLang="en-US" dirty="0" smtClean="0"/>
              <a:t>单击此处编辑母版文本样式</a:t>
            </a:r>
            <a:endParaRPr lang="zh-CN" altLang="en-US" dirty="0" smtClean="0"/>
          </a:p>
        </p:txBody>
      </p:sp>
      <p:sp>
        <p:nvSpPr>
          <p:cNvPr id="6" name="内容占位符 5"/>
          <p:cNvSpPr>
            <a:spLocks noGrp="1"/>
          </p:cNvSpPr>
          <p:nvPr>
            <p:ph sz="quarter" idx="4"/>
          </p:nvPr>
        </p:nvSpPr>
        <p:spPr>
          <a:xfrm>
            <a:off x="4572447" y="1826996"/>
            <a:ext cx="3978622" cy="3319265"/>
          </a:xfrm>
        </p:spPr>
        <p:txBody>
          <a:bodyPr/>
          <a:lstStyle>
            <a:lvl1pPr>
              <a:defRPr sz="2015">
                <a:ea typeface="楷体" panose="02010609060101010101" pitchFamily="49" charset="-122"/>
              </a:defRPr>
            </a:lvl1pPr>
            <a:lvl2pPr>
              <a:defRPr sz="1680">
                <a:ea typeface="楷体" panose="02010609060101010101" pitchFamily="49" charset="-122"/>
              </a:defRPr>
            </a:lvl2pPr>
            <a:lvl3pPr>
              <a:defRPr sz="1510">
                <a:ea typeface="楷体" panose="02010609060101010101" pitchFamily="49" charset="-122"/>
              </a:defRPr>
            </a:lvl3pPr>
            <a:lvl4pPr>
              <a:defRPr sz="1345">
                <a:ea typeface="楷体" panose="02010609060101010101" pitchFamily="49" charset="-122"/>
              </a:defRPr>
            </a:lvl4pPr>
            <a:lvl5pPr>
              <a:defRPr sz="1345">
                <a:ea typeface="楷体" panose="02010609060101010101" pitchFamily="49" charset="-122"/>
              </a:defRPr>
            </a:lvl5pPr>
            <a:lvl6pPr>
              <a:defRPr sz="1345"/>
            </a:lvl6pPr>
            <a:lvl7pPr>
              <a:defRPr sz="1345"/>
            </a:lvl7pPr>
            <a:lvl8pPr>
              <a:defRPr sz="1345"/>
            </a:lvl8pPr>
            <a:lvl9pPr>
              <a:defRPr sz="1345"/>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7" name="日期占位符 6"/>
          <p:cNvSpPr>
            <a:spLocks noGrp="1"/>
          </p:cNvSpPr>
          <p:nvPr>
            <p:ph type="dt" sz="half" idx="10"/>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8" name="页脚占位符 7"/>
          <p:cNvSpPr>
            <a:spLocks noGrp="1"/>
          </p:cNvSpPr>
          <p:nvPr>
            <p:ph type="ftr" sz="quarter" idx="11"/>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9" name="灯片编号占位符 8"/>
          <p:cNvSpPr>
            <a:spLocks noGrp="1"/>
          </p:cNvSpPr>
          <p:nvPr>
            <p:ph type="sldNum" sz="quarter" idx="12"/>
          </p:nvPr>
        </p:nvSpPr>
        <p:spPr/>
        <p:txBody>
          <a:bodyPr/>
          <a:lstStyle>
            <a:lvl1pPr>
              <a:defRPr>
                <a:ea typeface="楷体" panose="02010609060101010101" pitchFamily="49" charset="-122"/>
              </a:defRPr>
            </a:lvl1p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ea typeface="楷体" panose="02010609060101010101" pitchFamily="49" charset="-122"/>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4" name="页脚占位符 3"/>
          <p:cNvSpPr>
            <a:spLocks noGrp="1"/>
          </p:cNvSpPr>
          <p:nvPr>
            <p:ph type="ftr" sz="quarter" idx="11"/>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5" name="灯片编号占位符 4"/>
          <p:cNvSpPr>
            <a:spLocks noGrp="1"/>
          </p:cNvSpPr>
          <p:nvPr>
            <p:ph type="sldNum" sz="quarter" idx="12"/>
          </p:nvPr>
        </p:nvSpPr>
        <p:spPr/>
        <p:txBody>
          <a:bodyPr/>
          <a:lstStyle>
            <a:lvl1pPr>
              <a:defRPr>
                <a:ea typeface="楷体" panose="02010609060101010101" pitchFamily="49" charset="-122"/>
              </a:defRPr>
            </a:lvl1p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3" name="页脚占位符 2"/>
          <p:cNvSpPr>
            <a:spLocks noGrp="1"/>
          </p:cNvSpPr>
          <p:nvPr>
            <p:ph type="ftr" sz="quarter" idx="11"/>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4" name="灯片编号占位符 3"/>
          <p:cNvSpPr>
            <a:spLocks noGrp="1"/>
          </p:cNvSpPr>
          <p:nvPr>
            <p:ph type="sldNum" sz="quarter" idx="12"/>
          </p:nvPr>
        </p:nvSpPr>
        <p:spPr/>
        <p:txBody>
          <a:bodyPr/>
          <a:lstStyle>
            <a:lvl1pPr>
              <a:defRPr>
                <a:ea typeface="楷体" panose="02010609060101010101" pitchFamily="49" charset="-122"/>
              </a:defRPr>
            </a:lvl1p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7" y="229375"/>
            <a:ext cx="2961308" cy="976176"/>
          </a:xfrm>
        </p:spPr>
        <p:txBody>
          <a:bodyPr anchor="b"/>
          <a:lstStyle>
            <a:lvl1pPr algn="l">
              <a:defRPr sz="1680" b="1">
                <a:ea typeface="楷体" panose="02010609060101010101" pitchFamily="49"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3519190" y="229375"/>
            <a:ext cx="5031879" cy="4916886"/>
          </a:xfrm>
        </p:spPr>
        <p:txBody>
          <a:bodyPr/>
          <a:lstStyle>
            <a:lvl1pPr>
              <a:defRPr sz="2690">
                <a:ea typeface="楷体" panose="02010609060101010101" pitchFamily="49" charset="-122"/>
              </a:defRPr>
            </a:lvl1pPr>
            <a:lvl2pPr>
              <a:defRPr sz="2350">
                <a:ea typeface="楷体" panose="02010609060101010101" pitchFamily="49" charset="-122"/>
              </a:defRPr>
            </a:lvl2pPr>
            <a:lvl3pPr>
              <a:defRPr sz="2015">
                <a:ea typeface="楷体" panose="02010609060101010101" pitchFamily="49" charset="-122"/>
              </a:defRPr>
            </a:lvl3pPr>
            <a:lvl4pPr>
              <a:defRPr sz="1680">
                <a:ea typeface="楷体" panose="02010609060101010101" pitchFamily="49" charset="-122"/>
              </a:defRPr>
            </a:lvl4pPr>
            <a:lvl5pPr>
              <a:defRPr sz="1680">
                <a:ea typeface="楷体" panose="02010609060101010101" pitchFamily="49" charset="-122"/>
              </a:defRPr>
            </a:lvl5pPr>
            <a:lvl6pPr>
              <a:defRPr sz="1680"/>
            </a:lvl6pPr>
            <a:lvl7pPr>
              <a:defRPr sz="1680"/>
            </a:lvl7pPr>
            <a:lvl8pPr>
              <a:defRPr sz="1680"/>
            </a:lvl8pPr>
            <a:lvl9pPr>
              <a:defRPr sz="1680"/>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文本占位符 3"/>
          <p:cNvSpPr>
            <a:spLocks noGrp="1"/>
          </p:cNvSpPr>
          <p:nvPr>
            <p:ph type="body" sz="half" idx="2"/>
          </p:nvPr>
        </p:nvSpPr>
        <p:spPr>
          <a:xfrm>
            <a:off x="450057" y="1205551"/>
            <a:ext cx="2961308" cy="3940710"/>
          </a:xfrm>
        </p:spPr>
        <p:txBody>
          <a:bodyPr/>
          <a:lstStyle>
            <a:lvl1pPr marL="0" indent="0">
              <a:buNone/>
              <a:defRPr sz="1175">
                <a:ea typeface="楷体" panose="02010609060101010101" pitchFamily="49" charset="-122"/>
              </a:defRPr>
            </a:lvl1pPr>
            <a:lvl2pPr marL="384175" indent="0">
              <a:buNone/>
              <a:defRPr sz="1010"/>
            </a:lvl2pPr>
            <a:lvl3pPr marL="768350" indent="0">
              <a:buNone/>
              <a:defRPr sz="840"/>
            </a:lvl3pPr>
            <a:lvl4pPr marL="1151890" indent="0">
              <a:buNone/>
              <a:defRPr sz="755"/>
            </a:lvl4pPr>
            <a:lvl5pPr marL="1536065" indent="0">
              <a:buNone/>
              <a:defRPr sz="755"/>
            </a:lvl5pPr>
            <a:lvl6pPr marL="1920240" indent="0">
              <a:buNone/>
              <a:defRPr sz="755"/>
            </a:lvl6pPr>
            <a:lvl7pPr marL="2304415" indent="0">
              <a:buNone/>
              <a:defRPr sz="755"/>
            </a:lvl7pPr>
            <a:lvl8pPr marL="2688590" indent="0">
              <a:buNone/>
              <a:defRPr sz="755"/>
            </a:lvl8pPr>
            <a:lvl9pPr marL="3072130" indent="0">
              <a:buNone/>
              <a:defRPr sz="755"/>
            </a:lvl9pPr>
          </a:lstStyle>
          <a:p>
            <a:pPr lvl="0"/>
            <a:r>
              <a:rPr lang="zh-CN" altLang="en-US" dirty="0" smtClean="0"/>
              <a:t>单击此处编辑母版文本样式</a:t>
            </a:r>
            <a:endParaRPr lang="zh-CN" altLang="en-US" dirty="0" smtClean="0"/>
          </a:p>
        </p:txBody>
      </p:sp>
      <p:sp>
        <p:nvSpPr>
          <p:cNvPr id="5" name="日期占位符 4"/>
          <p:cNvSpPr>
            <a:spLocks noGrp="1"/>
          </p:cNvSpPr>
          <p:nvPr>
            <p:ph type="dt" sz="half" idx="10"/>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6" name="页脚占位符 5"/>
          <p:cNvSpPr>
            <a:spLocks noGrp="1"/>
          </p:cNvSpPr>
          <p:nvPr>
            <p:ph type="ftr" sz="quarter" idx="11"/>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7" name="灯片编号占位符 6"/>
          <p:cNvSpPr>
            <a:spLocks noGrp="1"/>
          </p:cNvSpPr>
          <p:nvPr>
            <p:ph type="sldNum" sz="quarter" idx="12"/>
          </p:nvPr>
        </p:nvSpPr>
        <p:spPr/>
        <p:txBody>
          <a:bodyPr/>
          <a:lstStyle>
            <a:lvl1pPr>
              <a:defRPr>
                <a:ea typeface="楷体" panose="02010609060101010101" pitchFamily="49" charset="-122"/>
              </a:defRPr>
            </a:lvl1p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284" y="4032727"/>
            <a:ext cx="5400675" cy="476086"/>
          </a:xfrm>
        </p:spPr>
        <p:txBody>
          <a:bodyPr anchor="b"/>
          <a:lstStyle>
            <a:lvl1pPr algn="l">
              <a:defRPr sz="1680" b="1">
                <a:ea typeface="楷体" panose="02010609060101010101" pitchFamily="49" charset="-122"/>
              </a:defRPr>
            </a:lvl1pPr>
          </a:lstStyle>
          <a:p>
            <a:r>
              <a:rPr lang="zh-CN" altLang="en-US" dirty="0" smtClean="0"/>
              <a:t>单击此处编辑母版标题样式</a:t>
            </a:r>
            <a:endParaRPr lang="zh-CN" altLang="en-US" dirty="0"/>
          </a:p>
        </p:txBody>
      </p:sp>
      <p:sp>
        <p:nvSpPr>
          <p:cNvPr id="3" name="图片占位符 2"/>
          <p:cNvSpPr>
            <a:spLocks noGrp="1"/>
          </p:cNvSpPr>
          <p:nvPr>
            <p:ph type="pic" idx="1"/>
          </p:nvPr>
        </p:nvSpPr>
        <p:spPr>
          <a:xfrm>
            <a:off x="1764284" y="514759"/>
            <a:ext cx="5400675" cy="3456623"/>
          </a:xfrm>
        </p:spPr>
        <p:txBody>
          <a:bodyPr/>
          <a:lstStyle>
            <a:lvl1pPr marL="0" indent="0">
              <a:buNone/>
              <a:defRPr sz="2690">
                <a:ea typeface="楷体" panose="02010609060101010101" pitchFamily="49" charset="-122"/>
              </a:defRPr>
            </a:lvl1pPr>
            <a:lvl2pPr marL="384175" indent="0">
              <a:buNone/>
              <a:defRPr sz="2350"/>
            </a:lvl2pPr>
            <a:lvl3pPr marL="768350" indent="0">
              <a:buNone/>
              <a:defRPr sz="2015"/>
            </a:lvl3pPr>
            <a:lvl4pPr marL="1151890" indent="0">
              <a:buNone/>
              <a:defRPr sz="1680"/>
            </a:lvl4pPr>
            <a:lvl5pPr marL="1536065" indent="0">
              <a:buNone/>
              <a:defRPr sz="1680"/>
            </a:lvl5pPr>
            <a:lvl6pPr marL="1920240" indent="0">
              <a:buNone/>
              <a:defRPr sz="1680"/>
            </a:lvl6pPr>
            <a:lvl7pPr marL="2304415" indent="0">
              <a:buNone/>
              <a:defRPr sz="1680"/>
            </a:lvl7pPr>
            <a:lvl8pPr marL="2688590" indent="0">
              <a:buNone/>
              <a:defRPr sz="1680"/>
            </a:lvl8pPr>
            <a:lvl9pPr marL="3072130" indent="0">
              <a:buNone/>
              <a:defRPr sz="1680"/>
            </a:lvl9pPr>
          </a:lstStyle>
          <a:p>
            <a:endParaRPr lang="zh-CN" altLang="en-US" dirty="0"/>
          </a:p>
        </p:txBody>
      </p:sp>
      <p:sp>
        <p:nvSpPr>
          <p:cNvPr id="4" name="文本占位符 3"/>
          <p:cNvSpPr>
            <a:spLocks noGrp="1"/>
          </p:cNvSpPr>
          <p:nvPr>
            <p:ph type="body" sz="half" idx="2"/>
          </p:nvPr>
        </p:nvSpPr>
        <p:spPr>
          <a:xfrm>
            <a:off x="1764284" y="4508813"/>
            <a:ext cx="5400675" cy="676121"/>
          </a:xfrm>
        </p:spPr>
        <p:txBody>
          <a:bodyPr/>
          <a:lstStyle>
            <a:lvl1pPr marL="0" indent="0">
              <a:buNone/>
              <a:defRPr sz="1175">
                <a:ea typeface="楷体" panose="02010609060101010101" pitchFamily="49" charset="-122"/>
              </a:defRPr>
            </a:lvl1pPr>
            <a:lvl2pPr marL="384175" indent="0">
              <a:buNone/>
              <a:defRPr sz="1010"/>
            </a:lvl2pPr>
            <a:lvl3pPr marL="768350" indent="0">
              <a:buNone/>
              <a:defRPr sz="840"/>
            </a:lvl3pPr>
            <a:lvl4pPr marL="1151890" indent="0">
              <a:buNone/>
              <a:defRPr sz="755"/>
            </a:lvl4pPr>
            <a:lvl5pPr marL="1536065" indent="0">
              <a:buNone/>
              <a:defRPr sz="755"/>
            </a:lvl5pPr>
            <a:lvl6pPr marL="1920240" indent="0">
              <a:buNone/>
              <a:defRPr sz="755"/>
            </a:lvl6pPr>
            <a:lvl7pPr marL="2304415" indent="0">
              <a:buNone/>
              <a:defRPr sz="755"/>
            </a:lvl7pPr>
            <a:lvl8pPr marL="2688590" indent="0">
              <a:buNone/>
              <a:defRPr sz="755"/>
            </a:lvl8pPr>
            <a:lvl9pPr marL="3072130" indent="0">
              <a:buNone/>
              <a:defRPr sz="755"/>
            </a:lvl9pPr>
          </a:lstStyle>
          <a:p>
            <a:pPr lvl="0"/>
            <a:r>
              <a:rPr lang="zh-CN" altLang="en-US" dirty="0" smtClean="0"/>
              <a:t>单击此处编辑母版文本样式</a:t>
            </a:r>
            <a:endParaRPr lang="zh-CN" altLang="en-US" dirty="0" smtClean="0"/>
          </a:p>
        </p:txBody>
      </p:sp>
      <p:sp>
        <p:nvSpPr>
          <p:cNvPr id="5" name="日期占位符 4"/>
          <p:cNvSpPr>
            <a:spLocks noGrp="1"/>
          </p:cNvSpPr>
          <p:nvPr>
            <p:ph type="dt" sz="half" idx="10"/>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6" name="页脚占位符 5"/>
          <p:cNvSpPr>
            <a:spLocks noGrp="1"/>
          </p:cNvSpPr>
          <p:nvPr>
            <p:ph type="ftr" sz="quarter" idx="11"/>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7" name="灯片编号占位符 6"/>
          <p:cNvSpPr>
            <a:spLocks noGrp="1"/>
          </p:cNvSpPr>
          <p:nvPr>
            <p:ph type="sldNum" sz="quarter" idx="12"/>
          </p:nvPr>
        </p:nvSpPr>
        <p:spPr/>
        <p:txBody>
          <a:bodyPr/>
          <a:lstStyle>
            <a:lvl1pPr>
              <a:defRPr>
                <a:ea typeface="楷体" panose="02010609060101010101" pitchFamily="49" charset="-122"/>
              </a:defRPr>
            </a:lvl1p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ea typeface="楷体" panose="02010609060101010101" pitchFamily="49" charset="-122"/>
              </a:defRPr>
            </a:lvl1pPr>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p:txBody>
          <a:bodyPr vert="eaVert"/>
          <a:lstStyle>
            <a:lvl1pPr>
              <a:defRPr>
                <a:ea typeface="楷体" panose="02010609060101010101" pitchFamily="49" charset="-122"/>
              </a:defRPr>
            </a:lvl1pPr>
            <a:lvl2pPr>
              <a:defRPr>
                <a:ea typeface="楷体" panose="02010609060101010101" pitchFamily="49" charset="-122"/>
              </a:defRPr>
            </a:lvl2pPr>
            <a:lvl3pPr>
              <a:defRPr>
                <a:ea typeface="楷体" panose="02010609060101010101" pitchFamily="49" charset="-122"/>
              </a:defRPr>
            </a:lvl3pPr>
            <a:lvl4pPr>
              <a:defRPr>
                <a:ea typeface="楷体" panose="02010609060101010101" pitchFamily="49" charset="-122"/>
              </a:defRPr>
            </a:lvl4pPr>
            <a:lvl5pPr>
              <a:defRPr>
                <a:ea typeface="楷体" panose="02010609060101010101" pitchFamily="49" charset="-122"/>
              </a:defRPr>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5" name="页脚占位符 4"/>
          <p:cNvSpPr>
            <a:spLocks noGrp="1"/>
          </p:cNvSpPr>
          <p:nvPr>
            <p:ph type="ftr" sz="quarter" idx="11"/>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p:txBody>
          <a:bodyPr/>
          <a:lstStyle>
            <a:lvl1pPr>
              <a:defRPr>
                <a:ea typeface="楷体" panose="02010609060101010101" pitchFamily="49" charset="-122"/>
              </a:defRPr>
            </a:lvl1p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816" y="230709"/>
            <a:ext cx="2025253" cy="4915552"/>
          </a:xfrm>
        </p:spPr>
        <p:txBody>
          <a:bodyPr vert="eaVert"/>
          <a:lstStyle>
            <a:lvl1pPr>
              <a:defRPr>
                <a:ea typeface="楷体" panose="02010609060101010101" pitchFamily="49" charset="-122"/>
              </a:defRPr>
            </a:lvl1pPr>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a:xfrm>
            <a:off x="450056" y="230709"/>
            <a:ext cx="5925741" cy="4915552"/>
          </a:xfrm>
        </p:spPr>
        <p:txBody>
          <a:bodyPr vert="eaVert"/>
          <a:lstStyle>
            <a:lvl1pPr>
              <a:defRPr>
                <a:ea typeface="楷体" panose="02010609060101010101" pitchFamily="49" charset="-122"/>
              </a:defRPr>
            </a:lvl1pPr>
            <a:lvl2pPr>
              <a:defRPr>
                <a:ea typeface="楷体" panose="02010609060101010101" pitchFamily="49" charset="-122"/>
              </a:defRPr>
            </a:lvl2pPr>
            <a:lvl3pPr>
              <a:defRPr>
                <a:ea typeface="楷体" panose="02010609060101010101" pitchFamily="49" charset="-122"/>
              </a:defRPr>
            </a:lvl3pPr>
            <a:lvl4pPr>
              <a:defRPr>
                <a:ea typeface="楷体" panose="02010609060101010101" pitchFamily="49" charset="-122"/>
              </a:defRPr>
            </a:lvl4pPr>
            <a:lvl5pPr>
              <a:defRPr>
                <a:ea typeface="楷体" panose="02010609060101010101" pitchFamily="49" charset="-122"/>
              </a:defRPr>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5" name="页脚占位符 4"/>
          <p:cNvSpPr>
            <a:spLocks noGrp="1"/>
          </p:cNvSpPr>
          <p:nvPr>
            <p:ph type="ftr" sz="quarter" idx="11"/>
          </p:nvPr>
        </p:nvSpPr>
        <p:spPr/>
        <p:txBody>
          <a:bodyPr/>
          <a:lstStyle>
            <a:lvl1pPr>
              <a:defRPr>
                <a:ea typeface="楷体" panose="02010609060101010101" pitchFamily="49"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p:txBody>
          <a:bodyPr/>
          <a:lstStyle>
            <a:lvl1pPr>
              <a:defRPr>
                <a:ea typeface="楷体" panose="02010609060101010101" pitchFamily="49" charset="-122"/>
              </a:defRPr>
            </a:lvl1p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1132955" y="-265382"/>
            <a:ext cx="7671271" cy="1228222"/>
          </a:xfrm>
        </p:spPr>
        <p:txBody>
          <a:bodyPr/>
          <a:lstStyle>
            <a:lvl1pPr>
              <a:defRPr>
                <a:ea typeface="楷体" panose="02010609060101010101" pitchFamily="49"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sz="half" idx="1"/>
          </p:nvPr>
        </p:nvSpPr>
        <p:spPr>
          <a:xfrm>
            <a:off x="1164208" y="1694972"/>
            <a:ext cx="3750469" cy="3456623"/>
          </a:xfrm>
        </p:spPr>
        <p:txBody>
          <a:bodyPr/>
          <a:lstStyle>
            <a:lvl1pPr>
              <a:defRPr>
                <a:ea typeface="楷体" panose="02010609060101010101" pitchFamily="49" charset="-122"/>
              </a:defRPr>
            </a:lvl1pPr>
            <a:lvl2pPr>
              <a:defRPr>
                <a:ea typeface="楷体" panose="02010609060101010101" pitchFamily="49" charset="-122"/>
              </a:defRPr>
            </a:lvl2pPr>
            <a:lvl3pPr>
              <a:defRPr>
                <a:ea typeface="楷体" panose="02010609060101010101" pitchFamily="49" charset="-122"/>
              </a:defRPr>
            </a:lvl3pPr>
            <a:lvl4pPr>
              <a:defRPr>
                <a:ea typeface="楷体" panose="02010609060101010101" pitchFamily="49" charset="-122"/>
              </a:defRPr>
            </a:lvl4pPr>
            <a:lvl5pPr>
              <a:defRPr>
                <a:ea typeface="楷体" panose="02010609060101010101" pitchFamily="49" charset="-122"/>
              </a:defRPr>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p:nvPr>
        </p:nvSpPr>
        <p:spPr>
          <a:xfrm>
            <a:off x="5064696" y="1694972"/>
            <a:ext cx="3750469" cy="3456623"/>
          </a:xfrm>
        </p:spPr>
        <p:txBody>
          <a:bodyPr/>
          <a:lstStyle>
            <a:lvl1pPr>
              <a:defRPr>
                <a:ea typeface="楷体" panose="02010609060101010101" pitchFamily="49" charset="-122"/>
              </a:defRPr>
            </a:lvl1pPr>
            <a:lvl2pPr>
              <a:defRPr>
                <a:ea typeface="楷体" panose="02010609060101010101" pitchFamily="49" charset="-122"/>
              </a:defRPr>
            </a:lvl2pPr>
            <a:lvl3pPr>
              <a:defRPr>
                <a:ea typeface="楷体" panose="02010609060101010101" pitchFamily="49" charset="-122"/>
              </a:defRPr>
            </a:lvl3pPr>
            <a:lvl4pPr>
              <a:defRPr>
                <a:ea typeface="楷体" panose="02010609060101010101" pitchFamily="49" charset="-122"/>
              </a:defRPr>
            </a:lvl4pPr>
            <a:lvl5pPr>
              <a:defRPr>
                <a:ea typeface="楷体" panose="02010609060101010101" pitchFamily="49" charset="-122"/>
              </a:defRPr>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Rectangle 11"/>
          <p:cNvSpPr>
            <a:spLocks noGrp="1" noChangeArrowheads="1"/>
          </p:cNvSpPr>
          <p:nvPr>
            <p:ph type="dt" sz="half" idx="10"/>
          </p:nvPr>
        </p:nvSpPr>
        <p:spPr>
          <a:xfrm>
            <a:off x="6300788" y="5339629"/>
            <a:ext cx="2253407" cy="306722"/>
          </a:xfrm>
          <a:prstGeom prst="rect">
            <a:avLst/>
          </a:prstGeom>
        </p:spPr>
        <p:txBody>
          <a:bodyPr/>
          <a:lstStyle>
            <a:lvl1pPr>
              <a:defRPr>
                <a:ea typeface="楷体" panose="02010609060101010101" pitchFamily="49" charset="-122"/>
              </a:defRPr>
            </a:lvl1pPr>
          </a:lstStyle>
          <a:p>
            <a:pPr>
              <a:defRPr/>
            </a:pPr>
            <a:endParaRPr lang="en-US" altLang="zh-CN" dirty="0">
              <a:solidFill>
                <a:prstClr val="black">
                  <a:tint val="75000"/>
                </a:prstClr>
              </a:solidFill>
            </a:endParaRPr>
          </a:p>
        </p:txBody>
      </p:sp>
      <p:sp>
        <p:nvSpPr>
          <p:cNvPr id="6" name="Rectangle 12"/>
          <p:cNvSpPr>
            <a:spLocks noGrp="1" noChangeArrowheads="1"/>
          </p:cNvSpPr>
          <p:nvPr>
            <p:ph type="ftr" sz="quarter" idx="11"/>
          </p:nvPr>
        </p:nvSpPr>
        <p:spPr>
          <a:xfrm>
            <a:off x="2853482" y="5339629"/>
            <a:ext cx="3450431" cy="306722"/>
          </a:xfrm>
          <a:prstGeom prst="rect">
            <a:avLst/>
          </a:prstGeom>
        </p:spPr>
        <p:txBody>
          <a:bodyPr/>
          <a:lstStyle>
            <a:lvl1pPr>
              <a:defRPr>
                <a:ea typeface="楷体" panose="02010609060101010101" pitchFamily="49" charset="-122"/>
              </a:defRPr>
            </a:lvl1pPr>
          </a:lstStyle>
          <a:p>
            <a:pPr>
              <a:defRPr/>
            </a:pPr>
            <a:endParaRPr lang="en-US" altLang="zh-CN" dirty="0">
              <a:solidFill>
                <a:prstClr val="black">
                  <a:tint val="75000"/>
                </a:prstClr>
              </a:solidFill>
            </a:endParaRPr>
          </a:p>
        </p:txBody>
      </p:sp>
      <p:sp>
        <p:nvSpPr>
          <p:cNvPr id="7" name="Rectangle 13"/>
          <p:cNvSpPr>
            <a:spLocks noGrp="1" noChangeArrowheads="1"/>
          </p:cNvSpPr>
          <p:nvPr>
            <p:ph type="sldNum" sz="quarter" idx="12"/>
          </p:nvPr>
        </p:nvSpPr>
        <p:spPr/>
        <p:txBody>
          <a:bodyPr/>
          <a:lstStyle>
            <a:lvl1pPr>
              <a:defRPr>
                <a:ea typeface="楷体" panose="02010609060101010101" pitchFamily="49" charset="-122"/>
              </a:defRPr>
            </a:lvl1pPr>
          </a:lstStyle>
          <a:p>
            <a:fld id="{83A5C78A-EDD8-4ED9-8334-5014AF104DD0}" type="slidenum">
              <a:rPr lang="zh-CN" altLang="en-US" smtClean="0">
                <a:solidFill>
                  <a:prstClr val="black">
                    <a:tint val="75000"/>
                  </a:prstClr>
                </a:solidFill>
              </a:rPr>
            </a:fld>
            <a:endParaRPr lang="en-US" altLang="zh-CN" dirty="0">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 name="矩形 9"/>
          <p:cNvSpPr/>
          <p:nvPr userDrawn="1"/>
        </p:nvSpPr>
        <p:spPr>
          <a:xfrm>
            <a:off x="-35942" y="2376743"/>
            <a:ext cx="9072000" cy="2520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prstClr val="white"/>
              </a:solidFill>
              <a:latin typeface="Arial" panose="020B0604020202020204" pitchFamily="34" charset="0"/>
              <a:ea typeface="MS Mincho" panose="02020609040205080304" pitchFamily="49" charset="-128"/>
            </a:endParaRPr>
          </a:p>
        </p:txBody>
      </p:sp>
      <p:sp>
        <p:nvSpPr>
          <p:cNvPr id="2" name="标题 1"/>
          <p:cNvSpPr>
            <a:spLocks noGrp="1"/>
          </p:cNvSpPr>
          <p:nvPr>
            <p:ph type="ctrTitle"/>
          </p:nvPr>
        </p:nvSpPr>
        <p:spPr>
          <a:xfrm>
            <a:off x="756146" y="2077678"/>
            <a:ext cx="7650956" cy="1234889"/>
          </a:xfrm>
        </p:spPr>
        <p:txBody>
          <a:bodyPr>
            <a:normAutofit/>
          </a:bodyPr>
          <a:lstStyle>
            <a:lvl1pPr marL="0" marR="0" indent="0" algn="ctr" defTabSz="914400" rtl="0" eaLnBrk="1" fontAlgn="auto" latinLnBrk="0" hangingPunct="1">
              <a:lnSpc>
                <a:spcPct val="100000"/>
              </a:lnSpc>
              <a:spcBef>
                <a:spcPct val="0"/>
              </a:spcBef>
              <a:spcAft>
                <a:spcPts val="0"/>
              </a:spcAft>
              <a:buClrTx/>
              <a:buSzTx/>
              <a:buFontTx/>
              <a:buNone/>
              <a:defRPr sz="4000">
                <a:solidFill>
                  <a:schemeClr val="bg1"/>
                </a:solidFill>
                <a:latin typeface="MS Mincho" panose="02020609040205080304" pitchFamily="49" charset="-128"/>
                <a:ea typeface="MS Mincho" panose="02020609040205080304" pitchFamily="49" charset="-128"/>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350169" y="3408518"/>
            <a:ext cx="6300788" cy="1472265"/>
          </a:xfrm>
        </p:spPr>
        <p:txBody>
          <a:bodyPr/>
          <a:lstStyle>
            <a:lvl1pPr marL="0" indent="0" algn="ctr">
              <a:buNone/>
              <a:defRPr b="1">
                <a:solidFill>
                  <a:schemeClr val="bg1"/>
                </a:solidFill>
                <a:latin typeface="MS Mincho" panose="02020609040205080304" pitchFamily="49" charset="-128"/>
                <a:ea typeface="MS Mincho" panose="02020609040205080304" pitchFamily="49"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2565" indent="0" algn="ctr">
              <a:buNone/>
              <a:defRPr>
                <a:solidFill>
                  <a:schemeClr val="tx1">
                    <a:tint val="75000"/>
                  </a:schemeClr>
                </a:solidFill>
              </a:defRPr>
            </a:lvl7pPr>
            <a:lvl8pPr marL="3199765" indent="0" algn="ctr">
              <a:buNone/>
              <a:defRPr>
                <a:solidFill>
                  <a:schemeClr val="tx1">
                    <a:tint val="75000"/>
                  </a:schemeClr>
                </a:solidFill>
              </a:defRPr>
            </a:lvl8pPr>
            <a:lvl9pPr marL="3656965"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4" name="日期占位符 3"/>
          <p:cNvSpPr>
            <a:spLocks noGrp="1"/>
          </p:cNvSpPr>
          <p:nvPr>
            <p:ph type="dt" sz="half" idx="10"/>
          </p:nvPr>
        </p:nvSpPr>
        <p:spPr/>
        <p:txBody>
          <a:bodyPr/>
          <a:lstStyle/>
          <a:p>
            <a:endParaRPr lang="zh-CN" altLang="en-US" dirty="0">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pic>
        <p:nvPicPr>
          <p:cNvPr id="7" name="图片 3" descr="aa.png"/>
          <p:cNvPicPr>
            <a:picLocks noChangeAspect="1"/>
          </p:cNvPicPr>
          <p:nvPr userDrawn="1"/>
        </p:nvPicPr>
        <p:blipFill>
          <a:blip r:embed="rId2" cstate="email"/>
          <a:srcRect/>
          <a:stretch>
            <a:fillRect/>
          </a:stretch>
        </p:blipFill>
        <p:spPr bwMode="auto">
          <a:xfrm>
            <a:off x="540122" y="345421"/>
            <a:ext cx="2109653" cy="1382970"/>
          </a:xfrm>
          <a:prstGeom prst="rect">
            <a:avLst/>
          </a:prstGeom>
          <a:noFill/>
          <a:ln w="9525">
            <a:noFill/>
            <a:miter lim="800000"/>
            <a:headEnd/>
            <a:tailEnd/>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14"/>
          <p:cNvSpPr>
            <a:spLocks noChangeArrowheads="1"/>
          </p:cNvSpPr>
          <p:nvPr userDrawn="1"/>
        </p:nvSpPr>
        <p:spPr bwMode="auto">
          <a:xfrm>
            <a:off x="0" y="909638"/>
            <a:ext cx="7524000" cy="76200"/>
          </a:xfrm>
          <a:prstGeom prst="rect">
            <a:avLst/>
          </a:prstGeom>
          <a:solidFill>
            <a:schemeClr val="accent2">
              <a:lumMod val="75000"/>
            </a:schemeClr>
          </a:solidFill>
          <a:ln>
            <a:noFill/>
          </a:ln>
        </p:spPr>
        <p:txBody>
          <a:bodyPr anchor="ctr"/>
          <a:lstStyle/>
          <a:p>
            <a:pPr algn="ctr"/>
            <a:endParaRPr lang="zh-CN" altLang="en-US" dirty="0">
              <a:solidFill>
                <a:srgbClr val="FFFFFF"/>
              </a:solidFill>
              <a:latin typeface="楷体" panose="02010609060101010101" pitchFamily="49" charset="-122"/>
              <a:ea typeface="MS Mincho" panose="02020609040205080304" pitchFamily="49" charset="-128"/>
            </a:endParaRPr>
          </a:p>
        </p:txBody>
      </p:sp>
      <p:sp>
        <p:nvSpPr>
          <p:cNvPr id="7" name="矩形 14"/>
          <p:cNvSpPr>
            <a:spLocks noChangeArrowheads="1"/>
          </p:cNvSpPr>
          <p:nvPr userDrawn="1"/>
        </p:nvSpPr>
        <p:spPr bwMode="auto">
          <a:xfrm>
            <a:off x="357158" y="5076767"/>
            <a:ext cx="8640762" cy="36000"/>
          </a:xfrm>
          <a:prstGeom prst="rect">
            <a:avLst/>
          </a:prstGeom>
          <a:solidFill>
            <a:schemeClr val="accent2">
              <a:lumMod val="75000"/>
            </a:schemeClr>
          </a:solidFill>
          <a:ln>
            <a:noFill/>
          </a:ln>
          <a:effectLst/>
        </p:spPr>
        <p:txBody>
          <a:bodyPr anchor="ctr"/>
          <a:lstStyle/>
          <a:p>
            <a:pPr algn="ctr"/>
            <a:endParaRPr lang="zh-CN" altLang="en-US" dirty="0">
              <a:solidFill>
                <a:srgbClr val="FFFFFF"/>
              </a:solidFill>
              <a:latin typeface="楷体" panose="02010609060101010101" pitchFamily="49" charset="-122"/>
              <a:ea typeface="MS Mincho" panose="02020609040205080304" pitchFamily="49" charset="-128"/>
            </a:endParaRPr>
          </a:p>
        </p:txBody>
      </p:sp>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dirty="0">
              <a:solidFill>
                <a:prstClr val="white"/>
              </a:solidFill>
              <a:latin typeface="Arial" panose="020B0604020202020204" pitchFamily="34" charset="0"/>
              <a:ea typeface="MS Mincho" panose="02020609040205080304" pitchFamily="49" charset="-128"/>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
        <p:nvSpPr>
          <p:cNvPr id="9" name="标题 1"/>
          <p:cNvSpPr>
            <a:spLocks noGrp="1"/>
          </p:cNvSpPr>
          <p:nvPr>
            <p:ph type="title" hasCustomPrompt="1"/>
          </p:nvPr>
        </p:nvSpPr>
        <p:spPr>
          <a:xfrm>
            <a:off x="0" y="0"/>
            <a:ext cx="9001125" cy="960173"/>
          </a:xfrm>
        </p:spPr>
        <p:txBody>
          <a:bodyPr>
            <a:normAutofit/>
          </a:bodyPr>
          <a:lstStyle>
            <a:lvl1pPr algn="l">
              <a:defRPr sz="2800" b="0"/>
            </a:lvl1pPr>
          </a:lstStyle>
          <a:p>
            <a:r>
              <a:rPr lang="ja-JP" altLang="en-US" dirty="0" smtClean="0"/>
              <a:t>　</a:t>
            </a:r>
            <a:r>
              <a:rPr lang="en-US" altLang="ja-JP" dirty="0" smtClean="0"/>
              <a:t>2</a:t>
            </a:r>
            <a:r>
              <a:rPr lang="ja-JP" altLang="zh-CN" dirty="0" smtClean="0"/>
              <a:t>．各論―実務上の留意点と対策を整理する</a:t>
            </a:r>
            <a:endParaRPr lang="zh-CN" altLang="en-US" dirty="0"/>
          </a:p>
        </p:txBody>
      </p:sp>
      <p:pic>
        <p:nvPicPr>
          <p:cNvPr id="10" name="图片 3" descr="aa.png"/>
          <p:cNvPicPr>
            <a:picLocks noChangeAspect="1"/>
          </p:cNvPicPr>
          <p:nvPr userDrawn="1"/>
        </p:nvPicPr>
        <p:blipFill rotWithShape="1">
          <a:blip r:embed="rId2" cstate="email"/>
          <a:srcRect b="32392"/>
          <a:stretch>
            <a:fillRect/>
          </a:stretch>
        </p:blipFill>
        <p:spPr bwMode="auto">
          <a:xfrm>
            <a:off x="7210911" y="360239"/>
            <a:ext cx="1787009" cy="792000"/>
          </a:xfrm>
          <a:prstGeom prst="rect">
            <a:avLst/>
          </a:prstGeom>
          <a:noFill/>
          <a:ln w="9525">
            <a:noFill/>
            <a:miter lim="800000"/>
            <a:headEnd/>
            <a:tailEnd/>
          </a:ln>
        </p:spPr>
      </p:pic>
      <p:sp>
        <p:nvSpPr>
          <p:cNvPr id="14"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a:defRPr/>
            </a:pPr>
            <a:r>
              <a:rPr lang="en-US" altLang="zh-CN" sz="1200" dirty="0" smtClean="0">
                <a:solidFill>
                  <a:prstClr val="black"/>
                </a:solidFill>
                <a:latin typeface="Arial" panose="020B0604020202020204" pitchFamily="34" charset="0"/>
                <a:ea typeface="MS Mincho" panose="02020609040205080304" pitchFamily="49" charset="-128"/>
              </a:rPr>
              <a:t>http://www.east-concord.com</a:t>
            </a:r>
            <a:endParaRPr lang="zh-CN" altLang="en-US" sz="1200" dirty="0">
              <a:solidFill>
                <a:prstClr val="black"/>
              </a:solidFill>
              <a:latin typeface="Arial" panose="020B0604020202020204" pitchFamily="34" charset="0"/>
              <a:ea typeface="MS Mincho" panose="02020609040205080304" pitchFamily="49" charset="-128"/>
            </a:endParaRPr>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矩形 14"/>
          <p:cNvSpPr>
            <a:spLocks noChangeArrowheads="1"/>
          </p:cNvSpPr>
          <p:nvPr userDrawn="1"/>
        </p:nvSpPr>
        <p:spPr bwMode="auto">
          <a:xfrm>
            <a:off x="0" y="909638"/>
            <a:ext cx="7524000" cy="76200"/>
          </a:xfrm>
          <a:prstGeom prst="rect">
            <a:avLst/>
          </a:prstGeom>
          <a:solidFill>
            <a:schemeClr val="accent2">
              <a:lumMod val="75000"/>
            </a:schemeClr>
          </a:solidFill>
          <a:ln>
            <a:noFill/>
          </a:ln>
        </p:spPr>
        <p:txBody>
          <a:bodyPr anchor="ctr"/>
          <a:lstStyle/>
          <a:p>
            <a:pPr algn="ctr"/>
            <a:endParaRPr lang="zh-CN" altLang="en-US" dirty="0">
              <a:solidFill>
                <a:srgbClr val="FFFFFF"/>
              </a:solidFill>
              <a:latin typeface="楷体" panose="02010609060101010101" pitchFamily="49" charset="-122"/>
              <a:ea typeface="MS Mincho" panose="02020609040205080304" pitchFamily="49" charset="-128"/>
            </a:endParaRPr>
          </a:p>
        </p:txBody>
      </p:sp>
      <p:sp>
        <p:nvSpPr>
          <p:cNvPr id="7" name="矩形 14"/>
          <p:cNvSpPr>
            <a:spLocks noChangeArrowheads="1"/>
          </p:cNvSpPr>
          <p:nvPr userDrawn="1"/>
        </p:nvSpPr>
        <p:spPr bwMode="auto">
          <a:xfrm>
            <a:off x="357158" y="5076767"/>
            <a:ext cx="8640762" cy="36000"/>
          </a:xfrm>
          <a:prstGeom prst="rect">
            <a:avLst/>
          </a:prstGeom>
          <a:solidFill>
            <a:schemeClr val="accent2">
              <a:lumMod val="75000"/>
            </a:schemeClr>
          </a:solidFill>
          <a:ln>
            <a:noFill/>
          </a:ln>
          <a:effectLst/>
        </p:spPr>
        <p:txBody>
          <a:bodyPr anchor="ctr"/>
          <a:lstStyle/>
          <a:p>
            <a:pPr algn="ctr"/>
            <a:endParaRPr lang="zh-CN" altLang="en-US" dirty="0">
              <a:solidFill>
                <a:srgbClr val="FFFFFF"/>
              </a:solidFill>
              <a:latin typeface="楷体" panose="02010609060101010101" pitchFamily="49" charset="-122"/>
              <a:ea typeface="MS Mincho" panose="02020609040205080304" pitchFamily="49" charset="-128"/>
            </a:endParaRPr>
          </a:p>
        </p:txBody>
      </p:sp>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dirty="0">
              <a:solidFill>
                <a:prstClr val="white"/>
              </a:solidFill>
              <a:latin typeface="Arial" panose="020B0604020202020204" pitchFamily="34" charset="0"/>
              <a:ea typeface="MS Mincho" panose="02020609040205080304" pitchFamily="49" charset="-128"/>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
        <p:nvSpPr>
          <p:cNvPr id="9" name="标题 1"/>
          <p:cNvSpPr>
            <a:spLocks noGrp="1"/>
          </p:cNvSpPr>
          <p:nvPr>
            <p:ph type="title" hasCustomPrompt="1"/>
          </p:nvPr>
        </p:nvSpPr>
        <p:spPr>
          <a:xfrm>
            <a:off x="0" y="0"/>
            <a:ext cx="9001125" cy="960173"/>
          </a:xfrm>
        </p:spPr>
        <p:txBody>
          <a:bodyPr>
            <a:normAutofit/>
          </a:bodyPr>
          <a:lstStyle>
            <a:lvl1pPr algn="l">
              <a:defRPr sz="2800" b="0"/>
            </a:lvl1pPr>
          </a:lstStyle>
          <a:p>
            <a:r>
              <a:rPr lang="ja-JP" altLang="en-US" dirty="0" smtClean="0"/>
              <a:t>　</a:t>
            </a:r>
            <a:r>
              <a:rPr lang="zh-CN" altLang="en-US" dirty="0" smtClean="0"/>
              <a:t>单击此处编辑母版标题样式</a:t>
            </a:r>
            <a:endParaRPr lang="zh-CN" altLang="en-US" dirty="0"/>
          </a:p>
        </p:txBody>
      </p:sp>
      <p:pic>
        <p:nvPicPr>
          <p:cNvPr id="10" name="图片 3" descr="aa.png"/>
          <p:cNvPicPr>
            <a:picLocks noChangeAspect="1"/>
          </p:cNvPicPr>
          <p:nvPr userDrawn="1"/>
        </p:nvPicPr>
        <p:blipFill rotWithShape="1">
          <a:blip r:embed="rId2" cstate="email"/>
          <a:srcRect b="32392"/>
          <a:stretch>
            <a:fillRect/>
          </a:stretch>
        </p:blipFill>
        <p:spPr bwMode="auto">
          <a:xfrm>
            <a:off x="7210911" y="360239"/>
            <a:ext cx="1787009" cy="792000"/>
          </a:xfrm>
          <a:prstGeom prst="rect">
            <a:avLst/>
          </a:prstGeom>
          <a:noFill/>
          <a:ln w="9525">
            <a:noFill/>
            <a:miter lim="800000"/>
            <a:headEnd/>
            <a:tailEnd/>
          </a:ln>
        </p:spPr>
      </p:pic>
      <p:sp>
        <p:nvSpPr>
          <p:cNvPr id="14"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a:defRPr/>
            </a:pPr>
            <a:r>
              <a:rPr lang="en-US" altLang="zh-CN" sz="1200" dirty="0" smtClean="0">
                <a:solidFill>
                  <a:prstClr val="black"/>
                </a:solidFill>
                <a:latin typeface="Arial" panose="020B0604020202020204" pitchFamily="34" charset="0"/>
                <a:ea typeface="MS Mincho" panose="02020609040205080304" pitchFamily="49" charset="-128"/>
              </a:rPr>
              <a:t>http://www.east-concord.com</a:t>
            </a:r>
            <a:endParaRPr lang="zh-CN" altLang="en-US" sz="1200" dirty="0">
              <a:solidFill>
                <a:prstClr val="black"/>
              </a:solidFill>
              <a:latin typeface="Arial" panose="020B0604020202020204" pitchFamily="34" charset="0"/>
              <a:ea typeface="MS Mincho" panose="02020609040205080304" pitchFamily="49" charset="-128"/>
            </a:endParaRPr>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矩形 14"/>
          <p:cNvSpPr>
            <a:spLocks noChangeArrowheads="1"/>
          </p:cNvSpPr>
          <p:nvPr userDrawn="1"/>
        </p:nvSpPr>
        <p:spPr bwMode="auto">
          <a:xfrm>
            <a:off x="0" y="909638"/>
            <a:ext cx="7524000" cy="76200"/>
          </a:xfrm>
          <a:prstGeom prst="rect">
            <a:avLst/>
          </a:prstGeom>
          <a:solidFill>
            <a:schemeClr val="accent2">
              <a:lumMod val="75000"/>
            </a:schemeClr>
          </a:solidFill>
          <a:ln>
            <a:noFill/>
          </a:ln>
        </p:spPr>
        <p:txBody>
          <a:bodyPr anchor="ctr"/>
          <a:lstStyle/>
          <a:p>
            <a:pPr algn="ctr"/>
            <a:endParaRPr lang="zh-CN" altLang="en-US" dirty="0">
              <a:solidFill>
                <a:srgbClr val="FFFFFF"/>
              </a:solidFill>
              <a:latin typeface="楷体" panose="02010609060101010101" pitchFamily="49" charset="-122"/>
              <a:ea typeface="MS Mincho" panose="02020609040205080304" pitchFamily="49" charset="-128"/>
            </a:endParaRPr>
          </a:p>
        </p:txBody>
      </p:sp>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dirty="0">
              <a:solidFill>
                <a:prstClr val="white"/>
              </a:solidFill>
              <a:latin typeface="Arial" panose="020B0604020202020204" pitchFamily="34" charset="0"/>
              <a:ea typeface="MS Mincho" panose="02020609040205080304" pitchFamily="49" charset="-128"/>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
        <p:nvSpPr>
          <p:cNvPr id="9" name="标题 1"/>
          <p:cNvSpPr>
            <a:spLocks noGrp="1"/>
          </p:cNvSpPr>
          <p:nvPr>
            <p:ph type="title" hasCustomPrompt="1"/>
          </p:nvPr>
        </p:nvSpPr>
        <p:spPr>
          <a:xfrm>
            <a:off x="0" y="0"/>
            <a:ext cx="9001125" cy="960173"/>
          </a:xfrm>
        </p:spPr>
        <p:txBody>
          <a:bodyPr>
            <a:normAutofit/>
          </a:bodyPr>
          <a:lstStyle>
            <a:lvl1pPr algn="l">
              <a:defRPr sz="2800"/>
            </a:lvl1pPr>
          </a:lstStyle>
          <a:p>
            <a:r>
              <a:rPr lang="ja-JP" altLang="en-US" dirty="0" smtClean="0"/>
              <a:t>　</a:t>
            </a:r>
            <a:r>
              <a:rPr lang="zh-CN" altLang="en-US" dirty="0" smtClean="0"/>
              <a:t>单击此处编辑母版标题样式</a:t>
            </a:r>
            <a:endParaRPr lang="zh-CN" altLang="en-US" dirty="0"/>
          </a:p>
        </p:txBody>
      </p:sp>
      <p:pic>
        <p:nvPicPr>
          <p:cNvPr id="10" name="图片 3" descr="aa.png"/>
          <p:cNvPicPr>
            <a:picLocks noChangeAspect="1"/>
          </p:cNvPicPr>
          <p:nvPr userDrawn="1"/>
        </p:nvPicPr>
        <p:blipFill rotWithShape="1">
          <a:blip r:embed="rId2" cstate="email"/>
          <a:srcRect b="32392"/>
          <a:stretch>
            <a:fillRect/>
          </a:stretch>
        </p:blipFill>
        <p:spPr bwMode="auto">
          <a:xfrm>
            <a:off x="7210911" y="360239"/>
            <a:ext cx="1787009" cy="792000"/>
          </a:xfrm>
          <a:prstGeom prst="rect">
            <a:avLst/>
          </a:prstGeom>
          <a:noFill/>
          <a:ln w="9525">
            <a:noFill/>
            <a:miter lim="800000"/>
            <a:headEnd/>
            <a:tailEnd/>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pic>
        <p:nvPicPr>
          <p:cNvPr id="6" name="图片 4" descr="aa.png"/>
          <p:cNvPicPr>
            <a:picLocks noChangeAspect="1"/>
          </p:cNvPicPr>
          <p:nvPr userDrawn="1"/>
        </p:nvPicPr>
        <p:blipFill>
          <a:blip r:embed="rId2" cstate="email"/>
          <a:srcRect l="-4139" r="-3266" b="-25958"/>
          <a:stretch>
            <a:fillRect/>
          </a:stretch>
        </p:blipFill>
        <p:spPr bwMode="auto">
          <a:xfrm>
            <a:off x="3357554" y="4880783"/>
            <a:ext cx="2286016" cy="587989"/>
          </a:xfrm>
          <a:prstGeom prst="rect">
            <a:avLst/>
          </a:prstGeom>
          <a:noFill/>
          <a:ln w="9525">
            <a:noFill/>
            <a:miter lim="800000"/>
            <a:headEnd/>
            <a:tailEnd/>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7" name="灯片编号占位符 4"/>
          <p:cNvSpPr>
            <a:spLocks noGrp="1"/>
          </p:cNvSpPr>
          <p:nvPr>
            <p:ph type="sldNum" sz="quarter" idx="12"/>
          </p:nvPr>
        </p:nvSpPr>
        <p:spPr>
          <a:xfrm>
            <a:off x="571472" y="5217003"/>
            <a:ext cx="2100263" cy="306722"/>
          </a:xfrm>
        </p:spPr>
        <p:txBody>
          <a:bodyPr/>
          <a:lstStyle>
            <a:lvl1pPr algn="l">
              <a:defRPr/>
            </a:lvl1pPr>
          </a:lstStyle>
          <a:p>
            <a:endParaRPr lang="zh-CN" altLang="en-US" dirty="0">
              <a:solidFill>
                <a:prstClr val="black">
                  <a:tint val="75000"/>
                </a:prstClr>
              </a:solidFill>
            </a:endParaRPr>
          </a:p>
        </p:txBody>
      </p:sp>
      <p:sp>
        <p:nvSpPr>
          <p:cNvPr id="5" name="等腰三角形 4"/>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dirty="0">
              <a:solidFill>
                <a:prstClr val="white"/>
              </a:solidFill>
              <a:latin typeface="Arial" panose="020B0604020202020204" pitchFamily="34" charset="0"/>
              <a:ea typeface="MS Mincho" panose="02020609040205080304" pitchFamily="49" charset="-128"/>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矩形 14"/>
          <p:cNvSpPr>
            <a:spLocks noChangeArrowheads="1"/>
          </p:cNvSpPr>
          <p:nvPr userDrawn="1"/>
        </p:nvSpPr>
        <p:spPr bwMode="auto">
          <a:xfrm>
            <a:off x="0" y="909638"/>
            <a:ext cx="8531225" cy="76200"/>
          </a:xfrm>
          <a:prstGeom prst="rect">
            <a:avLst/>
          </a:prstGeom>
          <a:solidFill>
            <a:schemeClr val="accent2">
              <a:lumMod val="75000"/>
            </a:schemeClr>
          </a:solidFill>
          <a:ln>
            <a:noFill/>
          </a:ln>
        </p:spPr>
        <p:txBody>
          <a:bodyPr anchor="ctr"/>
          <a:lstStyle/>
          <a:p>
            <a:pPr algn="ctr"/>
            <a:endParaRPr lang="zh-CN" altLang="en-US" dirty="0">
              <a:solidFill>
                <a:srgbClr val="FFFFFF"/>
              </a:solidFill>
              <a:latin typeface="楷体" panose="02010609060101010101" pitchFamily="49" charset="-122"/>
              <a:ea typeface="MS Mincho" panose="02020609040205080304" pitchFamily="49" charset="-128"/>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75D1015E-D463-4A44-84E9-A6D2CFE14C3D}"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1132955" y="-265382"/>
            <a:ext cx="7671271" cy="1228222"/>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1164208" y="1694972"/>
            <a:ext cx="3750469" cy="345662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064696" y="1694972"/>
            <a:ext cx="3750469" cy="345662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Rectangle 11"/>
          <p:cNvSpPr>
            <a:spLocks noGrp="1" noChangeArrowheads="1"/>
          </p:cNvSpPr>
          <p:nvPr>
            <p:ph type="dt" sz="half" idx="10"/>
          </p:nvPr>
        </p:nvSpPr>
        <p:spPr>
          <a:xfrm>
            <a:off x="6300788" y="5339629"/>
            <a:ext cx="2253407" cy="306722"/>
          </a:xfrm>
          <a:prstGeom prst="rect">
            <a:avLst/>
          </a:prstGeom>
        </p:spPr>
        <p:txBody>
          <a:bodyPr/>
          <a:lstStyle>
            <a:lvl1pPr>
              <a:defRPr/>
            </a:lvl1pPr>
          </a:lstStyle>
          <a:p>
            <a:pPr>
              <a:defRPr/>
            </a:pPr>
            <a:endParaRPr lang="en-US" altLang="zh-CN">
              <a:solidFill>
                <a:prstClr val="black">
                  <a:tint val="75000"/>
                </a:prstClr>
              </a:solidFill>
            </a:endParaRPr>
          </a:p>
        </p:txBody>
      </p:sp>
      <p:sp>
        <p:nvSpPr>
          <p:cNvPr id="6" name="Rectangle 12"/>
          <p:cNvSpPr>
            <a:spLocks noGrp="1" noChangeArrowheads="1"/>
          </p:cNvSpPr>
          <p:nvPr>
            <p:ph type="ftr" sz="quarter" idx="11"/>
          </p:nvPr>
        </p:nvSpPr>
        <p:spPr>
          <a:xfrm>
            <a:off x="2853482" y="5339629"/>
            <a:ext cx="3450431" cy="306722"/>
          </a:xfrm>
          <a:prstGeom prst="rect">
            <a:avLst/>
          </a:prstGeom>
        </p:spPr>
        <p:txBody>
          <a:bodyPr/>
          <a:lstStyle>
            <a:lvl1pPr>
              <a:defRPr/>
            </a:lvl1pPr>
          </a:lstStyle>
          <a:p>
            <a:pPr>
              <a:defRPr/>
            </a:pPr>
            <a:endParaRPr lang="en-US" altLang="zh-CN">
              <a:solidFill>
                <a:prstClr val="black">
                  <a:tint val="75000"/>
                </a:prstClr>
              </a:solidFill>
            </a:endParaRPr>
          </a:p>
        </p:txBody>
      </p:sp>
      <p:sp>
        <p:nvSpPr>
          <p:cNvPr id="7" name="Rectangle 13"/>
          <p:cNvSpPr>
            <a:spLocks noGrp="1" noChangeArrowheads="1"/>
          </p:cNvSpPr>
          <p:nvPr>
            <p:ph type="sldNum" sz="quarter" idx="12"/>
          </p:nvPr>
        </p:nvSpPr>
        <p:spPr/>
        <p:txBody>
          <a:bodyPr/>
          <a:lstStyle>
            <a:lvl1pPr>
              <a:defRPr/>
            </a:lvl1pPr>
          </a:lstStyle>
          <a:p>
            <a:fld id="{83A5C78A-EDD8-4ED9-8334-5014AF104DD0}" type="slidenum">
              <a:rPr lang="zh-CN" altLang="en-US">
                <a:solidFill>
                  <a:prstClr val="black">
                    <a:tint val="75000"/>
                  </a:prstClr>
                </a:solidFill>
              </a:rPr>
            </a:fld>
            <a:endParaRPr lang="en-US" altLang="zh-CN">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75D1015E-D463-4A44-84E9-A6D2CFE14C3D}"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1132955" y="-265382"/>
            <a:ext cx="7682210" cy="5416977"/>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Rectangle 11"/>
          <p:cNvSpPr>
            <a:spLocks noGrp="1" noChangeArrowheads="1"/>
          </p:cNvSpPr>
          <p:nvPr>
            <p:ph type="dt" sz="half" idx="10"/>
          </p:nvPr>
        </p:nvSpPr>
        <p:spPr/>
        <p:txBody>
          <a:bodyPr/>
          <a:lstStyle>
            <a:lvl1pPr>
              <a:defRPr/>
            </a:lvl1pPr>
          </a:lstStyle>
          <a:p>
            <a:pPr>
              <a:defRPr/>
            </a:pPr>
            <a:endParaRPr lang="en-US" altLang="zh-CN">
              <a:solidFill>
                <a:prstClr val="black">
                  <a:tint val="75000"/>
                </a:prstClr>
              </a:solidFill>
            </a:endParaRPr>
          </a:p>
        </p:txBody>
      </p:sp>
      <p:sp>
        <p:nvSpPr>
          <p:cNvPr id="4" name="Rectangle 12"/>
          <p:cNvSpPr>
            <a:spLocks noGrp="1" noChangeArrowheads="1"/>
          </p:cNvSpPr>
          <p:nvPr>
            <p:ph type="ftr" sz="quarter" idx="11"/>
          </p:nvPr>
        </p:nvSpPr>
        <p:spPr/>
        <p:txBody>
          <a:bodyPr/>
          <a:lstStyle>
            <a:lvl1pPr>
              <a:defRPr/>
            </a:lvl1pPr>
          </a:lstStyle>
          <a:p>
            <a:pPr>
              <a:defRPr/>
            </a:pPr>
            <a:endParaRPr lang="en-US" altLang="zh-CN">
              <a:solidFill>
                <a:prstClr val="black">
                  <a:tint val="75000"/>
                </a:prstClr>
              </a:solidFill>
            </a:endParaRPr>
          </a:p>
        </p:txBody>
      </p:sp>
      <p:sp>
        <p:nvSpPr>
          <p:cNvPr id="5" name="Rectangle 13"/>
          <p:cNvSpPr>
            <a:spLocks noGrp="1" noChangeArrowheads="1"/>
          </p:cNvSpPr>
          <p:nvPr>
            <p:ph type="sldNum" sz="quarter" idx="12"/>
          </p:nvPr>
        </p:nvSpPr>
        <p:spPr/>
        <p:txBody>
          <a:bodyPr/>
          <a:lstStyle>
            <a:lvl1pPr>
              <a:defRPr/>
            </a:lvl1pPr>
          </a:lstStyle>
          <a:p>
            <a:fld id="{A057C592-8ABD-404C-B855-38DF1C118C5D}" type="slidenum">
              <a:rPr lang="zh-CN" altLang="en-US">
                <a:solidFill>
                  <a:prstClr val="black">
                    <a:tint val="75000"/>
                  </a:prstClr>
                </a:solidFill>
              </a:rPr>
            </a:fld>
            <a:endParaRPr lang="en-US" altLang="zh-CN">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microsoft.com/office/2007/relationships/hdphoto" Target="../media/image4.wdp"/><Relationship Id="rId13" Type="http://schemas.openxmlformats.org/officeDocument/2006/relationships/image" Target="../media/image3.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5" Type="http://schemas.openxmlformats.org/officeDocument/2006/relationships/theme" Target="../theme/theme2.xml"/><Relationship Id="rId14" Type="http://schemas.microsoft.com/office/2007/relationships/hdphoto" Target="../media/image4.wdp"/><Relationship Id="rId13" Type="http://schemas.openxmlformats.org/officeDocument/2006/relationships/image" Target="../media/image3.jpeg"/><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3.xml"/><Relationship Id="rId8" Type="http://schemas.openxmlformats.org/officeDocument/2006/relationships/slideLayout" Target="../slideLayouts/slideLayout32.xml"/><Relationship Id="rId7" Type="http://schemas.openxmlformats.org/officeDocument/2006/relationships/slideLayout" Target="../slideLayouts/slideLayout31.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3" Type="http://schemas.openxmlformats.org/officeDocument/2006/relationships/slideLayout" Target="../slideLayouts/slideLayout27.xml"/><Relationship Id="rId2" Type="http://schemas.openxmlformats.org/officeDocument/2006/relationships/slideLayout" Target="../slideLayouts/slideLayout26.xml"/><Relationship Id="rId15" Type="http://schemas.openxmlformats.org/officeDocument/2006/relationships/theme" Target="../theme/theme3.xml"/><Relationship Id="rId14" Type="http://schemas.microsoft.com/office/2007/relationships/hdphoto" Target="../media/image4.wdp"/><Relationship Id="rId13" Type="http://schemas.openxmlformats.org/officeDocument/2006/relationships/image" Target="../media/image3.jpeg"/><Relationship Id="rId12" Type="http://schemas.openxmlformats.org/officeDocument/2006/relationships/slideLayout" Target="../slideLayouts/slideLayout36.xml"/><Relationship Id="rId11" Type="http://schemas.openxmlformats.org/officeDocument/2006/relationships/slideLayout" Target="../slideLayouts/slideLayout35.xml"/><Relationship Id="rId10" Type="http://schemas.openxmlformats.org/officeDocument/2006/relationships/slideLayout" Target="../slideLayouts/slideLayout34.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2000"/>
            <a:extLst>
              <a:ext uri="{BEBA8EAE-BF5A-486C-A8C5-ECC9F3942E4B}">
                <a14:imgProps xmlns:a14="http://schemas.microsoft.com/office/drawing/2010/main">
                  <a14:imgLayer r:embed="rId1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30708"/>
            <a:ext cx="8101013" cy="960173"/>
          </a:xfrm>
          <a:prstGeom prst="rect">
            <a:avLst/>
          </a:prstGeom>
        </p:spPr>
        <p:txBody>
          <a:bodyPr vert="horz" lIns="91429" tIns="45715" rIns="91429" bIns="45715"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0056" y="1344244"/>
            <a:ext cx="8101013" cy="3802019"/>
          </a:xfrm>
          <a:prstGeom prst="rect">
            <a:avLst/>
          </a:prstGeom>
        </p:spPr>
        <p:txBody>
          <a:bodyPr vert="horz" lIns="91429" tIns="45715" rIns="91429" bIns="45715"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450056" y="5339631"/>
            <a:ext cx="2100263" cy="306722"/>
          </a:xfrm>
          <a:prstGeom prst="rect">
            <a:avLst/>
          </a:prstGeom>
        </p:spPr>
        <p:txBody>
          <a:bodyPr vert="horz" lIns="91429" tIns="45715" rIns="91429" bIns="45715" rtlCol="0" anchor="ctr"/>
          <a:lstStyle>
            <a:lvl1pPr algn="l">
              <a:defRPr sz="1200">
                <a:solidFill>
                  <a:schemeClr val="tx1">
                    <a:tint val="75000"/>
                  </a:schemeClr>
                </a:solidFill>
                <a:latin typeface="Arial" panose="020B0604020202020204" pitchFamily="34" charset="0"/>
                <a:ea typeface="MS Mincho" panose="02020609040205080304" pitchFamily="49" charset="-128"/>
              </a:defRPr>
            </a:lvl1pPr>
          </a:lstStyle>
          <a:p>
            <a:endParaRPr lang="zh-CN" altLang="en-US" dirty="0"/>
          </a:p>
        </p:txBody>
      </p:sp>
      <p:sp>
        <p:nvSpPr>
          <p:cNvPr id="5" name="页脚占位符 4"/>
          <p:cNvSpPr>
            <a:spLocks noGrp="1"/>
          </p:cNvSpPr>
          <p:nvPr>
            <p:ph type="ftr" sz="quarter" idx="3"/>
          </p:nvPr>
        </p:nvSpPr>
        <p:spPr>
          <a:xfrm>
            <a:off x="3075385" y="5339631"/>
            <a:ext cx="2850356" cy="306722"/>
          </a:xfrm>
          <a:prstGeom prst="rect">
            <a:avLst/>
          </a:prstGeom>
        </p:spPr>
        <p:txBody>
          <a:bodyPr vert="horz" lIns="91429" tIns="45715" rIns="91429" bIns="45715" rtlCol="0" anchor="ctr"/>
          <a:lstStyle>
            <a:lvl1pPr algn="ctr">
              <a:defRPr sz="1200">
                <a:solidFill>
                  <a:schemeClr val="tx1">
                    <a:tint val="75000"/>
                  </a:schemeClr>
                </a:solidFill>
                <a:latin typeface="Arial" panose="020B0604020202020204" pitchFamily="34" charset="0"/>
                <a:ea typeface="MS Mincho" panose="02020609040205080304" pitchFamily="49" charset="-128"/>
              </a:defRPr>
            </a:lvl1pPr>
          </a:lstStyle>
          <a:p>
            <a:endParaRPr lang="zh-CN" altLang="en-US" dirty="0"/>
          </a:p>
        </p:txBody>
      </p:sp>
      <p:sp>
        <p:nvSpPr>
          <p:cNvPr id="6" name="灯片编号占位符 5"/>
          <p:cNvSpPr>
            <a:spLocks noGrp="1"/>
          </p:cNvSpPr>
          <p:nvPr>
            <p:ph type="sldNum" sz="quarter" idx="4"/>
          </p:nvPr>
        </p:nvSpPr>
        <p:spPr>
          <a:xfrm>
            <a:off x="6450806" y="5339631"/>
            <a:ext cx="2100263" cy="306722"/>
          </a:xfrm>
          <a:prstGeom prst="rect">
            <a:avLst/>
          </a:prstGeom>
        </p:spPr>
        <p:txBody>
          <a:bodyPr vert="horz" lIns="91429" tIns="45715" rIns="91429" bIns="45715" rtlCol="0" anchor="ctr"/>
          <a:lstStyle>
            <a:lvl1pPr algn="r">
              <a:defRPr sz="1200">
                <a:solidFill>
                  <a:schemeClr val="tx1">
                    <a:tint val="75000"/>
                  </a:schemeClr>
                </a:solidFill>
                <a:latin typeface="Arial" panose="020B0604020202020204" pitchFamily="34" charset="0"/>
                <a:ea typeface="MS Mincho" panose="02020609040205080304" pitchFamily="49" charset="-128"/>
              </a:defRPr>
            </a:lvl1pPr>
          </a:lstStyle>
          <a:p>
            <a:fld id="{0C913308-F349-4B6D-A68A-DD1791B4A57B}"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S Mincho" panose="02020609040205080304" pitchFamily="49" charset="-128"/>
          <a:ea typeface="MS Mincho" panose="02020609040205080304" pitchFamily="49"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S Mincho" panose="02020609040205080304" pitchFamily="49" charset="-128"/>
          <a:ea typeface="MS Mincho" panose="02020609040205080304" pitchFamily="49" charset="-128"/>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S Mincho" panose="02020609040205080304" pitchFamily="49" charset="-128"/>
          <a:ea typeface="MS Mincho" panose="02020609040205080304" pitchFamily="49" charset="-128"/>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S Mincho" panose="02020609040205080304" pitchFamily="49" charset="-128"/>
          <a:ea typeface="MS Mincho" panose="02020609040205080304" pitchFamily="49" charset="-128"/>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S Mincho" panose="02020609040205080304" pitchFamily="49" charset="-128"/>
          <a:ea typeface="MS Mincho" panose="02020609040205080304" pitchFamily="49" charset="-128"/>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S Mincho" panose="02020609040205080304" pitchFamily="49" charset="-128"/>
          <a:ea typeface="MS Mincho" panose="02020609040205080304" pitchFamily="49"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2000"/>
            <a:extLst>
              <a:ext uri="{BEBA8EAE-BF5A-486C-A8C5-ECC9F3942E4B}">
                <a14:imgProps xmlns:a14="http://schemas.microsoft.com/office/drawing/2010/main">
                  <a14:imgLayer r:embed="rId1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30709"/>
            <a:ext cx="8101013" cy="960173"/>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0056" y="1344243"/>
            <a:ext cx="8101013" cy="3802019"/>
          </a:xfrm>
          <a:prstGeom prst="rect">
            <a:avLst/>
          </a:prstGeom>
        </p:spPr>
        <p:txBody>
          <a:bodyPr vert="horz" lIns="91440" tIns="45720" rIns="91440" bIns="45720"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450056" y="5339629"/>
            <a:ext cx="2100263" cy="306722"/>
          </a:xfrm>
          <a:prstGeom prst="rect">
            <a:avLst/>
          </a:prstGeom>
        </p:spPr>
        <p:txBody>
          <a:bodyPr vert="horz" lIns="91440" tIns="45720" rIns="91440" bIns="45720" rtlCol="0" anchor="ctr"/>
          <a:lstStyle>
            <a:lvl1pPr algn="l">
              <a:defRPr sz="1010">
                <a:solidFill>
                  <a:schemeClr val="tx1">
                    <a:tint val="75000"/>
                  </a:schemeClr>
                </a:solidFill>
                <a:latin typeface="Arial" panose="020B0604020202020204" pitchFamily="34" charset="0"/>
                <a:ea typeface="楷体" panose="02010609060101010101" pitchFamily="49" charset="-122"/>
              </a:defRPr>
            </a:lvl1pPr>
          </a:lstStyle>
          <a:p>
            <a:pPr defTabSz="768350"/>
            <a:endParaRPr lang="zh-CN" altLang="en-US" dirty="0">
              <a:solidFill>
                <a:prstClr val="black">
                  <a:tint val="75000"/>
                </a:prstClr>
              </a:solidFill>
            </a:endParaRPr>
          </a:p>
        </p:txBody>
      </p:sp>
      <p:sp>
        <p:nvSpPr>
          <p:cNvPr id="5" name="页脚占位符 4"/>
          <p:cNvSpPr>
            <a:spLocks noGrp="1"/>
          </p:cNvSpPr>
          <p:nvPr>
            <p:ph type="ftr" sz="quarter" idx="3"/>
          </p:nvPr>
        </p:nvSpPr>
        <p:spPr>
          <a:xfrm>
            <a:off x="3075385" y="5339629"/>
            <a:ext cx="2850356" cy="306722"/>
          </a:xfrm>
          <a:prstGeom prst="rect">
            <a:avLst/>
          </a:prstGeom>
        </p:spPr>
        <p:txBody>
          <a:bodyPr vert="horz" lIns="91440" tIns="45720" rIns="91440" bIns="45720" rtlCol="0" anchor="ctr"/>
          <a:lstStyle>
            <a:lvl1pPr algn="ctr">
              <a:defRPr sz="1010">
                <a:solidFill>
                  <a:schemeClr val="tx1">
                    <a:tint val="75000"/>
                  </a:schemeClr>
                </a:solidFill>
                <a:latin typeface="Arial" panose="020B0604020202020204" pitchFamily="34" charset="0"/>
                <a:ea typeface="楷体" panose="02010609060101010101" pitchFamily="49" charset="-122"/>
              </a:defRPr>
            </a:lvl1pPr>
          </a:lstStyle>
          <a:p>
            <a:pPr defTabSz="768350"/>
            <a:endParaRPr lang="zh-CN" altLang="en-US" dirty="0">
              <a:solidFill>
                <a:prstClr val="black">
                  <a:tint val="75000"/>
                </a:prstClr>
              </a:solidFill>
            </a:endParaRPr>
          </a:p>
        </p:txBody>
      </p:sp>
      <p:sp>
        <p:nvSpPr>
          <p:cNvPr id="6" name="灯片编号占位符 5"/>
          <p:cNvSpPr>
            <a:spLocks noGrp="1"/>
          </p:cNvSpPr>
          <p:nvPr>
            <p:ph type="sldNum" sz="quarter" idx="4"/>
          </p:nvPr>
        </p:nvSpPr>
        <p:spPr>
          <a:xfrm>
            <a:off x="6450806" y="5339629"/>
            <a:ext cx="2100263" cy="306722"/>
          </a:xfrm>
          <a:prstGeom prst="rect">
            <a:avLst/>
          </a:prstGeom>
        </p:spPr>
        <p:txBody>
          <a:bodyPr vert="horz" lIns="91440" tIns="45720" rIns="91440" bIns="45720" rtlCol="0" anchor="ctr"/>
          <a:lstStyle>
            <a:lvl1pPr algn="r">
              <a:defRPr sz="1010">
                <a:solidFill>
                  <a:schemeClr val="tx1">
                    <a:tint val="75000"/>
                  </a:schemeClr>
                </a:solidFill>
                <a:latin typeface="Arial" panose="020B0604020202020204" pitchFamily="34" charset="0"/>
                <a:ea typeface="楷体" panose="02010609060101010101" pitchFamily="49" charset="-122"/>
              </a:defRPr>
            </a:lvl1pPr>
          </a:lstStyle>
          <a:p>
            <a:pPr defTabSz="768350"/>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lvl1pPr algn="ctr" defTabSz="768350" rtl="0" eaLnBrk="1" latinLnBrk="0" hangingPunct="1">
        <a:spcBef>
          <a:spcPct val="0"/>
        </a:spcBef>
        <a:buNone/>
        <a:defRPr sz="3695" kern="1200">
          <a:solidFill>
            <a:schemeClr val="tx1"/>
          </a:solidFill>
          <a:latin typeface="Arial" panose="020B0604020202020204" pitchFamily="34" charset="0"/>
          <a:ea typeface="楷体" panose="02010609060101010101" pitchFamily="49" charset="-122"/>
          <a:cs typeface="+mj-cs"/>
        </a:defRPr>
      </a:lvl1pPr>
    </p:titleStyle>
    <p:bodyStyle>
      <a:lvl1pPr marL="288290" indent="-288290" algn="l" defTabSz="768350" rtl="0" eaLnBrk="1" latinLnBrk="0" hangingPunct="1">
        <a:spcBef>
          <a:spcPct val="20000"/>
        </a:spcBef>
        <a:buFont typeface="Arial" panose="020B0604020202020204" pitchFamily="34" charset="0"/>
        <a:buChar char="•"/>
        <a:defRPr sz="2690" kern="1200">
          <a:solidFill>
            <a:schemeClr val="tx1"/>
          </a:solidFill>
          <a:latin typeface="Arial" panose="020B0604020202020204" pitchFamily="34" charset="0"/>
          <a:ea typeface="楷体" panose="02010609060101010101" pitchFamily="49" charset="-122"/>
          <a:cs typeface="+mn-cs"/>
        </a:defRPr>
      </a:lvl1pPr>
      <a:lvl2pPr marL="624205" indent="-240030" algn="l" defTabSz="768350" rtl="0" eaLnBrk="1" latinLnBrk="0" hangingPunct="1">
        <a:spcBef>
          <a:spcPct val="20000"/>
        </a:spcBef>
        <a:buFont typeface="Arial" panose="020B0604020202020204" pitchFamily="34" charset="0"/>
        <a:buChar char="–"/>
        <a:defRPr sz="2350" kern="1200">
          <a:solidFill>
            <a:schemeClr val="tx1"/>
          </a:solidFill>
          <a:latin typeface="Arial" panose="020B0604020202020204" pitchFamily="34" charset="0"/>
          <a:ea typeface="楷体" panose="02010609060101010101" pitchFamily="49" charset="-122"/>
          <a:cs typeface="+mn-cs"/>
        </a:defRPr>
      </a:lvl2pPr>
      <a:lvl3pPr marL="960120" indent="-191770" algn="l" defTabSz="768350" rtl="0" eaLnBrk="1" latinLnBrk="0" hangingPunct="1">
        <a:spcBef>
          <a:spcPct val="20000"/>
        </a:spcBef>
        <a:buFont typeface="Arial" panose="020B0604020202020204" pitchFamily="34" charset="0"/>
        <a:buChar char="•"/>
        <a:defRPr sz="2015" kern="1200">
          <a:solidFill>
            <a:schemeClr val="tx1"/>
          </a:solidFill>
          <a:latin typeface="Arial" panose="020B0604020202020204" pitchFamily="34" charset="0"/>
          <a:ea typeface="楷体" panose="02010609060101010101" pitchFamily="49" charset="-122"/>
          <a:cs typeface="+mn-cs"/>
        </a:defRPr>
      </a:lvl3pPr>
      <a:lvl4pPr marL="1344295" indent="-191770" algn="l" defTabSz="768350" rtl="0" eaLnBrk="1" latinLnBrk="0" hangingPunct="1">
        <a:spcBef>
          <a:spcPct val="20000"/>
        </a:spcBef>
        <a:buFont typeface="Arial" panose="020B0604020202020204" pitchFamily="34" charset="0"/>
        <a:buChar char="–"/>
        <a:defRPr sz="1680" kern="1200">
          <a:solidFill>
            <a:schemeClr val="tx1"/>
          </a:solidFill>
          <a:latin typeface="Arial" panose="020B0604020202020204" pitchFamily="34" charset="0"/>
          <a:ea typeface="楷体" panose="02010609060101010101" pitchFamily="49" charset="-122"/>
          <a:cs typeface="+mn-cs"/>
        </a:defRPr>
      </a:lvl4pPr>
      <a:lvl5pPr marL="1728470" indent="-191770" algn="l" defTabSz="768350" rtl="0" eaLnBrk="1" latinLnBrk="0" hangingPunct="1">
        <a:spcBef>
          <a:spcPct val="20000"/>
        </a:spcBef>
        <a:buFont typeface="Arial" panose="020B0604020202020204" pitchFamily="34" charset="0"/>
        <a:buChar char="»"/>
        <a:defRPr sz="1680" kern="1200">
          <a:solidFill>
            <a:schemeClr val="tx1"/>
          </a:solidFill>
          <a:latin typeface="Arial" panose="020B0604020202020204" pitchFamily="34" charset="0"/>
          <a:ea typeface="楷体" panose="02010609060101010101" pitchFamily="49" charset="-122"/>
          <a:cs typeface="+mn-cs"/>
        </a:defRPr>
      </a:lvl5pPr>
      <a:lvl6pPr marL="2112010"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mn-ea"/>
          <a:cs typeface="+mn-cs"/>
        </a:defRPr>
      </a:lvl6pPr>
      <a:lvl7pPr marL="2496185"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mn-ea"/>
          <a:cs typeface="+mn-cs"/>
        </a:defRPr>
      </a:lvl7pPr>
      <a:lvl8pPr marL="2880360"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mn-ea"/>
          <a:cs typeface="+mn-cs"/>
        </a:defRPr>
      </a:lvl8pPr>
      <a:lvl9pPr marL="3264535"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mn-ea"/>
          <a:cs typeface="+mn-cs"/>
        </a:defRPr>
      </a:lvl9pPr>
    </p:bodyStyle>
    <p:otherStyle>
      <a:defPPr>
        <a:defRPr lang="zh-CN"/>
      </a:defPPr>
      <a:lvl1pPr marL="0" algn="l" defTabSz="768350" rtl="0" eaLnBrk="1" latinLnBrk="0" hangingPunct="1">
        <a:defRPr sz="1510" kern="1200">
          <a:solidFill>
            <a:schemeClr val="tx1"/>
          </a:solidFill>
          <a:latin typeface="+mn-lt"/>
          <a:ea typeface="+mn-ea"/>
          <a:cs typeface="+mn-cs"/>
        </a:defRPr>
      </a:lvl1pPr>
      <a:lvl2pPr marL="384175" algn="l" defTabSz="768350" rtl="0" eaLnBrk="1" latinLnBrk="0" hangingPunct="1">
        <a:defRPr sz="1510" kern="1200">
          <a:solidFill>
            <a:schemeClr val="tx1"/>
          </a:solidFill>
          <a:latin typeface="+mn-lt"/>
          <a:ea typeface="+mn-ea"/>
          <a:cs typeface="+mn-cs"/>
        </a:defRPr>
      </a:lvl2pPr>
      <a:lvl3pPr marL="768350" algn="l" defTabSz="768350" rtl="0" eaLnBrk="1" latinLnBrk="0" hangingPunct="1">
        <a:defRPr sz="1510" kern="1200">
          <a:solidFill>
            <a:schemeClr val="tx1"/>
          </a:solidFill>
          <a:latin typeface="+mn-lt"/>
          <a:ea typeface="+mn-ea"/>
          <a:cs typeface="+mn-cs"/>
        </a:defRPr>
      </a:lvl3pPr>
      <a:lvl4pPr marL="1151890" algn="l" defTabSz="768350" rtl="0" eaLnBrk="1" latinLnBrk="0" hangingPunct="1">
        <a:defRPr sz="1510" kern="1200">
          <a:solidFill>
            <a:schemeClr val="tx1"/>
          </a:solidFill>
          <a:latin typeface="+mn-lt"/>
          <a:ea typeface="+mn-ea"/>
          <a:cs typeface="+mn-cs"/>
        </a:defRPr>
      </a:lvl4pPr>
      <a:lvl5pPr marL="1536065" algn="l" defTabSz="768350" rtl="0" eaLnBrk="1" latinLnBrk="0" hangingPunct="1">
        <a:defRPr sz="1510" kern="1200">
          <a:solidFill>
            <a:schemeClr val="tx1"/>
          </a:solidFill>
          <a:latin typeface="+mn-lt"/>
          <a:ea typeface="+mn-ea"/>
          <a:cs typeface="+mn-cs"/>
        </a:defRPr>
      </a:lvl5pPr>
      <a:lvl6pPr marL="1920240" algn="l" defTabSz="768350" rtl="0" eaLnBrk="1" latinLnBrk="0" hangingPunct="1">
        <a:defRPr sz="1510" kern="1200">
          <a:solidFill>
            <a:schemeClr val="tx1"/>
          </a:solidFill>
          <a:latin typeface="+mn-lt"/>
          <a:ea typeface="+mn-ea"/>
          <a:cs typeface="+mn-cs"/>
        </a:defRPr>
      </a:lvl6pPr>
      <a:lvl7pPr marL="2304415" algn="l" defTabSz="768350" rtl="0" eaLnBrk="1" latinLnBrk="0" hangingPunct="1">
        <a:defRPr sz="1510" kern="1200">
          <a:solidFill>
            <a:schemeClr val="tx1"/>
          </a:solidFill>
          <a:latin typeface="+mn-lt"/>
          <a:ea typeface="+mn-ea"/>
          <a:cs typeface="+mn-cs"/>
        </a:defRPr>
      </a:lvl7pPr>
      <a:lvl8pPr marL="2688590" algn="l" defTabSz="768350" rtl="0" eaLnBrk="1" latinLnBrk="0" hangingPunct="1">
        <a:defRPr sz="1510" kern="1200">
          <a:solidFill>
            <a:schemeClr val="tx1"/>
          </a:solidFill>
          <a:latin typeface="+mn-lt"/>
          <a:ea typeface="+mn-ea"/>
          <a:cs typeface="+mn-cs"/>
        </a:defRPr>
      </a:lvl8pPr>
      <a:lvl9pPr marL="3072130" algn="l" defTabSz="768350" rtl="0" eaLnBrk="1" latinLnBrk="0" hangingPunct="1">
        <a:defRPr sz="151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2000"/>
            <a:extLst>
              <a:ext uri="{BEBA8EAE-BF5A-486C-A8C5-ECC9F3942E4B}">
                <a14:imgProps xmlns:a14="http://schemas.microsoft.com/office/drawing/2010/main">
                  <a14:imgLayer r:embed="rId1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30708"/>
            <a:ext cx="8101013" cy="960173"/>
          </a:xfrm>
          <a:prstGeom prst="rect">
            <a:avLst/>
          </a:prstGeom>
        </p:spPr>
        <p:txBody>
          <a:bodyPr vert="horz" lIns="91429" tIns="45715" rIns="91429" bIns="45715"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0056" y="1344244"/>
            <a:ext cx="8101013" cy="3802019"/>
          </a:xfrm>
          <a:prstGeom prst="rect">
            <a:avLst/>
          </a:prstGeom>
        </p:spPr>
        <p:txBody>
          <a:bodyPr vert="horz" lIns="91429" tIns="45715" rIns="91429" bIns="45715"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450056" y="5339631"/>
            <a:ext cx="2100263" cy="306722"/>
          </a:xfrm>
          <a:prstGeom prst="rect">
            <a:avLst/>
          </a:prstGeom>
        </p:spPr>
        <p:txBody>
          <a:bodyPr vert="horz" lIns="91429" tIns="45715" rIns="91429" bIns="45715" rtlCol="0" anchor="ctr"/>
          <a:lstStyle>
            <a:lvl1pPr algn="l">
              <a:defRPr sz="1200">
                <a:solidFill>
                  <a:schemeClr val="tx1">
                    <a:tint val="75000"/>
                  </a:schemeClr>
                </a:solidFill>
                <a:latin typeface="Arial" panose="020B0604020202020204" pitchFamily="34" charset="0"/>
                <a:ea typeface="MS Mincho" panose="02020609040205080304" pitchFamily="49" charset="-128"/>
              </a:defRPr>
            </a:lvl1pPr>
          </a:lstStyle>
          <a:p>
            <a:endParaRPr lang="zh-CN" altLang="en-US" dirty="0">
              <a:solidFill>
                <a:prstClr val="black">
                  <a:tint val="75000"/>
                </a:prstClr>
              </a:solidFill>
            </a:endParaRPr>
          </a:p>
        </p:txBody>
      </p:sp>
      <p:sp>
        <p:nvSpPr>
          <p:cNvPr id="5" name="页脚占位符 4"/>
          <p:cNvSpPr>
            <a:spLocks noGrp="1"/>
          </p:cNvSpPr>
          <p:nvPr>
            <p:ph type="ftr" sz="quarter" idx="3"/>
          </p:nvPr>
        </p:nvSpPr>
        <p:spPr>
          <a:xfrm>
            <a:off x="3075385" y="5339631"/>
            <a:ext cx="2850356" cy="306722"/>
          </a:xfrm>
          <a:prstGeom prst="rect">
            <a:avLst/>
          </a:prstGeom>
        </p:spPr>
        <p:txBody>
          <a:bodyPr vert="horz" lIns="91429" tIns="45715" rIns="91429" bIns="45715" rtlCol="0" anchor="ctr"/>
          <a:lstStyle>
            <a:lvl1pPr algn="ctr">
              <a:defRPr sz="1200">
                <a:solidFill>
                  <a:schemeClr val="tx1">
                    <a:tint val="75000"/>
                  </a:schemeClr>
                </a:solidFill>
                <a:latin typeface="Arial" panose="020B0604020202020204" pitchFamily="34" charset="0"/>
                <a:ea typeface="MS Mincho" panose="02020609040205080304" pitchFamily="49" charset="-128"/>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4"/>
          </p:nvPr>
        </p:nvSpPr>
        <p:spPr>
          <a:xfrm>
            <a:off x="6450806" y="5339631"/>
            <a:ext cx="2100263" cy="306722"/>
          </a:xfrm>
          <a:prstGeom prst="rect">
            <a:avLst/>
          </a:prstGeom>
        </p:spPr>
        <p:txBody>
          <a:bodyPr vert="horz" lIns="91429" tIns="45715" rIns="91429" bIns="45715" rtlCol="0" anchor="ctr"/>
          <a:lstStyle>
            <a:lvl1pPr algn="r">
              <a:defRPr sz="1200">
                <a:solidFill>
                  <a:schemeClr val="tx1">
                    <a:tint val="75000"/>
                  </a:schemeClr>
                </a:solidFill>
                <a:latin typeface="Arial" panose="020B0604020202020204" pitchFamily="34" charset="0"/>
                <a:ea typeface="MS Mincho" panose="02020609040205080304" pitchFamily="49" charset="-128"/>
              </a:defRPr>
            </a:lvl1pPr>
          </a:lstStyle>
          <a:p>
            <a:fld id="{0C913308-F349-4B6D-A68A-DD1791B4A57B}" type="slidenum">
              <a:rPr lang="zh-CN" altLang="en-US" smtClean="0">
                <a:solidFill>
                  <a:prstClr val="black">
                    <a:tint val="75000"/>
                  </a:prstClr>
                </a:solidFill>
              </a:rPr>
            </a:fld>
            <a:endParaRPr lang="zh-CN" alt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hdr="0" ftr="0" dt="0"/>
  <p:txStyles>
    <p:titleStyle>
      <a:lvl1pPr algn="ctr" defTabSz="914400" rtl="0" eaLnBrk="1" latinLnBrk="0" hangingPunct="1">
        <a:spcBef>
          <a:spcPct val="0"/>
        </a:spcBef>
        <a:buNone/>
        <a:defRPr sz="4400" kern="1200">
          <a:solidFill>
            <a:schemeClr val="tx1"/>
          </a:solidFill>
          <a:latin typeface="MS Mincho" panose="02020609040205080304" pitchFamily="49" charset="-128"/>
          <a:ea typeface="MS Mincho" panose="02020609040205080304" pitchFamily="49"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S Mincho" panose="02020609040205080304" pitchFamily="49" charset="-128"/>
          <a:ea typeface="MS Mincho" panose="02020609040205080304" pitchFamily="49" charset="-128"/>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S Mincho" panose="02020609040205080304" pitchFamily="49" charset="-128"/>
          <a:ea typeface="MS Mincho" panose="02020609040205080304" pitchFamily="49" charset="-128"/>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S Mincho" panose="02020609040205080304" pitchFamily="49" charset="-128"/>
          <a:ea typeface="MS Mincho" panose="02020609040205080304" pitchFamily="49" charset="-128"/>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S Mincho" panose="02020609040205080304" pitchFamily="49" charset="-128"/>
          <a:ea typeface="MS Mincho" panose="02020609040205080304" pitchFamily="49" charset="-128"/>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S Mincho" panose="02020609040205080304" pitchFamily="49" charset="-128"/>
          <a:ea typeface="MS Mincho" panose="02020609040205080304" pitchFamily="49"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6.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6.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wmf"/></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6.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w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6.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jpeg"/><Relationship Id="rId1" Type="http://schemas.openxmlformats.org/officeDocument/2006/relationships/image" Target="../media/image17.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6.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943" y="-17161"/>
            <a:ext cx="9072000" cy="5814791"/>
          </a:xfrm>
          <a:prstGeom prst="rect">
            <a:avLst/>
          </a:prstGeom>
        </p:spPr>
      </p:pic>
      <p:sp>
        <p:nvSpPr>
          <p:cNvPr id="6" name="Rectangle 2"/>
          <p:cNvSpPr>
            <a:spLocks noGrp="1" noChangeArrowheads="1"/>
          </p:cNvSpPr>
          <p:nvPr>
            <p:ph type="ctrTitle"/>
          </p:nvPr>
        </p:nvSpPr>
        <p:spPr>
          <a:xfrm>
            <a:off x="468114" y="3528591"/>
            <a:ext cx="8293225" cy="1693638"/>
          </a:xfrm>
        </p:spPr>
        <p:txBody>
          <a:bodyPr>
            <a:normAutofit/>
          </a:bodyPr>
          <a:lstStyle/>
          <a:p>
            <a:pPr algn="l" eaLnBrk="1" hangingPunct="1"/>
            <a:r>
              <a:rPr lang="zh-CN" altLang="en-US" sz="3100" b="1" dirty="0" smtClean="0">
                <a:solidFill>
                  <a:srgbClr val="FF0000"/>
                </a:solidFill>
                <a:latin typeface="楷体" panose="02010609060101010101" pitchFamily="49" charset="-122"/>
              </a:rPr>
              <a:t>商业贿赂的认定标准及</a:t>
            </a:r>
            <a:r>
              <a:rPr lang="zh-CN" altLang="en-US" sz="3100" b="1" dirty="0" smtClean="0">
                <a:solidFill>
                  <a:srgbClr val="FF0000"/>
                </a:solidFill>
                <a:latin typeface="楷体" panose="02010609060101010101" pitchFamily="49" charset="-122"/>
              </a:rPr>
              <a:t>预防</a:t>
            </a:r>
            <a:br>
              <a:rPr lang="en-US" altLang="zh-CN" sz="3100" b="1" dirty="0" smtClean="0">
                <a:solidFill>
                  <a:srgbClr val="FF0000"/>
                </a:solidFill>
                <a:latin typeface="楷体" panose="02010609060101010101" pitchFamily="49" charset="-122"/>
              </a:rPr>
            </a:br>
            <a:br>
              <a:rPr lang="en-US" altLang="ja-JP" sz="2400" dirty="0">
                <a:latin typeface="MS Mincho" panose="02020609040205080304" pitchFamily="49" charset="-128"/>
                <a:ea typeface="MS Mincho" panose="02020609040205080304" pitchFamily="49" charset="-128"/>
              </a:rPr>
            </a:br>
            <a:endParaRPr lang="ja-JP" altLang="en-US" sz="2400" dirty="0">
              <a:latin typeface="楷体" panose="02010609060101010101" pitchFamily="49" charset="-122"/>
            </a:endParaRPr>
          </a:p>
        </p:txBody>
      </p:sp>
      <p:sp>
        <p:nvSpPr>
          <p:cNvPr id="3" name="灯片编号占位符 2"/>
          <p:cNvSpPr>
            <a:spLocks noGrp="1"/>
          </p:cNvSpPr>
          <p:nvPr>
            <p:ph type="sldNum" sz="quarter" idx="12"/>
          </p:nvPr>
        </p:nvSpPr>
        <p:spPr/>
        <p:txBody>
          <a:body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body" idx="4294967295"/>
          </p:nvPr>
        </p:nvSpPr>
        <p:spPr>
          <a:xfrm>
            <a:off x="900162" y="1368351"/>
            <a:ext cx="4937772" cy="3672408"/>
          </a:xfrm>
        </p:spPr>
        <p:txBody>
          <a:bodyPr>
            <a:normAutofit/>
          </a:bodyPr>
          <a:lstStyle/>
          <a:p>
            <a:pPr marL="0" indent="0" eaLnBrk="1" hangingPunct="1">
              <a:spcBef>
                <a:spcPts val="0"/>
              </a:spcBef>
              <a:spcAft>
                <a:spcPts val="600"/>
              </a:spcAft>
              <a:buClr>
                <a:schemeClr val="tx1"/>
              </a:buClr>
              <a:buNone/>
            </a:pPr>
            <a:r>
              <a:rPr lang="zh-CN" altLang="en-US" sz="2200" dirty="0" smtClean="0">
                <a:latin typeface="楷体" panose="02010609060101010101" pitchFamily="49" charset="-122"/>
                <a:ea typeface="楷体" panose="02010609060101010101" pitchFamily="49" charset="-122"/>
              </a:rPr>
              <a:t>一 问题研究</a:t>
            </a:r>
            <a:endParaRPr lang="en-US" altLang="zh-CN" sz="2200" dirty="0" smtClean="0">
              <a:latin typeface="楷体" panose="02010609060101010101" pitchFamily="49" charset="-122"/>
              <a:ea typeface="楷体" panose="02010609060101010101" pitchFamily="49" charset="-122"/>
            </a:endParaRPr>
          </a:p>
          <a:p>
            <a:pPr marL="0" indent="0">
              <a:spcBef>
                <a:spcPts val="0"/>
              </a:spcBef>
              <a:spcAft>
                <a:spcPts val="600"/>
              </a:spcAft>
              <a:buClr>
                <a:schemeClr val="tx1"/>
              </a:buClr>
              <a:buNone/>
            </a:pPr>
            <a:r>
              <a:rPr lang="zh-CN" altLang="en-US" sz="2200" dirty="0" smtClean="0">
                <a:latin typeface="楷体" panose="02010609060101010101" pitchFamily="49" charset="-122"/>
                <a:ea typeface="楷体" panose="02010609060101010101" pitchFamily="49" charset="-122"/>
              </a:rPr>
              <a:t>二 什么</a:t>
            </a:r>
            <a:r>
              <a:rPr lang="zh-CN" altLang="en-US" sz="2200" dirty="0">
                <a:latin typeface="楷体" panose="02010609060101010101" pitchFamily="49" charset="-122"/>
                <a:ea typeface="楷体" panose="02010609060101010101" pitchFamily="49" charset="-122"/>
              </a:rPr>
              <a:t>是商业贿赂</a:t>
            </a:r>
            <a:endParaRPr lang="ja-JP" altLang="en-US" sz="2200" dirty="0">
              <a:latin typeface="楷体" panose="02010609060101010101" pitchFamily="49" charset="-122"/>
              <a:ea typeface="楷体" panose="02010609060101010101" pitchFamily="49" charset="-122"/>
            </a:endParaRPr>
          </a:p>
          <a:p>
            <a:pPr marL="0" indent="0">
              <a:spcBef>
                <a:spcPts val="0"/>
              </a:spcBef>
              <a:spcAft>
                <a:spcPts val="600"/>
              </a:spcAft>
              <a:buNone/>
            </a:pPr>
            <a:r>
              <a:rPr lang="zh-CN" altLang="en-US" sz="2200" dirty="0" smtClean="0">
                <a:latin typeface="楷体" panose="02010609060101010101" pitchFamily="49" charset="-122"/>
                <a:ea typeface="楷体" panose="02010609060101010101" pitchFamily="49" charset="-122"/>
              </a:rPr>
              <a:t>三 最近</a:t>
            </a:r>
            <a:r>
              <a:rPr lang="zh-CN" altLang="en-US" sz="2200" dirty="0">
                <a:latin typeface="楷体" panose="02010609060101010101" pitchFamily="49" charset="-122"/>
                <a:ea typeface="楷体" panose="02010609060101010101" pitchFamily="49" charset="-122"/>
              </a:rPr>
              <a:t>的商业贿赂事件</a:t>
            </a:r>
            <a:endParaRPr lang="ja-JP" altLang="zh-CN" sz="2200" dirty="0">
              <a:latin typeface="楷体" panose="02010609060101010101" pitchFamily="49" charset="-122"/>
              <a:ea typeface="楷体" panose="02010609060101010101" pitchFamily="49" charset="-122"/>
            </a:endParaRPr>
          </a:p>
          <a:p>
            <a:pPr marL="0" indent="0" eaLnBrk="1" hangingPunct="1">
              <a:spcBef>
                <a:spcPts val="0"/>
              </a:spcBef>
              <a:spcAft>
                <a:spcPts val="600"/>
              </a:spcAft>
              <a:buNone/>
            </a:pPr>
            <a:r>
              <a:rPr lang="zh-CN" altLang="en-US" sz="2200" dirty="0" smtClean="0">
                <a:latin typeface="楷体" panose="02010609060101010101" pitchFamily="49" charset="-122"/>
                <a:ea typeface="楷体" panose="02010609060101010101" pitchFamily="49" charset="-122"/>
              </a:rPr>
              <a:t>四 商业贿赂的责任</a:t>
            </a:r>
            <a:endParaRPr lang="ja-JP" altLang="en-US" sz="2200" dirty="0">
              <a:latin typeface="楷体" panose="02010609060101010101" pitchFamily="49" charset="-122"/>
              <a:ea typeface="楷体" panose="02010609060101010101" pitchFamily="49" charset="-122"/>
            </a:endParaRPr>
          </a:p>
          <a:p>
            <a:pPr marL="0" indent="0">
              <a:spcBef>
                <a:spcPts val="0"/>
              </a:spcBef>
              <a:spcAft>
                <a:spcPts val="600"/>
              </a:spcAft>
              <a:buNone/>
            </a:pPr>
            <a:r>
              <a:rPr lang="zh-CN" altLang="en-US" sz="2200" dirty="0" smtClean="0">
                <a:latin typeface="楷体" panose="02010609060101010101" pitchFamily="49" charset="-122"/>
                <a:ea typeface="楷体" panose="02010609060101010101" pitchFamily="49" charset="-122"/>
              </a:rPr>
              <a:t>五 有关</a:t>
            </a:r>
            <a:r>
              <a:rPr lang="zh-CN" altLang="en-US" sz="2200" dirty="0">
                <a:latin typeface="楷体" panose="02010609060101010101" pitchFamily="49" charset="-122"/>
                <a:ea typeface="楷体" panose="02010609060101010101" pitchFamily="49" charset="-122"/>
              </a:rPr>
              <a:t>商业贿赂的常见咨询问题</a:t>
            </a:r>
            <a:endParaRPr lang="en-US" altLang="zh-CN" sz="2200" dirty="0">
              <a:latin typeface="楷体" panose="02010609060101010101" pitchFamily="49" charset="-122"/>
              <a:ea typeface="楷体" panose="02010609060101010101" pitchFamily="49" charset="-122"/>
            </a:endParaRPr>
          </a:p>
          <a:p>
            <a:pPr marL="0" indent="0">
              <a:spcBef>
                <a:spcPts val="0"/>
              </a:spcBef>
              <a:spcAft>
                <a:spcPts val="600"/>
              </a:spcAft>
              <a:buNone/>
            </a:pPr>
            <a:r>
              <a:rPr lang="zh-CN" altLang="en-US" sz="2200" dirty="0" smtClean="0">
                <a:latin typeface="楷体" panose="02010609060101010101" pitchFamily="49" charset="-122"/>
                <a:ea typeface="楷体" panose="02010609060101010101" pitchFamily="49" charset="-122"/>
              </a:rPr>
              <a:t>六 避免商业贿赂的方法</a:t>
            </a:r>
            <a:endParaRPr lang="ja-JP" altLang="en-US" sz="2200" dirty="0" smtClean="0">
              <a:latin typeface="楷体" panose="02010609060101010101" pitchFamily="49" charset="-122"/>
              <a:ea typeface="楷体" panose="02010609060101010101" pitchFamily="49" charset="-122"/>
            </a:endParaRPr>
          </a:p>
          <a:p>
            <a:pPr marL="0" indent="0" eaLnBrk="1" hangingPunct="1">
              <a:spcBef>
                <a:spcPts val="0"/>
              </a:spcBef>
              <a:spcAft>
                <a:spcPts val="600"/>
              </a:spcAft>
              <a:buNone/>
            </a:pPr>
            <a:r>
              <a:rPr lang="zh-CN" altLang="en-US" sz="2200" dirty="0" smtClean="0">
                <a:latin typeface="楷体" panose="02010609060101010101" pitchFamily="49" charset="-122"/>
                <a:ea typeface="楷体" panose="02010609060101010101" pitchFamily="49" charset="-122"/>
              </a:rPr>
              <a:t>七 商业贿赂调查的应对方法</a:t>
            </a:r>
            <a:r>
              <a:rPr lang="ja-JP" altLang="en-US" sz="2200" dirty="0" smtClean="0">
                <a:latin typeface="楷体" panose="02010609060101010101" pitchFamily="49" charset="-122"/>
                <a:ea typeface="楷体" panose="02010609060101010101" pitchFamily="49" charset="-122"/>
              </a:rPr>
              <a:t> </a:t>
            </a:r>
            <a:endParaRPr lang="ja-JP" altLang="en-US" sz="2200" dirty="0">
              <a:latin typeface="楷体" panose="02010609060101010101" pitchFamily="49" charset="-122"/>
              <a:ea typeface="楷体" panose="02010609060101010101" pitchFamily="49" charset="-122"/>
            </a:endParaRPr>
          </a:p>
          <a:p>
            <a:pPr marL="0" indent="0">
              <a:spcBef>
                <a:spcPts val="0"/>
              </a:spcBef>
              <a:spcAft>
                <a:spcPts val="600"/>
              </a:spcAft>
              <a:buNone/>
            </a:pPr>
            <a:r>
              <a:rPr lang="zh-CN" altLang="en-US" sz="2200" dirty="0" smtClean="0">
                <a:latin typeface="楷体" panose="02010609060101010101" pitchFamily="49" charset="-122"/>
                <a:ea typeface="楷体" panose="02010609060101010101" pitchFamily="49" charset="-122"/>
              </a:rPr>
              <a:t>八 行政处罚的应对方法</a:t>
            </a:r>
            <a:endParaRPr lang="en-US" altLang="zh-CN" sz="2200" dirty="0" smtClean="0">
              <a:latin typeface="楷体" panose="02010609060101010101" pitchFamily="49" charset="-122"/>
              <a:ea typeface="楷体" panose="02010609060101010101" pitchFamily="49" charset="-122"/>
            </a:endParaRPr>
          </a:p>
        </p:txBody>
      </p:sp>
      <p:sp>
        <p:nvSpPr>
          <p:cNvPr id="6148" name="Rectangle 5"/>
          <p:cNvSpPr>
            <a:spLocks noChangeArrowheads="1"/>
          </p:cNvSpPr>
          <p:nvPr/>
        </p:nvSpPr>
        <p:spPr bwMode="auto">
          <a:xfrm>
            <a:off x="642910" y="348230"/>
            <a:ext cx="1337372" cy="51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53" tIns="42177" rIns="84353" bIns="42177">
            <a:spAutoFit/>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buClrTx/>
              <a:buSzTx/>
              <a:buFontTx/>
              <a:buNone/>
            </a:pPr>
            <a:r>
              <a:rPr lang="ja-JP" altLang="zh-CN" sz="2800" b="1" dirty="0">
                <a:solidFill>
                  <a:srgbClr val="1F497D"/>
                </a:solidFill>
                <a:latin typeface="MS Mincho" panose="02020609040205080304" pitchFamily="49" charset="-128"/>
                <a:ea typeface="MS Mincho" panose="02020609040205080304" pitchFamily="49" charset="-128"/>
              </a:rPr>
              <a:t> </a:t>
            </a:r>
            <a:r>
              <a:rPr lang="zh-CN" altLang="en-US" sz="2800" b="1" dirty="0" smtClean="0">
                <a:solidFill>
                  <a:prstClr val="black"/>
                </a:solidFill>
                <a:latin typeface="楷体" panose="02010609060101010101" pitchFamily="49" charset="-122"/>
                <a:ea typeface="楷体" panose="02010609060101010101" pitchFamily="49" charset="-122"/>
              </a:rPr>
              <a:t>目 录</a:t>
            </a:r>
            <a:endParaRPr lang="zh-CN" altLang="en-US" sz="2800" b="1" dirty="0">
              <a:solidFill>
                <a:prstClr val="black"/>
              </a:solidFill>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4"/>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p:cNvPicPr>
            <a:picLocks noChangeAspect="1" noChangeArrowheads="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8790" y="2275077"/>
            <a:ext cx="8363545" cy="191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5"/>
          <p:cNvSpPr>
            <a:spLocks noChangeArrowheads="1"/>
          </p:cNvSpPr>
          <p:nvPr/>
        </p:nvSpPr>
        <p:spPr bwMode="auto">
          <a:xfrm>
            <a:off x="3477622" y="2973216"/>
            <a:ext cx="2266260" cy="51606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9815" tIns="42177" rIns="49815"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spcBef>
                <a:spcPct val="0"/>
              </a:spcBef>
              <a:buClrTx/>
              <a:buSzTx/>
              <a:buFontTx/>
              <a:buNone/>
            </a:pPr>
            <a:r>
              <a:rPr lang="ja-JP" altLang="en-US" sz="2800" b="1" dirty="0">
                <a:solidFill>
                  <a:prstClr val="white"/>
                </a:solidFill>
                <a:latin typeface="楷体" panose="02010609060101010101" pitchFamily="49" charset="-122"/>
                <a:ea typeface="楷体" panose="02010609060101010101" pitchFamily="49" charset="-122"/>
              </a:rPr>
              <a:t>一</a:t>
            </a:r>
            <a:r>
              <a:rPr lang="ja-JP" altLang="zh-CN" sz="2800" b="1" dirty="0">
                <a:solidFill>
                  <a:prstClr val="white"/>
                </a:solidFill>
                <a:latin typeface="楷体" panose="02010609060101010101" pitchFamily="49" charset="-122"/>
                <a:ea typeface="楷体" panose="02010609060101010101" pitchFamily="49" charset="-122"/>
              </a:rPr>
              <a:t> </a:t>
            </a:r>
            <a:r>
              <a:rPr lang="ja-JP" altLang="en-US" sz="2800" b="1" dirty="0">
                <a:solidFill>
                  <a:prstClr val="white"/>
                </a:solidFill>
                <a:latin typeface="楷体" panose="02010609060101010101" pitchFamily="49" charset="-122"/>
                <a:ea typeface="楷体" panose="02010609060101010101" pitchFamily="49" charset="-122"/>
              </a:rPr>
              <a:t> </a:t>
            </a:r>
            <a:r>
              <a:rPr lang="zh-CN" altLang="en-US" sz="2800" b="1" dirty="0" smtClean="0">
                <a:solidFill>
                  <a:prstClr val="white"/>
                </a:solidFill>
                <a:latin typeface="楷体" panose="02010609060101010101" pitchFamily="49" charset="-122"/>
                <a:ea typeface="楷体" panose="02010609060101010101" pitchFamily="49" charset="-122"/>
              </a:rPr>
              <a:t>问题研究</a:t>
            </a:r>
            <a:endParaRPr lang="zh-CN" altLang="en-US" sz="2800" b="1" dirty="0">
              <a:solidFill>
                <a:prstClr val="white"/>
              </a:solidFill>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12"/>
          </p:nvPr>
        </p:nvSpPr>
        <p:spPr/>
        <p:txBody>
          <a:bodyPr/>
          <a:lstStyle/>
          <a:p>
            <a:fld id="{75D1015E-D463-4A44-84E9-A6D2CFE14C3D}"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4"/>
          </p:nvPr>
        </p:nvSpPr>
        <p:spPr/>
        <p:txBody>
          <a:bodyPr/>
          <a:lstStyle/>
          <a:p>
            <a:fld id="{0C913308-F349-4B6D-A68A-DD1791B4A57B}" type="slidenum">
              <a:rPr lang="zh-CN" altLang="en-US" smtClean="0">
                <a:latin typeface="Arial" panose="020B0604020202020204" pitchFamily="34" charset="0"/>
                <a:ea typeface="楷体" panose="02010609060101010101" pitchFamily="49" charset="-122"/>
                <a:sym typeface="Arial" panose="020B0604020202020204" pitchFamily="34" charset="0"/>
              </a:rPr>
            </a:fld>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12" name="标题 2"/>
          <p:cNvSpPr>
            <a:spLocks noGrp="1"/>
          </p:cNvSpPr>
          <p:nvPr>
            <p:ph type="title"/>
          </p:nvPr>
        </p:nvSpPr>
        <p:spPr/>
        <p:txBody>
          <a:bodyPr/>
          <a:lstStyle/>
          <a:p>
            <a:r>
              <a:rPr lang="zh-CN" altLang="en-US" dirty="0">
                <a:solidFill>
                  <a:prstClr val="black"/>
                </a:solidFill>
                <a:latin typeface="Arial" panose="020B0604020202020204" pitchFamily="34" charset="0"/>
                <a:ea typeface="楷体" panose="02010609060101010101" pitchFamily="49" charset="-122"/>
                <a:sym typeface="Arial" panose="020B0604020202020204" pitchFamily="34" charset="0"/>
              </a:rPr>
              <a:t>一</a:t>
            </a:r>
            <a:r>
              <a:rPr lang="zh-CN" altLang="en-US" dirty="0" smtClean="0">
                <a:solidFill>
                  <a:prstClr val="black"/>
                </a:solidFill>
                <a:latin typeface="Arial" panose="020B0604020202020204" pitchFamily="34" charset="0"/>
                <a:ea typeface="楷体" panose="02010609060101010101" pitchFamily="49" charset="-122"/>
                <a:sym typeface="Arial" panose="020B0604020202020204" pitchFamily="34" charset="0"/>
              </a:rPr>
              <a:t>、问题研究</a:t>
            </a:r>
            <a:endParaRPr lang="zh-CN" altLang="en-US" dirty="0">
              <a:solidFill>
                <a:prstClr val="black"/>
              </a:solidFill>
              <a:latin typeface="Arial" panose="020B0604020202020204" pitchFamily="34" charset="0"/>
              <a:ea typeface="楷体" panose="02010609060101010101" pitchFamily="49" charset="-122"/>
              <a:sym typeface="Arial" panose="020B0604020202020204" pitchFamily="34" charset="0"/>
            </a:endParaRPr>
          </a:p>
        </p:txBody>
      </p:sp>
      <p:grpSp>
        <p:nvGrpSpPr>
          <p:cNvPr id="13" name="组合 12"/>
          <p:cNvGrpSpPr/>
          <p:nvPr/>
        </p:nvGrpSpPr>
        <p:grpSpPr>
          <a:xfrm flipH="1">
            <a:off x="5749283" y="2727539"/>
            <a:ext cx="1913285" cy="1825732"/>
            <a:chOff x="549724" y="2198076"/>
            <a:chExt cx="1786119" cy="1888449"/>
          </a:xfrm>
        </p:grpSpPr>
        <p:sp>
          <p:nvSpPr>
            <p:cNvPr id="67" name="îṡḻíďe"/>
            <p:cNvSpPr/>
            <p:nvPr/>
          </p:nvSpPr>
          <p:spPr bwMode="auto">
            <a:xfrm flipH="1">
              <a:off x="737638" y="3245561"/>
              <a:ext cx="463275" cy="615839"/>
            </a:xfrm>
            <a:custGeom>
              <a:avLst/>
              <a:gdLst>
                <a:gd name="T0" fmla="*/ 182 w 212"/>
                <a:gd name="T1" fmla="*/ 187 h 282"/>
                <a:gd name="T2" fmla="*/ 153 w 212"/>
                <a:gd name="T3" fmla="*/ 201 h 282"/>
                <a:gd name="T4" fmla="*/ 127 w 212"/>
                <a:gd name="T5" fmla="*/ 219 h 282"/>
                <a:gd name="T6" fmla="*/ 131 w 212"/>
                <a:gd name="T7" fmla="*/ 258 h 282"/>
                <a:gd name="T8" fmla="*/ 106 w 212"/>
                <a:gd name="T9" fmla="*/ 275 h 282"/>
                <a:gd name="T10" fmla="*/ 74 w 212"/>
                <a:gd name="T11" fmla="*/ 271 h 282"/>
                <a:gd name="T12" fmla="*/ 45 w 212"/>
                <a:gd name="T13" fmla="*/ 282 h 282"/>
                <a:gd name="T14" fmla="*/ 44 w 212"/>
                <a:gd name="T15" fmla="*/ 282 h 282"/>
                <a:gd name="T16" fmla="*/ 34 w 212"/>
                <a:gd name="T17" fmla="*/ 253 h 282"/>
                <a:gd name="T18" fmla="*/ 10 w 212"/>
                <a:gd name="T19" fmla="*/ 231 h 282"/>
                <a:gd name="T20" fmla="*/ 6 w 212"/>
                <a:gd name="T21" fmla="*/ 201 h 282"/>
                <a:gd name="T22" fmla="*/ 39 w 212"/>
                <a:gd name="T23" fmla="*/ 179 h 282"/>
                <a:gd name="T24" fmla="*/ 35 w 212"/>
                <a:gd name="T25" fmla="*/ 147 h 282"/>
                <a:gd name="T26" fmla="*/ 28 w 212"/>
                <a:gd name="T27" fmla="*/ 115 h 282"/>
                <a:gd name="T28" fmla="*/ 57 w 212"/>
                <a:gd name="T29" fmla="*/ 94 h 282"/>
                <a:gd name="T30" fmla="*/ 90 w 212"/>
                <a:gd name="T31" fmla="*/ 76 h 282"/>
                <a:gd name="T32" fmla="*/ 94 w 212"/>
                <a:gd name="T33" fmla="*/ 31 h 282"/>
                <a:gd name="T34" fmla="*/ 126 w 212"/>
                <a:gd name="T35" fmla="*/ 3 h 282"/>
                <a:gd name="T36" fmla="*/ 170 w 212"/>
                <a:gd name="T37" fmla="*/ 11 h 282"/>
                <a:gd name="T38" fmla="*/ 204 w 212"/>
                <a:gd name="T39" fmla="*/ 39 h 282"/>
                <a:gd name="T40" fmla="*/ 203 w 212"/>
                <a:gd name="T41" fmla="*/ 82 h 282"/>
                <a:gd name="T42" fmla="*/ 172 w 212"/>
                <a:gd name="T43" fmla="*/ 114 h 282"/>
                <a:gd name="T44" fmla="*/ 179 w 212"/>
                <a:gd name="T45" fmla="*/ 151 h 282"/>
                <a:gd name="T46" fmla="*/ 182 w 212"/>
                <a:gd name="T47" fmla="*/ 18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2" h="282">
                  <a:moveTo>
                    <a:pt x="182" y="187"/>
                  </a:moveTo>
                  <a:cubicBezTo>
                    <a:pt x="176" y="196"/>
                    <a:pt x="164" y="199"/>
                    <a:pt x="153" y="201"/>
                  </a:cubicBezTo>
                  <a:cubicBezTo>
                    <a:pt x="142" y="204"/>
                    <a:pt x="130" y="209"/>
                    <a:pt x="127" y="219"/>
                  </a:cubicBezTo>
                  <a:cubicBezTo>
                    <a:pt x="123" y="232"/>
                    <a:pt x="134" y="246"/>
                    <a:pt x="131" y="258"/>
                  </a:cubicBezTo>
                  <a:cubicBezTo>
                    <a:pt x="128" y="269"/>
                    <a:pt x="116" y="274"/>
                    <a:pt x="106" y="275"/>
                  </a:cubicBezTo>
                  <a:cubicBezTo>
                    <a:pt x="95" y="275"/>
                    <a:pt x="84" y="272"/>
                    <a:pt x="74" y="271"/>
                  </a:cubicBezTo>
                  <a:cubicBezTo>
                    <a:pt x="63" y="270"/>
                    <a:pt x="51" y="273"/>
                    <a:pt x="45" y="282"/>
                  </a:cubicBezTo>
                  <a:cubicBezTo>
                    <a:pt x="44" y="282"/>
                    <a:pt x="44" y="282"/>
                    <a:pt x="44" y="282"/>
                  </a:cubicBezTo>
                  <a:cubicBezTo>
                    <a:pt x="47" y="271"/>
                    <a:pt x="41" y="260"/>
                    <a:pt x="34" y="253"/>
                  </a:cubicBezTo>
                  <a:cubicBezTo>
                    <a:pt x="26" y="245"/>
                    <a:pt x="17" y="239"/>
                    <a:pt x="10" y="231"/>
                  </a:cubicBezTo>
                  <a:cubicBezTo>
                    <a:pt x="4" y="222"/>
                    <a:pt x="0" y="210"/>
                    <a:pt x="6" y="201"/>
                  </a:cubicBezTo>
                  <a:cubicBezTo>
                    <a:pt x="14" y="190"/>
                    <a:pt x="31" y="190"/>
                    <a:pt x="39" y="179"/>
                  </a:cubicBezTo>
                  <a:cubicBezTo>
                    <a:pt x="45" y="169"/>
                    <a:pt x="40" y="157"/>
                    <a:pt x="35" y="147"/>
                  </a:cubicBezTo>
                  <a:cubicBezTo>
                    <a:pt x="30" y="137"/>
                    <a:pt x="24" y="126"/>
                    <a:pt x="28" y="115"/>
                  </a:cubicBezTo>
                  <a:cubicBezTo>
                    <a:pt x="31" y="103"/>
                    <a:pt x="45" y="97"/>
                    <a:pt x="57" y="94"/>
                  </a:cubicBezTo>
                  <a:cubicBezTo>
                    <a:pt x="69" y="91"/>
                    <a:pt x="83" y="87"/>
                    <a:pt x="90" y="76"/>
                  </a:cubicBezTo>
                  <a:cubicBezTo>
                    <a:pt x="97" y="63"/>
                    <a:pt x="91" y="46"/>
                    <a:pt x="94" y="31"/>
                  </a:cubicBezTo>
                  <a:cubicBezTo>
                    <a:pt x="98" y="17"/>
                    <a:pt x="112" y="6"/>
                    <a:pt x="126" y="3"/>
                  </a:cubicBezTo>
                  <a:cubicBezTo>
                    <a:pt x="141" y="0"/>
                    <a:pt x="156" y="4"/>
                    <a:pt x="170" y="11"/>
                  </a:cubicBezTo>
                  <a:cubicBezTo>
                    <a:pt x="184" y="17"/>
                    <a:pt x="196" y="26"/>
                    <a:pt x="204" y="39"/>
                  </a:cubicBezTo>
                  <a:cubicBezTo>
                    <a:pt x="211" y="52"/>
                    <a:pt x="212" y="69"/>
                    <a:pt x="203" y="82"/>
                  </a:cubicBezTo>
                  <a:cubicBezTo>
                    <a:pt x="194" y="94"/>
                    <a:pt x="177" y="100"/>
                    <a:pt x="172" y="114"/>
                  </a:cubicBezTo>
                  <a:cubicBezTo>
                    <a:pt x="168" y="126"/>
                    <a:pt x="174" y="139"/>
                    <a:pt x="179" y="151"/>
                  </a:cubicBezTo>
                  <a:cubicBezTo>
                    <a:pt x="185" y="162"/>
                    <a:pt x="189" y="176"/>
                    <a:pt x="182" y="187"/>
                  </a:cubicBezTo>
                  <a:close/>
                </a:path>
              </a:pathLst>
            </a:custGeom>
            <a:solidFill>
              <a:schemeClr val="accent1">
                <a:lumMod val="40000"/>
                <a:lumOff val="60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68" name="ïṣḻiḑé"/>
            <p:cNvSpPr/>
            <p:nvPr/>
          </p:nvSpPr>
          <p:spPr bwMode="auto">
            <a:xfrm flipH="1">
              <a:off x="855473" y="3311300"/>
              <a:ext cx="253654" cy="561263"/>
            </a:xfrm>
            <a:custGeom>
              <a:avLst/>
              <a:gdLst>
                <a:gd name="T0" fmla="*/ 0 w 116"/>
                <a:gd name="T1" fmla="*/ 256 h 257"/>
                <a:gd name="T2" fmla="*/ 0 w 116"/>
                <a:gd name="T3" fmla="*/ 255 h 257"/>
                <a:gd name="T4" fmla="*/ 114 w 116"/>
                <a:gd name="T5" fmla="*/ 0 h 257"/>
                <a:gd name="T6" fmla="*/ 116 w 116"/>
                <a:gd name="T7" fmla="*/ 0 h 257"/>
                <a:gd name="T8" fmla="*/ 116 w 116"/>
                <a:gd name="T9" fmla="*/ 1 h 257"/>
                <a:gd name="T10" fmla="*/ 2 w 116"/>
                <a:gd name="T11" fmla="*/ 256 h 257"/>
                <a:gd name="T12" fmla="*/ 0 w 116"/>
                <a:gd name="T13" fmla="*/ 256 h 257"/>
                <a:gd name="T14" fmla="*/ 0 w 116"/>
                <a:gd name="T15" fmla="*/ 256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7">
                  <a:moveTo>
                    <a:pt x="0" y="256"/>
                  </a:moveTo>
                  <a:cubicBezTo>
                    <a:pt x="0" y="256"/>
                    <a:pt x="0" y="256"/>
                    <a:pt x="0" y="255"/>
                  </a:cubicBezTo>
                  <a:cubicBezTo>
                    <a:pt x="114" y="0"/>
                    <a:pt x="114" y="0"/>
                    <a:pt x="114" y="0"/>
                  </a:cubicBezTo>
                  <a:cubicBezTo>
                    <a:pt x="114" y="0"/>
                    <a:pt x="115" y="0"/>
                    <a:pt x="116" y="0"/>
                  </a:cubicBezTo>
                  <a:cubicBezTo>
                    <a:pt x="116" y="0"/>
                    <a:pt x="116" y="1"/>
                    <a:pt x="116" y="1"/>
                  </a:cubicBezTo>
                  <a:cubicBezTo>
                    <a:pt x="2" y="256"/>
                    <a:pt x="2" y="256"/>
                    <a:pt x="2" y="256"/>
                  </a:cubicBezTo>
                  <a:cubicBezTo>
                    <a:pt x="2" y="256"/>
                    <a:pt x="1" y="257"/>
                    <a:pt x="0" y="256"/>
                  </a:cubicBezTo>
                  <a:cubicBezTo>
                    <a:pt x="0" y="256"/>
                    <a:pt x="0" y="256"/>
                    <a:pt x="0" y="256"/>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69" name="íŝľídé"/>
            <p:cNvSpPr/>
            <p:nvPr/>
          </p:nvSpPr>
          <p:spPr bwMode="auto">
            <a:xfrm flipH="1">
              <a:off x="964624" y="3739224"/>
              <a:ext cx="107291" cy="50235"/>
            </a:xfrm>
            <a:custGeom>
              <a:avLst/>
              <a:gdLst>
                <a:gd name="T0" fmla="*/ 0 w 49"/>
                <a:gd name="T1" fmla="*/ 23 h 23"/>
                <a:gd name="T2" fmla="*/ 0 w 49"/>
                <a:gd name="T3" fmla="*/ 22 h 23"/>
                <a:gd name="T4" fmla="*/ 1 w 49"/>
                <a:gd name="T5" fmla="*/ 21 h 23"/>
                <a:gd name="T6" fmla="*/ 47 w 49"/>
                <a:gd name="T7" fmla="*/ 1 h 23"/>
                <a:gd name="T8" fmla="*/ 49 w 49"/>
                <a:gd name="T9" fmla="*/ 1 h 23"/>
                <a:gd name="T10" fmla="*/ 48 w 49"/>
                <a:gd name="T11" fmla="*/ 3 h 23"/>
                <a:gd name="T12" fmla="*/ 1 w 49"/>
                <a:gd name="T13" fmla="*/ 23 h 23"/>
                <a:gd name="T14" fmla="*/ 0 w 4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3">
                  <a:moveTo>
                    <a:pt x="0" y="23"/>
                  </a:moveTo>
                  <a:cubicBezTo>
                    <a:pt x="0" y="23"/>
                    <a:pt x="0" y="22"/>
                    <a:pt x="0" y="22"/>
                  </a:cubicBezTo>
                  <a:cubicBezTo>
                    <a:pt x="0" y="22"/>
                    <a:pt x="0" y="21"/>
                    <a:pt x="1" y="21"/>
                  </a:cubicBezTo>
                  <a:cubicBezTo>
                    <a:pt x="17" y="15"/>
                    <a:pt x="32" y="9"/>
                    <a:pt x="47" y="1"/>
                  </a:cubicBezTo>
                  <a:cubicBezTo>
                    <a:pt x="48" y="0"/>
                    <a:pt x="49" y="1"/>
                    <a:pt x="49" y="1"/>
                  </a:cubicBezTo>
                  <a:cubicBezTo>
                    <a:pt x="49" y="2"/>
                    <a:pt x="49" y="3"/>
                    <a:pt x="48" y="3"/>
                  </a:cubicBezTo>
                  <a:cubicBezTo>
                    <a:pt x="33" y="11"/>
                    <a:pt x="18" y="17"/>
                    <a:pt x="1" y="23"/>
                  </a:cubicBezTo>
                  <a:cubicBezTo>
                    <a:pt x="1" y="23"/>
                    <a:pt x="1" y="23"/>
                    <a:pt x="0" y="2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0" name="ïṥļiḓè"/>
            <p:cNvSpPr/>
            <p:nvPr/>
          </p:nvSpPr>
          <p:spPr bwMode="auto">
            <a:xfrm flipH="1">
              <a:off x="879660" y="3614568"/>
              <a:ext cx="137680" cy="52716"/>
            </a:xfrm>
            <a:custGeom>
              <a:avLst/>
              <a:gdLst>
                <a:gd name="T0" fmla="*/ 1 w 63"/>
                <a:gd name="T1" fmla="*/ 24 h 24"/>
                <a:gd name="T2" fmla="*/ 0 w 63"/>
                <a:gd name="T3" fmla="*/ 23 h 24"/>
                <a:gd name="T4" fmla="*/ 1 w 63"/>
                <a:gd name="T5" fmla="*/ 22 h 24"/>
                <a:gd name="T6" fmla="*/ 61 w 63"/>
                <a:gd name="T7" fmla="*/ 0 h 24"/>
                <a:gd name="T8" fmla="*/ 63 w 63"/>
                <a:gd name="T9" fmla="*/ 0 h 24"/>
                <a:gd name="T10" fmla="*/ 62 w 63"/>
                <a:gd name="T11" fmla="*/ 2 h 24"/>
                <a:gd name="T12" fmla="*/ 2 w 63"/>
                <a:gd name="T13" fmla="*/ 24 h 24"/>
                <a:gd name="T14" fmla="*/ 1 w 63"/>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4">
                  <a:moveTo>
                    <a:pt x="1" y="24"/>
                  </a:moveTo>
                  <a:cubicBezTo>
                    <a:pt x="0" y="24"/>
                    <a:pt x="0" y="24"/>
                    <a:pt x="0" y="23"/>
                  </a:cubicBezTo>
                  <a:cubicBezTo>
                    <a:pt x="0" y="23"/>
                    <a:pt x="0" y="22"/>
                    <a:pt x="1" y="22"/>
                  </a:cubicBezTo>
                  <a:cubicBezTo>
                    <a:pt x="61" y="0"/>
                    <a:pt x="61" y="0"/>
                    <a:pt x="61" y="0"/>
                  </a:cubicBezTo>
                  <a:cubicBezTo>
                    <a:pt x="62" y="0"/>
                    <a:pt x="63" y="0"/>
                    <a:pt x="63" y="0"/>
                  </a:cubicBezTo>
                  <a:cubicBezTo>
                    <a:pt x="63" y="1"/>
                    <a:pt x="63" y="2"/>
                    <a:pt x="62" y="2"/>
                  </a:cubicBezTo>
                  <a:cubicBezTo>
                    <a:pt x="2" y="24"/>
                    <a:pt x="2" y="24"/>
                    <a:pt x="2" y="24"/>
                  </a:cubicBezTo>
                  <a:cubicBezTo>
                    <a:pt x="1" y="24"/>
                    <a:pt x="1" y="24"/>
                    <a:pt x="1" y="24"/>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1" name="î$ľiḓe"/>
            <p:cNvSpPr/>
            <p:nvPr/>
          </p:nvSpPr>
          <p:spPr bwMode="auto">
            <a:xfrm flipH="1">
              <a:off x="879660" y="3505416"/>
              <a:ext cx="83104" cy="34730"/>
            </a:xfrm>
            <a:custGeom>
              <a:avLst/>
              <a:gdLst>
                <a:gd name="T0" fmla="*/ 1 w 38"/>
                <a:gd name="T1" fmla="*/ 16 h 16"/>
                <a:gd name="T2" fmla="*/ 0 w 38"/>
                <a:gd name="T3" fmla="*/ 16 h 16"/>
                <a:gd name="T4" fmla="*/ 1 w 38"/>
                <a:gd name="T5" fmla="*/ 14 h 16"/>
                <a:gd name="T6" fmla="*/ 36 w 38"/>
                <a:gd name="T7" fmla="*/ 0 h 16"/>
                <a:gd name="T8" fmla="*/ 38 w 38"/>
                <a:gd name="T9" fmla="*/ 1 h 16"/>
                <a:gd name="T10" fmla="*/ 37 w 38"/>
                <a:gd name="T11" fmla="*/ 2 h 16"/>
                <a:gd name="T12" fmla="*/ 2 w 38"/>
                <a:gd name="T13" fmla="*/ 16 h 16"/>
                <a:gd name="T14" fmla="*/ 1 w 38"/>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6">
                  <a:moveTo>
                    <a:pt x="1" y="16"/>
                  </a:moveTo>
                  <a:cubicBezTo>
                    <a:pt x="1" y="16"/>
                    <a:pt x="1" y="16"/>
                    <a:pt x="0" y="16"/>
                  </a:cubicBezTo>
                  <a:cubicBezTo>
                    <a:pt x="0" y="15"/>
                    <a:pt x="1" y="14"/>
                    <a:pt x="1" y="14"/>
                  </a:cubicBezTo>
                  <a:cubicBezTo>
                    <a:pt x="36" y="0"/>
                    <a:pt x="36" y="0"/>
                    <a:pt x="36" y="0"/>
                  </a:cubicBezTo>
                  <a:cubicBezTo>
                    <a:pt x="37" y="0"/>
                    <a:pt x="37" y="0"/>
                    <a:pt x="38" y="1"/>
                  </a:cubicBezTo>
                  <a:cubicBezTo>
                    <a:pt x="38" y="1"/>
                    <a:pt x="38" y="2"/>
                    <a:pt x="37" y="2"/>
                  </a:cubicBezTo>
                  <a:cubicBezTo>
                    <a:pt x="2" y="16"/>
                    <a:pt x="2" y="16"/>
                    <a:pt x="2" y="16"/>
                  </a:cubicBezTo>
                  <a:cubicBezTo>
                    <a:pt x="2" y="16"/>
                    <a:pt x="1" y="16"/>
                    <a:pt x="1" y="16"/>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2" name="ísliḑe"/>
            <p:cNvSpPr/>
            <p:nvPr/>
          </p:nvSpPr>
          <p:spPr bwMode="auto">
            <a:xfrm flipH="1">
              <a:off x="807719" y="3383241"/>
              <a:ext cx="104811" cy="50235"/>
            </a:xfrm>
            <a:custGeom>
              <a:avLst/>
              <a:gdLst>
                <a:gd name="T0" fmla="*/ 1 w 48"/>
                <a:gd name="T1" fmla="*/ 23 h 23"/>
                <a:gd name="T2" fmla="*/ 0 w 48"/>
                <a:gd name="T3" fmla="*/ 22 h 23"/>
                <a:gd name="T4" fmla="*/ 1 w 48"/>
                <a:gd name="T5" fmla="*/ 21 h 23"/>
                <a:gd name="T6" fmla="*/ 47 w 48"/>
                <a:gd name="T7" fmla="*/ 1 h 23"/>
                <a:gd name="T8" fmla="*/ 48 w 48"/>
                <a:gd name="T9" fmla="*/ 1 h 23"/>
                <a:gd name="T10" fmla="*/ 48 w 48"/>
                <a:gd name="T11" fmla="*/ 3 h 23"/>
                <a:gd name="T12" fmla="*/ 1 w 48"/>
                <a:gd name="T13" fmla="*/ 23 h 23"/>
                <a:gd name="T14" fmla="*/ 1 w 48"/>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23">
                  <a:moveTo>
                    <a:pt x="1" y="23"/>
                  </a:moveTo>
                  <a:cubicBezTo>
                    <a:pt x="0" y="23"/>
                    <a:pt x="0" y="22"/>
                    <a:pt x="0" y="22"/>
                  </a:cubicBezTo>
                  <a:cubicBezTo>
                    <a:pt x="0" y="22"/>
                    <a:pt x="0" y="21"/>
                    <a:pt x="1" y="21"/>
                  </a:cubicBezTo>
                  <a:cubicBezTo>
                    <a:pt x="47" y="1"/>
                    <a:pt x="47" y="1"/>
                    <a:pt x="47" y="1"/>
                  </a:cubicBezTo>
                  <a:cubicBezTo>
                    <a:pt x="47" y="0"/>
                    <a:pt x="48" y="1"/>
                    <a:pt x="48" y="1"/>
                  </a:cubicBezTo>
                  <a:cubicBezTo>
                    <a:pt x="48" y="2"/>
                    <a:pt x="48" y="2"/>
                    <a:pt x="48" y="3"/>
                  </a:cubicBezTo>
                  <a:cubicBezTo>
                    <a:pt x="1" y="23"/>
                    <a:pt x="1" y="23"/>
                    <a:pt x="1" y="23"/>
                  </a:cubicBezTo>
                  <a:cubicBezTo>
                    <a:pt x="1" y="23"/>
                    <a:pt x="1" y="23"/>
                    <a:pt x="1" y="2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3" name="i$ḷîḍe"/>
            <p:cNvSpPr/>
            <p:nvPr/>
          </p:nvSpPr>
          <p:spPr bwMode="auto">
            <a:xfrm flipH="1">
              <a:off x="1067575" y="3675966"/>
              <a:ext cx="39692" cy="113493"/>
            </a:xfrm>
            <a:custGeom>
              <a:avLst/>
              <a:gdLst>
                <a:gd name="T0" fmla="*/ 16 w 18"/>
                <a:gd name="T1" fmla="*/ 52 h 52"/>
                <a:gd name="T2" fmla="*/ 17 w 18"/>
                <a:gd name="T3" fmla="*/ 52 h 52"/>
                <a:gd name="T4" fmla="*/ 17 w 18"/>
                <a:gd name="T5" fmla="*/ 50 h 52"/>
                <a:gd name="T6" fmla="*/ 2 w 18"/>
                <a:gd name="T7" fmla="*/ 1 h 52"/>
                <a:gd name="T8" fmla="*/ 1 w 18"/>
                <a:gd name="T9" fmla="*/ 1 h 52"/>
                <a:gd name="T10" fmla="*/ 0 w 18"/>
                <a:gd name="T11" fmla="*/ 2 h 52"/>
                <a:gd name="T12" fmla="*/ 15 w 18"/>
                <a:gd name="T13" fmla="*/ 51 h 52"/>
                <a:gd name="T14" fmla="*/ 16 w 18"/>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52">
                  <a:moveTo>
                    <a:pt x="16" y="52"/>
                  </a:moveTo>
                  <a:cubicBezTo>
                    <a:pt x="16" y="52"/>
                    <a:pt x="16" y="52"/>
                    <a:pt x="17" y="52"/>
                  </a:cubicBezTo>
                  <a:cubicBezTo>
                    <a:pt x="17" y="51"/>
                    <a:pt x="18" y="51"/>
                    <a:pt x="17" y="50"/>
                  </a:cubicBezTo>
                  <a:cubicBezTo>
                    <a:pt x="11" y="34"/>
                    <a:pt x="6" y="18"/>
                    <a:pt x="2" y="1"/>
                  </a:cubicBezTo>
                  <a:cubicBezTo>
                    <a:pt x="2" y="1"/>
                    <a:pt x="1" y="0"/>
                    <a:pt x="1" y="1"/>
                  </a:cubicBezTo>
                  <a:cubicBezTo>
                    <a:pt x="0" y="1"/>
                    <a:pt x="0" y="1"/>
                    <a:pt x="0" y="2"/>
                  </a:cubicBezTo>
                  <a:cubicBezTo>
                    <a:pt x="4" y="19"/>
                    <a:pt x="9" y="35"/>
                    <a:pt x="15" y="51"/>
                  </a:cubicBezTo>
                  <a:cubicBezTo>
                    <a:pt x="15" y="51"/>
                    <a:pt x="15" y="51"/>
                    <a:pt x="16" y="52"/>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4" name="íSľidê"/>
            <p:cNvSpPr/>
            <p:nvPr/>
          </p:nvSpPr>
          <p:spPr bwMode="auto">
            <a:xfrm flipH="1">
              <a:off x="1010518" y="3527122"/>
              <a:ext cx="55196" cy="137680"/>
            </a:xfrm>
            <a:custGeom>
              <a:avLst/>
              <a:gdLst>
                <a:gd name="T0" fmla="*/ 23 w 25"/>
                <a:gd name="T1" fmla="*/ 63 h 63"/>
                <a:gd name="T2" fmla="*/ 24 w 25"/>
                <a:gd name="T3" fmla="*/ 63 h 63"/>
                <a:gd name="T4" fmla="*/ 25 w 25"/>
                <a:gd name="T5" fmla="*/ 61 h 63"/>
                <a:gd name="T6" fmla="*/ 2 w 25"/>
                <a:gd name="T7" fmla="*/ 1 h 63"/>
                <a:gd name="T8" fmla="*/ 1 w 25"/>
                <a:gd name="T9" fmla="*/ 0 h 63"/>
                <a:gd name="T10" fmla="*/ 0 w 25"/>
                <a:gd name="T11" fmla="*/ 2 h 63"/>
                <a:gd name="T12" fmla="*/ 22 w 25"/>
                <a:gd name="T13" fmla="*/ 62 h 63"/>
                <a:gd name="T14" fmla="*/ 23 w 25"/>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63">
                  <a:moveTo>
                    <a:pt x="23" y="63"/>
                  </a:moveTo>
                  <a:cubicBezTo>
                    <a:pt x="23" y="63"/>
                    <a:pt x="24" y="63"/>
                    <a:pt x="24" y="63"/>
                  </a:cubicBezTo>
                  <a:cubicBezTo>
                    <a:pt x="24" y="63"/>
                    <a:pt x="25" y="62"/>
                    <a:pt x="25" y="61"/>
                  </a:cubicBezTo>
                  <a:cubicBezTo>
                    <a:pt x="2" y="1"/>
                    <a:pt x="2" y="1"/>
                    <a:pt x="2" y="1"/>
                  </a:cubicBezTo>
                  <a:cubicBezTo>
                    <a:pt x="2" y="0"/>
                    <a:pt x="1" y="0"/>
                    <a:pt x="1" y="0"/>
                  </a:cubicBezTo>
                  <a:cubicBezTo>
                    <a:pt x="0" y="0"/>
                    <a:pt x="0" y="1"/>
                    <a:pt x="0" y="2"/>
                  </a:cubicBezTo>
                  <a:cubicBezTo>
                    <a:pt x="22" y="62"/>
                    <a:pt x="22" y="62"/>
                    <a:pt x="22" y="62"/>
                  </a:cubicBezTo>
                  <a:cubicBezTo>
                    <a:pt x="22" y="63"/>
                    <a:pt x="23" y="63"/>
                    <a:pt x="23" y="6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5" name="ïṧlíḋe"/>
            <p:cNvSpPr/>
            <p:nvPr/>
          </p:nvSpPr>
          <p:spPr bwMode="auto">
            <a:xfrm flipH="1">
              <a:off x="955942" y="3453321"/>
              <a:ext cx="32870" cy="82484"/>
            </a:xfrm>
            <a:custGeom>
              <a:avLst/>
              <a:gdLst>
                <a:gd name="T0" fmla="*/ 13 w 15"/>
                <a:gd name="T1" fmla="*/ 38 h 38"/>
                <a:gd name="T2" fmla="*/ 14 w 15"/>
                <a:gd name="T3" fmla="*/ 38 h 38"/>
                <a:gd name="T4" fmla="*/ 15 w 15"/>
                <a:gd name="T5" fmla="*/ 37 h 38"/>
                <a:gd name="T6" fmla="*/ 3 w 15"/>
                <a:gd name="T7" fmla="*/ 1 h 38"/>
                <a:gd name="T8" fmla="*/ 1 w 15"/>
                <a:gd name="T9" fmla="*/ 0 h 38"/>
                <a:gd name="T10" fmla="*/ 0 w 15"/>
                <a:gd name="T11" fmla="*/ 2 h 38"/>
                <a:gd name="T12" fmla="*/ 13 w 15"/>
                <a:gd name="T13" fmla="*/ 37 h 38"/>
                <a:gd name="T14" fmla="*/ 13 w 15"/>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38">
                  <a:moveTo>
                    <a:pt x="13" y="38"/>
                  </a:moveTo>
                  <a:cubicBezTo>
                    <a:pt x="13" y="38"/>
                    <a:pt x="14" y="38"/>
                    <a:pt x="14" y="38"/>
                  </a:cubicBezTo>
                  <a:cubicBezTo>
                    <a:pt x="15" y="38"/>
                    <a:pt x="15" y="37"/>
                    <a:pt x="15" y="37"/>
                  </a:cubicBezTo>
                  <a:cubicBezTo>
                    <a:pt x="3" y="1"/>
                    <a:pt x="3" y="1"/>
                    <a:pt x="3" y="1"/>
                  </a:cubicBezTo>
                  <a:cubicBezTo>
                    <a:pt x="2" y="0"/>
                    <a:pt x="2" y="0"/>
                    <a:pt x="1" y="0"/>
                  </a:cubicBezTo>
                  <a:cubicBezTo>
                    <a:pt x="1" y="0"/>
                    <a:pt x="0" y="1"/>
                    <a:pt x="0" y="2"/>
                  </a:cubicBezTo>
                  <a:cubicBezTo>
                    <a:pt x="13" y="37"/>
                    <a:pt x="13" y="37"/>
                    <a:pt x="13" y="37"/>
                  </a:cubicBezTo>
                  <a:cubicBezTo>
                    <a:pt x="13" y="38"/>
                    <a:pt x="13" y="38"/>
                    <a:pt x="13" y="38"/>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6" name="ïṣḷîḓé"/>
            <p:cNvSpPr/>
            <p:nvPr/>
          </p:nvSpPr>
          <p:spPr bwMode="auto">
            <a:xfrm flipH="1">
              <a:off x="905707" y="3317502"/>
              <a:ext cx="37211" cy="111632"/>
            </a:xfrm>
            <a:custGeom>
              <a:avLst/>
              <a:gdLst>
                <a:gd name="T0" fmla="*/ 15 w 17"/>
                <a:gd name="T1" fmla="*/ 51 h 51"/>
                <a:gd name="T2" fmla="*/ 16 w 17"/>
                <a:gd name="T3" fmla="*/ 51 h 51"/>
                <a:gd name="T4" fmla="*/ 17 w 17"/>
                <a:gd name="T5" fmla="*/ 49 h 51"/>
                <a:gd name="T6" fmla="*/ 2 w 17"/>
                <a:gd name="T7" fmla="*/ 1 h 51"/>
                <a:gd name="T8" fmla="*/ 1 w 17"/>
                <a:gd name="T9" fmla="*/ 1 h 51"/>
                <a:gd name="T10" fmla="*/ 0 w 17"/>
                <a:gd name="T11" fmla="*/ 2 h 51"/>
                <a:gd name="T12" fmla="*/ 15 w 17"/>
                <a:gd name="T13" fmla="*/ 50 h 51"/>
                <a:gd name="T14" fmla="*/ 15 w 17"/>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51">
                  <a:moveTo>
                    <a:pt x="15" y="51"/>
                  </a:moveTo>
                  <a:cubicBezTo>
                    <a:pt x="16" y="51"/>
                    <a:pt x="16" y="51"/>
                    <a:pt x="16" y="51"/>
                  </a:cubicBezTo>
                  <a:cubicBezTo>
                    <a:pt x="17" y="51"/>
                    <a:pt x="17" y="50"/>
                    <a:pt x="17" y="49"/>
                  </a:cubicBezTo>
                  <a:cubicBezTo>
                    <a:pt x="2" y="1"/>
                    <a:pt x="2" y="1"/>
                    <a:pt x="2" y="1"/>
                  </a:cubicBezTo>
                  <a:cubicBezTo>
                    <a:pt x="2" y="1"/>
                    <a:pt x="2" y="0"/>
                    <a:pt x="1" y="1"/>
                  </a:cubicBezTo>
                  <a:cubicBezTo>
                    <a:pt x="0" y="1"/>
                    <a:pt x="0" y="1"/>
                    <a:pt x="0" y="2"/>
                  </a:cubicBezTo>
                  <a:cubicBezTo>
                    <a:pt x="15" y="50"/>
                    <a:pt x="15" y="50"/>
                    <a:pt x="15" y="50"/>
                  </a:cubicBezTo>
                  <a:cubicBezTo>
                    <a:pt x="15" y="50"/>
                    <a:pt x="15" y="51"/>
                    <a:pt x="15" y="51"/>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7" name="îṧḻïďè"/>
            <p:cNvSpPr/>
            <p:nvPr/>
          </p:nvSpPr>
          <p:spPr bwMode="auto">
            <a:xfrm flipH="1">
              <a:off x="551584" y="3577357"/>
              <a:ext cx="603436" cy="323114"/>
            </a:xfrm>
            <a:custGeom>
              <a:avLst/>
              <a:gdLst>
                <a:gd name="T0" fmla="*/ 111 w 276"/>
                <a:gd name="T1" fmla="*/ 12 h 148"/>
                <a:gd name="T2" fmla="*/ 46 w 276"/>
                <a:gd name="T3" fmla="*/ 58 h 148"/>
                <a:gd name="T4" fmla="*/ 0 w 276"/>
                <a:gd name="T5" fmla="*/ 125 h 148"/>
                <a:gd name="T6" fmla="*/ 0 w 276"/>
                <a:gd name="T7" fmla="*/ 126 h 148"/>
                <a:gd name="T8" fmla="*/ 79 w 276"/>
                <a:gd name="T9" fmla="*/ 145 h 148"/>
                <a:gd name="T10" fmla="*/ 159 w 276"/>
                <a:gd name="T11" fmla="*/ 136 h 148"/>
                <a:gd name="T12" fmla="*/ 226 w 276"/>
                <a:gd name="T13" fmla="*/ 87 h 148"/>
                <a:gd name="T14" fmla="*/ 276 w 276"/>
                <a:gd name="T15" fmla="*/ 20 h 148"/>
                <a:gd name="T16" fmla="*/ 194 w 276"/>
                <a:gd name="T17" fmla="*/ 3 h 148"/>
                <a:gd name="T18" fmla="*/ 111 w 276"/>
                <a:gd name="T19" fmla="*/ 1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 h="148">
                  <a:moveTo>
                    <a:pt x="111" y="12"/>
                  </a:moveTo>
                  <a:cubicBezTo>
                    <a:pt x="86" y="21"/>
                    <a:pt x="64" y="38"/>
                    <a:pt x="46" y="58"/>
                  </a:cubicBezTo>
                  <a:cubicBezTo>
                    <a:pt x="27" y="79"/>
                    <a:pt x="13" y="102"/>
                    <a:pt x="0" y="125"/>
                  </a:cubicBezTo>
                  <a:cubicBezTo>
                    <a:pt x="0" y="126"/>
                    <a:pt x="0" y="126"/>
                    <a:pt x="0" y="126"/>
                  </a:cubicBezTo>
                  <a:cubicBezTo>
                    <a:pt x="26" y="135"/>
                    <a:pt x="52" y="142"/>
                    <a:pt x="79" y="145"/>
                  </a:cubicBezTo>
                  <a:cubicBezTo>
                    <a:pt x="106" y="148"/>
                    <a:pt x="133" y="146"/>
                    <a:pt x="159" y="136"/>
                  </a:cubicBezTo>
                  <a:cubicBezTo>
                    <a:pt x="185" y="126"/>
                    <a:pt x="207" y="108"/>
                    <a:pt x="226" y="87"/>
                  </a:cubicBezTo>
                  <a:cubicBezTo>
                    <a:pt x="245" y="67"/>
                    <a:pt x="260" y="43"/>
                    <a:pt x="276" y="20"/>
                  </a:cubicBezTo>
                  <a:cubicBezTo>
                    <a:pt x="249" y="13"/>
                    <a:pt x="222" y="6"/>
                    <a:pt x="194" y="3"/>
                  </a:cubicBezTo>
                  <a:cubicBezTo>
                    <a:pt x="166" y="0"/>
                    <a:pt x="137" y="2"/>
                    <a:pt x="111" y="12"/>
                  </a:cubicBezTo>
                  <a:close/>
                </a:path>
              </a:pathLst>
            </a:custGeom>
            <a:solidFill>
              <a:schemeClr val="tx2">
                <a:lumMod val="40000"/>
                <a:lumOff val="60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8" name="í$1íḍê"/>
            <p:cNvSpPr/>
            <p:nvPr/>
          </p:nvSpPr>
          <p:spPr bwMode="auto">
            <a:xfrm flipH="1">
              <a:off x="630347" y="3654259"/>
              <a:ext cx="527153" cy="198458"/>
            </a:xfrm>
            <a:custGeom>
              <a:avLst/>
              <a:gdLst>
                <a:gd name="T0" fmla="*/ 0 w 241"/>
                <a:gd name="T1" fmla="*/ 90 h 91"/>
                <a:gd name="T2" fmla="*/ 2 w 241"/>
                <a:gd name="T3" fmla="*/ 91 h 91"/>
                <a:gd name="T4" fmla="*/ 240 w 241"/>
                <a:gd name="T5" fmla="*/ 3 h 91"/>
                <a:gd name="T6" fmla="*/ 240 w 241"/>
                <a:gd name="T7" fmla="*/ 1 h 91"/>
                <a:gd name="T8" fmla="*/ 239 w 241"/>
                <a:gd name="T9" fmla="*/ 1 h 91"/>
                <a:gd name="T10" fmla="*/ 1 w 241"/>
                <a:gd name="T11" fmla="*/ 88 h 91"/>
                <a:gd name="T12" fmla="*/ 0 w 241"/>
                <a:gd name="T13" fmla="*/ 90 h 91"/>
                <a:gd name="T14" fmla="*/ 0 w 241"/>
                <a:gd name="T15" fmla="*/ 90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91">
                  <a:moveTo>
                    <a:pt x="0" y="90"/>
                  </a:moveTo>
                  <a:cubicBezTo>
                    <a:pt x="1" y="90"/>
                    <a:pt x="1" y="91"/>
                    <a:pt x="2" y="91"/>
                  </a:cubicBezTo>
                  <a:cubicBezTo>
                    <a:pt x="240" y="3"/>
                    <a:pt x="240" y="3"/>
                    <a:pt x="240" y="3"/>
                  </a:cubicBezTo>
                  <a:cubicBezTo>
                    <a:pt x="240" y="3"/>
                    <a:pt x="241" y="2"/>
                    <a:pt x="240" y="1"/>
                  </a:cubicBezTo>
                  <a:cubicBezTo>
                    <a:pt x="240" y="1"/>
                    <a:pt x="239" y="0"/>
                    <a:pt x="239" y="1"/>
                  </a:cubicBezTo>
                  <a:cubicBezTo>
                    <a:pt x="1" y="88"/>
                    <a:pt x="1" y="88"/>
                    <a:pt x="1" y="88"/>
                  </a:cubicBezTo>
                  <a:cubicBezTo>
                    <a:pt x="0" y="89"/>
                    <a:pt x="0" y="89"/>
                    <a:pt x="0" y="90"/>
                  </a:cubicBezTo>
                  <a:cubicBezTo>
                    <a:pt x="0" y="90"/>
                    <a:pt x="0" y="90"/>
                    <a:pt x="0" y="9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9" name="ïs1îḑé"/>
            <p:cNvSpPr/>
            <p:nvPr/>
          </p:nvSpPr>
          <p:spPr bwMode="auto">
            <a:xfrm flipH="1">
              <a:off x="1032845" y="3719378"/>
              <a:ext cx="54576" cy="104811"/>
            </a:xfrm>
            <a:custGeom>
              <a:avLst/>
              <a:gdLst>
                <a:gd name="T0" fmla="*/ 0 w 25"/>
                <a:gd name="T1" fmla="*/ 47 h 48"/>
                <a:gd name="T2" fmla="*/ 0 w 25"/>
                <a:gd name="T3" fmla="*/ 48 h 48"/>
                <a:gd name="T4" fmla="*/ 2 w 25"/>
                <a:gd name="T5" fmla="*/ 47 h 48"/>
                <a:gd name="T6" fmla="*/ 25 w 25"/>
                <a:gd name="T7" fmla="*/ 2 h 48"/>
                <a:gd name="T8" fmla="*/ 24 w 25"/>
                <a:gd name="T9" fmla="*/ 1 h 48"/>
                <a:gd name="T10" fmla="*/ 23 w 25"/>
                <a:gd name="T11" fmla="*/ 1 h 48"/>
                <a:gd name="T12" fmla="*/ 0 w 25"/>
                <a:gd name="T13" fmla="*/ 47 h 48"/>
                <a:gd name="T14" fmla="*/ 0 w 25"/>
                <a:gd name="T15" fmla="*/ 47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8">
                  <a:moveTo>
                    <a:pt x="0" y="47"/>
                  </a:moveTo>
                  <a:cubicBezTo>
                    <a:pt x="0" y="48"/>
                    <a:pt x="0" y="48"/>
                    <a:pt x="0" y="48"/>
                  </a:cubicBezTo>
                  <a:cubicBezTo>
                    <a:pt x="1" y="48"/>
                    <a:pt x="1" y="48"/>
                    <a:pt x="2" y="47"/>
                  </a:cubicBezTo>
                  <a:cubicBezTo>
                    <a:pt x="8" y="32"/>
                    <a:pt x="16" y="16"/>
                    <a:pt x="25" y="2"/>
                  </a:cubicBezTo>
                  <a:cubicBezTo>
                    <a:pt x="25" y="2"/>
                    <a:pt x="25" y="1"/>
                    <a:pt x="24" y="1"/>
                  </a:cubicBezTo>
                  <a:cubicBezTo>
                    <a:pt x="24" y="0"/>
                    <a:pt x="23" y="0"/>
                    <a:pt x="23" y="1"/>
                  </a:cubicBezTo>
                  <a:cubicBezTo>
                    <a:pt x="14" y="15"/>
                    <a:pt x="6" y="31"/>
                    <a:pt x="0" y="47"/>
                  </a:cubicBezTo>
                  <a:cubicBezTo>
                    <a:pt x="0" y="47"/>
                    <a:pt x="0" y="47"/>
                    <a:pt x="0"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0" name="ïṣ1îḍê"/>
            <p:cNvSpPr/>
            <p:nvPr/>
          </p:nvSpPr>
          <p:spPr bwMode="auto">
            <a:xfrm flipH="1">
              <a:off x="936716" y="3658601"/>
              <a:ext cx="60778" cy="135199"/>
            </a:xfrm>
            <a:custGeom>
              <a:avLst/>
              <a:gdLst>
                <a:gd name="T0" fmla="*/ 0 w 28"/>
                <a:gd name="T1" fmla="*/ 61 h 62"/>
                <a:gd name="T2" fmla="*/ 0 w 28"/>
                <a:gd name="T3" fmla="*/ 62 h 62"/>
                <a:gd name="T4" fmla="*/ 2 w 28"/>
                <a:gd name="T5" fmla="*/ 61 h 62"/>
                <a:gd name="T6" fmla="*/ 28 w 28"/>
                <a:gd name="T7" fmla="*/ 2 h 62"/>
                <a:gd name="T8" fmla="*/ 27 w 28"/>
                <a:gd name="T9" fmla="*/ 1 h 62"/>
                <a:gd name="T10" fmla="*/ 26 w 28"/>
                <a:gd name="T11" fmla="*/ 1 h 62"/>
                <a:gd name="T12" fmla="*/ 0 w 28"/>
                <a:gd name="T13" fmla="*/ 60 h 62"/>
                <a:gd name="T14" fmla="*/ 0 w 28"/>
                <a:gd name="T15" fmla="*/ 6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2">
                  <a:moveTo>
                    <a:pt x="0" y="61"/>
                  </a:moveTo>
                  <a:cubicBezTo>
                    <a:pt x="0" y="61"/>
                    <a:pt x="0" y="62"/>
                    <a:pt x="0" y="62"/>
                  </a:cubicBezTo>
                  <a:cubicBezTo>
                    <a:pt x="1" y="62"/>
                    <a:pt x="2" y="62"/>
                    <a:pt x="2" y="61"/>
                  </a:cubicBezTo>
                  <a:cubicBezTo>
                    <a:pt x="28" y="2"/>
                    <a:pt x="28" y="2"/>
                    <a:pt x="28" y="2"/>
                  </a:cubicBezTo>
                  <a:cubicBezTo>
                    <a:pt x="28" y="1"/>
                    <a:pt x="28" y="1"/>
                    <a:pt x="27" y="1"/>
                  </a:cubicBezTo>
                  <a:cubicBezTo>
                    <a:pt x="27" y="0"/>
                    <a:pt x="26" y="1"/>
                    <a:pt x="26" y="1"/>
                  </a:cubicBezTo>
                  <a:cubicBezTo>
                    <a:pt x="0" y="60"/>
                    <a:pt x="0" y="60"/>
                    <a:pt x="0" y="60"/>
                  </a:cubicBezTo>
                  <a:cubicBezTo>
                    <a:pt x="0" y="61"/>
                    <a:pt x="0" y="61"/>
                    <a:pt x="0"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1" name="îšḻiḍê"/>
            <p:cNvSpPr/>
            <p:nvPr/>
          </p:nvSpPr>
          <p:spPr bwMode="auto">
            <a:xfrm flipH="1">
              <a:off x="702288" y="3601544"/>
              <a:ext cx="55196" cy="102950"/>
            </a:xfrm>
            <a:custGeom>
              <a:avLst/>
              <a:gdLst>
                <a:gd name="T0" fmla="*/ 0 w 25"/>
                <a:gd name="T1" fmla="*/ 47 h 47"/>
                <a:gd name="T2" fmla="*/ 0 w 25"/>
                <a:gd name="T3" fmla="*/ 47 h 47"/>
                <a:gd name="T4" fmla="*/ 2 w 25"/>
                <a:gd name="T5" fmla="*/ 47 h 47"/>
                <a:gd name="T6" fmla="*/ 25 w 25"/>
                <a:gd name="T7" fmla="*/ 2 h 47"/>
                <a:gd name="T8" fmla="*/ 25 w 25"/>
                <a:gd name="T9" fmla="*/ 1 h 47"/>
                <a:gd name="T10" fmla="*/ 23 w 25"/>
                <a:gd name="T11" fmla="*/ 1 h 47"/>
                <a:gd name="T12" fmla="*/ 0 w 25"/>
                <a:gd name="T13" fmla="*/ 46 h 47"/>
                <a:gd name="T14" fmla="*/ 0 w 2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7">
                  <a:moveTo>
                    <a:pt x="0" y="47"/>
                  </a:moveTo>
                  <a:cubicBezTo>
                    <a:pt x="0" y="47"/>
                    <a:pt x="0" y="47"/>
                    <a:pt x="0" y="47"/>
                  </a:cubicBezTo>
                  <a:cubicBezTo>
                    <a:pt x="1" y="47"/>
                    <a:pt x="2" y="47"/>
                    <a:pt x="2" y="47"/>
                  </a:cubicBezTo>
                  <a:cubicBezTo>
                    <a:pt x="25" y="2"/>
                    <a:pt x="25" y="2"/>
                    <a:pt x="25" y="2"/>
                  </a:cubicBezTo>
                  <a:cubicBezTo>
                    <a:pt x="25" y="2"/>
                    <a:pt x="25" y="1"/>
                    <a:pt x="25" y="1"/>
                  </a:cubicBezTo>
                  <a:cubicBezTo>
                    <a:pt x="24" y="0"/>
                    <a:pt x="23" y="0"/>
                    <a:pt x="23" y="1"/>
                  </a:cubicBezTo>
                  <a:cubicBezTo>
                    <a:pt x="0" y="46"/>
                    <a:pt x="0" y="46"/>
                    <a:pt x="0" y="46"/>
                  </a:cubicBezTo>
                  <a:cubicBezTo>
                    <a:pt x="0" y="46"/>
                    <a:pt x="0" y="46"/>
                    <a:pt x="0"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2" name="îṥļidé"/>
            <p:cNvSpPr/>
            <p:nvPr/>
          </p:nvSpPr>
          <p:spPr bwMode="auto">
            <a:xfrm flipH="1">
              <a:off x="978269" y="3819848"/>
              <a:ext cx="109152" cy="45893"/>
            </a:xfrm>
            <a:custGeom>
              <a:avLst/>
              <a:gdLst>
                <a:gd name="T0" fmla="*/ 0 w 50"/>
                <a:gd name="T1" fmla="*/ 2 h 21"/>
                <a:gd name="T2" fmla="*/ 0 w 50"/>
                <a:gd name="T3" fmla="*/ 1 h 21"/>
                <a:gd name="T4" fmla="*/ 1 w 50"/>
                <a:gd name="T5" fmla="*/ 1 h 21"/>
                <a:gd name="T6" fmla="*/ 49 w 50"/>
                <a:gd name="T7" fmla="*/ 19 h 21"/>
                <a:gd name="T8" fmla="*/ 50 w 50"/>
                <a:gd name="T9" fmla="*/ 20 h 21"/>
                <a:gd name="T10" fmla="*/ 48 w 50"/>
                <a:gd name="T11" fmla="*/ 21 h 21"/>
                <a:gd name="T12" fmla="*/ 0 w 50"/>
                <a:gd name="T13" fmla="*/ 3 h 21"/>
                <a:gd name="T14" fmla="*/ 0 w 50"/>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1">
                  <a:moveTo>
                    <a:pt x="0" y="2"/>
                  </a:moveTo>
                  <a:cubicBezTo>
                    <a:pt x="0" y="2"/>
                    <a:pt x="0" y="2"/>
                    <a:pt x="0" y="1"/>
                  </a:cubicBezTo>
                  <a:cubicBezTo>
                    <a:pt x="0" y="1"/>
                    <a:pt x="1" y="0"/>
                    <a:pt x="1" y="1"/>
                  </a:cubicBezTo>
                  <a:cubicBezTo>
                    <a:pt x="17" y="8"/>
                    <a:pt x="33" y="14"/>
                    <a:pt x="49" y="19"/>
                  </a:cubicBezTo>
                  <a:cubicBezTo>
                    <a:pt x="50" y="19"/>
                    <a:pt x="50" y="20"/>
                    <a:pt x="50" y="20"/>
                  </a:cubicBezTo>
                  <a:cubicBezTo>
                    <a:pt x="49" y="21"/>
                    <a:pt x="49" y="21"/>
                    <a:pt x="48" y="21"/>
                  </a:cubicBezTo>
                  <a:cubicBezTo>
                    <a:pt x="32" y="16"/>
                    <a:pt x="16" y="10"/>
                    <a:pt x="0" y="3"/>
                  </a:cubicBezTo>
                  <a:cubicBezTo>
                    <a:pt x="0" y="3"/>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3" name="iṥliḓê"/>
            <p:cNvSpPr/>
            <p:nvPr/>
          </p:nvSpPr>
          <p:spPr bwMode="auto">
            <a:xfrm flipH="1">
              <a:off x="862295" y="3786978"/>
              <a:ext cx="133339" cy="63258"/>
            </a:xfrm>
            <a:custGeom>
              <a:avLst/>
              <a:gdLst>
                <a:gd name="T0" fmla="*/ 0 w 61"/>
                <a:gd name="T1" fmla="*/ 2 h 29"/>
                <a:gd name="T2" fmla="*/ 0 w 61"/>
                <a:gd name="T3" fmla="*/ 1 h 29"/>
                <a:gd name="T4" fmla="*/ 1 w 61"/>
                <a:gd name="T5" fmla="*/ 0 h 29"/>
                <a:gd name="T6" fmla="*/ 60 w 61"/>
                <a:gd name="T7" fmla="*/ 27 h 29"/>
                <a:gd name="T8" fmla="*/ 61 w 61"/>
                <a:gd name="T9" fmla="*/ 28 h 29"/>
                <a:gd name="T10" fmla="*/ 59 w 61"/>
                <a:gd name="T11" fmla="*/ 29 h 29"/>
                <a:gd name="T12" fmla="*/ 0 w 61"/>
                <a:gd name="T13" fmla="*/ 3 h 29"/>
                <a:gd name="T14" fmla="*/ 0 w 61"/>
                <a:gd name="T15" fmla="*/ 2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9">
                  <a:moveTo>
                    <a:pt x="0" y="2"/>
                  </a:moveTo>
                  <a:cubicBezTo>
                    <a:pt x="0" y="2"/>
                    <a:pt x="0" y="1"/>
                    <a:pt x="0" y="1"/>
                  </a:cubicBezTo>
                  <a:cubicBezTo>
                    <a:pt x="0" y="0"/>
                    <a:pt x="1" y="0"/>
                    <a:pt x="1" y="0"/>
                  </a:cubicBezTo>
                  <a:cubicBezTo>
                    <a:pt x="60" y="27"/>
                    <a:pt x="60" y="27"/>
                    <a:pt x="60" y="27"/>
                  </a:cubicBezTo>
                  <a:cubicBezTo>
                    <a:pt x="61" y="27"/>
                    <a:pt x="61" y="28"/>
                    <a:pt x="61" y="28"/>
                  </a:cubicBezTo>
                  <a:cubicBezTo>
                    <a:pt x="61" y="29"/>
                    <a:pt x="60" y="29"/>
                    <a:pt x="59" y="29"/>
                  </a:cubicBezTo>
                  <a:cubicBezTo>
                    <a:pt x="0" y="3"/>
                    <a:pt x="0" y="3"/>
                    <a:pt x="0" y="3"/>
                  </a:cubicBezTo>
                  <a:cubicBezTo>
                    <a:pt x="0" y="2"/>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4" name="îṥľíḑe"/>
            <p:cNvSpPr/>
            <p:nvPr/>
          </p:nvSpPr>
          <p:spPr bwMode="auto">
            <a:xfrm flipH="1">
              <a:off x="645852" y="3697672"/>
              <a:ext cx="106671" cy="45893"/>
            </a:xfrm>
            <a:custGeom>
              <a:avLst/>
              <a:gdLst>
                <a:gd name="T0" fmla="*/ 0 w 49"/>
                <a:gd name="T1" fmla="*/ 2 h 21"/>
                <a:gd name="T2" fmla="*/ 0 w 49"/>
                <a:gd name="T3" fmla="*/ 1 h 21"/>
                <a:gd name="T4" fmla="*/ 1 w 49"/>
                <a:gd name="T5" fmla="*/ 0 h 21"/>
                <a:gd name="T6" fmla="*/ 48 w 49"/>
                <a:gd name="T7" fmla="*/ 18 h 21"/>
                <a:gd name="T8" fmla="*/ 49 w 49"/>
                <a:gd name="T9" fmla="*/ 20 h 21"/>
                <a:gd name="T10" fmla="*/ 48 w 49"/>
                <a:gd name="T11" fmla="*/ 20 h 21"/>
                <a:gd name="T12" fmla="*/ 1 w 49"/>
                <a:gd name="T13" fmla="*/ 3 h 21"/>
                <a:gd name="T14" fmla="*/ 0 w 49"/>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
                  <a:moveTo>
                    <a:pt x="0" y="2"/>
                  </a:moveTo>
                  <a:cubicBezTo>
                    <a:pt x="0" y="2"/>
                    <a:pt x="0" y="1"/>
                    <a:pt x="0" y="1"/>
                  </a:cubicBezTo>
                  <a:cubicBezTo>
                    <a:pt x="0" y="0"/>
                    <a:pt x="1" y="0"/>
                    <a:pt x="1" y="0"/>
                  </a:cubicBezTo>
                  <a:cubicBezTo>
                    <a:pt x="48" y="18"/>
                    <a:pt x="48" y="18"/>
                    <a:pt x="48" y="18"/>
                  </a:cubicBezTo>
                  <a:cubicBezTo>
                    <a:pt x="49" y="18"/>
                    <a:pt x="49" y="19"/>
                    <a:pt x="49" y="20"/>
                  </a:cubicBezTo>
                  <a:cubicBezTo>
                    <a:pt x="49" y="20"/>
                    <a:pt x="48" y="21"/>
                    <a:pt x="48" y="20"/>
                  </a:cubicBezTo>
                  <a:cubicBezTo>
                    <a:pt x="1" y="3"/>
                    <a:pt x="1" y="3"/>
                    <a:pt x="1" y="3"/>
                  </a:cubicBezTo>
                  <a:cubicBezTo>
                    <a:pt x="0" y="2"/>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5" name="i$1iḑe"/>
            <p:cNvSpPr/>
            <p:nvPr/>
          </p:nvSpPr>
          <p:spPr bwMode="auto">
            <a:xfrm flipH="1">
              <a:off x="822603" y="3617048"/>
              <a:ext cx="61398" cy="135199"/>
            </a:xfrm>
            <a:custGeom>
              <a:avLst/>
              <a:gdLst>
                <a:gd name="T0" fmla="*/ 0 w 28"/>
                <a:gd name="T1" fmla="*/ 61 h 62"/>
                <a:gd name="T2" fmla="*/ 0 w 28"/>
                <a:gd name="T3" fmla="*/ 61 h 62"/>
                <a:gd name="T4" fmla="*/ 2 w 28"/>
                <a:gd name="T5" fmla="*/ 61 h 62"/>
                <a:gd name="T6" fmla="*/ 28 w 28"/>
                <a:gd name="T7" fmla="*/ 2 h 62"/>
                <a:gd name="T8" fmla="*/ 27 w 28"/>
                <a:gd name="T9" fmla="*/ 0 h 62"/>
                <a:gd name="T10" fmla="*/ 26 w 28"/>
                <a:gd name="T11" fmla="*/ 1 h 62"/>
                <a:gd name="T12" fmla="*/ 0 w 28"/>
                <a:gd name="T13" fmla="*/ 60 h 62"/>
                <a:gd name="T14" fmla="*/ 0 w 28"/>
                <a:gd name="T15" fmla="*/ 6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2">
                  <a:moveTo>
                    <a:pt x="0" y="61"/>
                  </a:moveTo>
                  <a:cubicBezTo>
                    <a:pt x="0" y="61"/>
                    <a:pt x="0" y="61"/>
                    <a:pt x="0" y="61"/>
                  </a:cubicBezTo>
                  <a:cubicBezTo>
                    <a:pt x="1" y="62"/>
                    <a:pt x="2" y="61"/>
                    <a:pt x="2" y="61"/>
                  </a:cubicBezTo>
                  <a:cubicBezTo>
                    <a:pt x="28" y="2"/>
                    <a:pt x="28" y="2"/>
                    <a:pt x="28" y="2"/>
                  </a:cubicBezTo>
                  <a:cubicBezTo>
                    <a:pt x="28" y="1"/>
                    <a:pt x="28" y="1"/>
                    <a:pt x="27" y="0"/>
                  </a:cubicBezTo>
                  <a:cubicBezTo>
                    <a:pt x="27" y="0"/>
                    <a:pt x="26" y="0"/>
                    <a:pt x="26" y="1"/>
                  </a:cubicBezTo>
                  <a:cubicBezTo>
                    <a:pt x="0" y="60"/>
                    <a:pt x="0" y="60"/>
                    <a:pt x="0" y="60"/>
                  </a:cubicBezTo>
                  <a:cubicBezTo>
                    <a:pt x="0" y="60"/>
                    <a:pt x="0" y="61"/>
                    <a:pt x="0"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6" name="îSľïḋê"/>
            <p:cNvSpPr/>
            <p:nvPr/>
          </p:nvSpPr>
          <p:spPr bwMode="auto">
            <a:xfrm flipH="1">
              <a:off x="748182" y="3745426"/>
              <a:ext cx="133339" cy="63258"/>
            </a:xfrm>
            <a:custGeom>
              <a:avLst/>
              <a:gdLst>
                <a:gd name="T0" fmla="*/ 0 w 61"/>
                <a:gd name="T1" fmla="*/ 2 h 29"/>
                <a:gd name="T2" fmla="*/ 0 w 61"/>
                <a:gd name="T3" fmla="*/ 1 h 29"/>
                <a:gd name="T4" fmla="*/ 1 w 61"/>
                <a:gd name="T5" fmla="*/ 0 h 29"/>
                <a:gd name="T6" fmla="*/ 60 w 61"/>
                <a:gd name="T7" fmla="*/ 27 h 29"/>
                <a:gd name="T8" fmla="*/ 61 w 61"/>
                <a:gd name="T9" fmla="*/ 28 h 29"/>
                <a:gd name="T10" fmla="*/ 59 w 61"/>
                <a:gd name="T11" fmla="*/ 29 h 29"/>
                <a:gd name="T12" fmla="*/ 0 w 61"/>
                <a:gd name="T13" fmla="*/ 2 h 29"/>
                <a:gd name="T14" fmla="*/ 0 w 61"/>
                <a:gd name="T15" fmla="*/ 2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9">
                  <a:moveTo>
                    <a:pt x="0" y="2"/>
                  </a:moveTo>
                  <a:cubicBezTo>
                    <a:pt x="0" y="1"/>
                    <a:pt x="0" y="1"/>
                    <a:pt x="0" y="1"/>
                  </a:cubicBezTo>
                  <a:cubicBezTo>
                    <a:pt x="0" y="0"/>
                    <a:pt x="1" y="0"/>
                    <a:pt x="1" y="0"/>
                  </a:cubicBezTo>
                  <a:cubicBezTo>
                    <a:pt x="60" y="27"/>
                    <a:pt x="60" y="27"/>
                    <a:pt x="60" y="27"/>
                  </a:cubicBezTo>
                  <a:cubicBezTo>
                    <a:pt x="61" y="27"/>
                    <a:pt x="61" y="28"/>
                    <a:pt x="61" y="28"/>
                  </a:cubicBezTo>
                  <a:cubicBezTo>
                    <a:pt x="61" y="29"/>
                    <a:pt x="60" y="29"/>
                    <a:pt x="59" y="29"/>
                  </a:cubicBezTo>
                  <a:cubicBezTo>
                    <a:pt x="0" y="2"/>
                    <a:pt x="0" y="2"/>
                    <a:pt x="0" y="2"/>
                  </a:cubicBezTo>
                  <a:cubicBezTo>
                    <a:pt x="0" y="2"/>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7" name="íśḷiḓê"/>
            <p:cNvSpPr/>
            <p:nvPr/>
          </p:nvSpPr>
          <p:spPr bwMode="auto">
            <a:xfrm flipH="1">
              <a:off x="549724" y="3881245"/>
              <a:ext cx="1545489" cy="205280"/>
            </a:xfrm>
            <a:prstGeom prst="ellipse">
              <a:avLst/>
            </a:prstGeom>
            <a:solidFill>
              <a:schemeClr val="tx2">
                <a:lumMod val="60000"/>
                <a:lumOff val="40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8" name="íṧ1îḍê"/>
            <p:cNvSpPr/>
            <p:nvPr/>
          </p:nvSpPr>
          <p:spPr bwMode="auto">
            <a:xfrm flipH="1">
              <a:off x="1653645" y="3219513"/>
              <a:ext cx="576768" cy="628863"/>
            </a:xfrm>
            <a:custGeom>
              <a:avLst/>
              <a:gdLst>
                <a:gd name="T0" fmla="*/ 64 w 264"/>
                <a:gd name="T1" fmla="*/ 211 h 288"/>
                <a:gd name="T2" fmla="*/ 99 w 264"/>
                <a:gd name="T3" fmla="*/ 219 h 288"/>
                <a:gd name="T4" fmla="*/ 132 w 264"/>
                <a:gd name="T5" fmla="*/ 232 h 288"/>
                <a:gd name="T6" fmla="*/ 137 w 264"/>
                <a:gd name="T7" fmla="*/ 274 h 288"/>
                <a:gd name="T8" fmla="*/ 168 w 264"/>
                <a:gd name="T9" fmla="*/ 286 h 288"/>
                <a:gd name="T10" fmla="*/ 201 w 264"/>
                <a:gd name="T11" fmla="*/ 274 h 288"/>
                <a:gd name="T12" fmla="*/ 235 w 264"/>
                <a:gd name="T13" fmla="*/ 279 h 288"/>
                <a:gd name="T14" fmla="*/ 235 w 264"/>
                <a:gd name="T15" fmla="*/ 278 h 288"/>
                <a:gd name="T16" fmla="*/ 239 w 264"/>
                <a:gd name="T17" fmla="*/ 245 h 288"/>
                <a:gd name="T18" fmla="*/ 259 w 264"/>
                <a:gd name="T19" fmla="*/ 215 h 288"/>
                <a:gd name="T20" fmla="*/ 256 w 264"/>
                <a:gd name="T21" fmla="*/ 182 h 288"/>
                <a:gd name="T22" fmla="*/ 216 w 264"/>
                <a:gd name="T23" fmla="*/ 166 h 288"/>
                <a:gd name="T24" fmla="*/ 212 w 264"/>
                <a:gd name="T25" fmla="*/ 132 h 288"/>
                <a:gd name="T26" fmla="*/ 212 w 264"/>
                <a:gd name="T27" fmla="*/ 96 h 288"/>
                <a:gd name="T28" fmla="*/ 175 w 264"/>
                <a:gd name="T29" fmla="*/ 81 h 288"/>
                <a:gd name="T30" fmla="*/ 136 w 264"/>
                <a:gd name="T31" fmla="*/ 69 h 288"/>
                <a:gd name="T32" fmla="*/ 120 w 264"/>
                <a:gd name="T33" fmla="*/ 23 h 288"/>
                <a:gd name="T34" fmla="*/ 79 w 264"/>
                <a:gd name="T35" fmla="*/ 1 h 288"/>
                <a:gd name="T36" fmla="*/ 34 w 264"/>
                <a:gd name="T37" fmla="*/ 20 h 288"/>
                <a:gd name="T38" fmla="*/ 5 w 264"/>
                <a:gd name="T39" fmla="*/ 58 h 288"/>
                <a:gd name="T40" fmla="*/ 16 w 264"/>
                <a:gd name="T41" fmla="*/ 103 h 288"/>
                <a:gd name="T42" fmla="*/ 57 w 264"/>
                <a:gd name="T43" fmla="*/ 130 h 288"/>
                <a:gd name="T44" fmla="*/ 58 w 264"/>
                <a:gd name="T45" fmla="*/ 171 h 288"/>
                <a:gd name="T46" fmla="*/ 64 w 264"/>
                <a:gd name="T47" fmla="*/ 21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 h="288">
                  <a:moveTo>
                    <a:pt x="64" y="211"/>
                  </a:moveTo>
                  <a:cubicBezTo>
                    <a:pt x="73" y="219"/>
                    <a:pt x="87" y="219"/>
                    <a:pt x="99" y="219"/>
                  </a:cubicBezTo>
                  <a:cubicBezTo>
                    <a:pt x="111" y="219"/>
                    <a:pt x="125" y="221"/>
                    <a:pt x="132" y="232"/>
                  </a:cubicBezTo>
                  <a:cubicBezTo>
                    <a:pt x="139" y="245"/>
                    <a:pt x="130" y="262"/>
                    <a:pt x="137" y="274"/>
                  </a:cubicBezTo>
                  <a:cubicBezTo>
                    <a:pt x="142" y="285"/>
                    <a:pt x="156" y="288"/>
                    <a:pt x="168" y="286"/>
                  </a:cubicBezTo>
                  <a:cubicBezTo>
                    <a:pt x="180" y="284"/>
                    <a:pt x="190" y="277"/>
                    <a:pt x="201" y="274"/>
                  </a:cubicBezTo>
                  <a:cubicBezTo>
                    <a:pt x="213" y="271"/>
                    <a:pt x="226" y="270"/>
                    <a:pt x="235" y="279"/>
                  </a:cubicBezTo>
                  <a:cubicBezTo>
                    <a:pt x="235" y="278"/>
                    <a:pt x="235" y="278"/>
                    <a:pt x="235" y="278"/>
                  </a:cubicBezTo>
                  <a:cubicBezTo>
                    <a:pt x="230" y="268"/>
                    <a:pt x="233" y="255"/>
                    <a:pt x="239" y="245"/>
                  </a:cubicBezTo>
                  <a:cubicBezTo>
                    <a:pt x="245" y="235"/>
                    <a:pt x="254" y="226"/>
                    <a:pt x="259" y="215"/>
                  </a:cubicBezTo>
                  <a:cubicBezTo>
                    <a:pt x="264" y="204"/>
                    <a:pt x="264" y="190"/>
                    <a:pt x="256" y="182"/>
                  </a:cubicBezTo>
                  <a:cubicBezTo>
                    <a:pt x="245" y="172"/>
                    <a:pt x="226" y="177"/>
                    <a:pt x="216" y="166"/>
                  </a:cubicBezTo>
                  <a:cubicBezTo>
                    <a:pt x="207" y="158"/>
                    <a:pt x="209" y="144"/>
                    <a:pt x="212" y="132"/>
                  </a:cubicBezTo>
                  <a:cubicBezTo>
                    <a:pt x="214" y="120"/>
                    <a:pt x="218" y="107"/>
                    <a:pt x="212" y="96"/>
                  </a:cubicBezTo>
                  <a:cubicBezTo>
                    <a:pt x="205" y="84"/>
                    <a:pt x="189" y="81"/>
                    <a:pt x="175" y="81"/>
                  </a:cubicBezTo>
                  <a:cubicBezTo>
                    <a:pt x="161" y="80"/>
                    <a:pt x="146" y="80"/>
                    <a:pt x="136" y="69"/>
                  </a:cubicBezTo>
                  <a:cubicBezTo>
                    <a:pt x="125" y="57"/>
                    <a:pt x="128" y="37"/>
                    <a:pt x="120" y="23"/>
                  </a:cubicBezTo>
                  <a:cubicBezTo>
                    <a:pt x="113" y="8"/>
                    <a:pt x="95" y="0"/>
                    <a:pt x="79" y="1"/>
                  </a:cubicBezTo>
                  <a:cubicBezTo>
                    <a:pt x="62" y="1"/>
                    <a:pt x="47" y="9"/>
                    <a:pt x="34" y="20"/>
                  </a:cubicBezTo>
                  <a:cubicBezTo>
                    <a:pt x="21" y="29"/>
                    <a:pt x="10" y="42"/>
                    <a:pt x="5" y="58"/>
                  </a:cubicBezTo>
                  <a:cubicBezTo>
                    <a:pt x="0" y="74"/>
                    <a:pt x="3" y="93"/>
                    <a:pt x="16" y="103"/>
                  </a:cubicBezTo>
                  <a:cubicBezTo>
                    <a:pt x="28" y="114"/>
                    <a:pt x="48" y="116"/>
                    <a:pt x="57" y="130"/>
                  </a:cubicBezTo>
                  <a:cubicBezTo>
                    <a:pt x="65" y="142"/>
                    <a:pt x="61" y="158"/>
                    <a:pt x="58" y="171"/>
                  </a:cubicBezTo>
                  <a:cubicBezTo>
                    <a:pt x="56" y="185"/>
                    <a:pt x="54" y="201"/>
                    <a:pt x="64" y="211"/>
                  </a:cubicBezTo>
                  <a:close/>
                </a:path>
              </a:pathLst>
            </a:custGeom>
            <a:solidFill>
              <a:schemeClr val="tx2">
                <a:lumMod val="40000"/>
                <a:lumOff val="60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9" name="íṧḻidê"/>
            <p:cNvSpPr/>
            <p:nvPr/>
          </p:nvSpPr>
          <p:spPr bwMode="auto">
            <a:xfrm flipH="1">
              <a:off x="1708221" y="3298276"/>
              <a:ext cx="411180" cy="538937"/>
            </a:xfrm>
            <a:custGeom>
              <a:avLst/>
              <a:gdLst>
                <a:gd name="T0" fmla="*/ 187 w 188"/>
                <a:gd name="T1" fmla="*/ 247 h 247"/>
                <a:gd name="T2" fmla="*/ 188 w 188"/>
                <a:gd name="T3" fmla="*/ 245 h 247"/>
                <a:gd name="T4" fmla="*/ 3 w 188"/>
                <a:gd name="T5" fmla="*/ 1 h 247"/>
                <a:gd name="T6" fmla="*/ 1 w 188"/>
                <a:gd name="T7" fmla="*/ 1 h 247"/>
                <a:gd name="T8" fmla="*/ 1 w 188"/>
                <a:gd name="T9" fmla="*/ 3 h 247"/>
                <a:gd name="T10" fmla="*/ 186 w 188"/>
                <a:gd name="T11" fmla="*/ 247 h 247"/>
                <a:gd name="T12" fmla="*/ 187 w 188"/>
                <a:gd name="T13" fmla="*/ 247 h 247"/>
                <a:gd name="T14" fmla="*/ 187 w 188"/>
                <a:gd name="T15" fmla="*/ 247 h 2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8" h="247">
                  <a:moveTo>
                    <a:pt x="187" y="247"/>
                  </a:moveTo>
                  <a:cubicBezTo>
                    <a:pt x="188" y="246"/>
                    <a:pt x="188" y="246"/>
                    <a:pt x="188" y="245"/>
                  </a:cubicBezTo>
                  <a:cubicBezTo>
                    <a:pt x="3" y="1"/>
                    <a:pt x="3" y="1"/>
                    <a:pt x="3" y="1"/>
                  </a:cubicBezTo>
                  <a:cubicBezTo>
                    <a:pt x="2" y="1"/>
                    <a:pt x="2" y="0"/>
                    <a:pt x="1" y="1"/>
                  </a:cubicBezTo>
                  <a:cubicBezTo>
                    <a:pt x="0" y="1"/>
                    <a:pt x="0" y="2"/>
                    <a:pt x="1" y="3"/>
                  </a:cubicBezTo>
                  <a:cubicBezTo>
                    <a:pt x="186" y="247"/>
                    <a:pt x="186" y="247"/>
                    <a:pt x="186" y="247"/>
                  </a:cubicBezTo>
                  <a:cubicBezTo>
                    <a:pt x="186" y="247"/>
                    <a:pt x="187" y="247"/>
                    <a:pt x="187" y="247"/>
                  </a:cubicBezTo>
                  <a:cubicBezTo>
                    <a:pt x="187" y="247"/>
                    <a:pt x="187" y="247"/>
                    <a:pt x="187" y="2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0" name="îśľïde"/>
            <p:cNvSpPr/>
            <p:nvPr/>
          </p:nvSpPr>
          <p:spPr bwMode="auto">
            <a:xfrm flipH="1">
              <a:off x="1769618" y="3732402"/>
              <a:ext cx="124656" cy="26668"/>
            </a:xfrm>
            <a:custGeom>
              <a:avLst/>
              <a:gdLst>
                <a:gd name="T0" fmla="*/ 57 w 57"/>
                <a:gd name="T1" fmla="*/ 12 h 12"/>
                <a:gd name="T2" fmla="*/ 57 w 57"/>
                <a:gd name="T3" fmla="*/ 11 h 12"/>
                <a:gd name="T4" fmla="*/ 56 w 57"/>
                <a:gd name="T5" fmla="*/ 10 h 12"/>
                <a:gd name="T6" fmla="*/ 1 w 57"/>
                <a:gd name="T7" fmla="*/ 0 h 12"/>
                <a:gd name="T8" fmla="*/ 0 w 57"/>
                <a:gd name="T9" fmla="*/ 1 h 12"/>
                <a:gd name="T10" fmla="*/ 1 w 57"/>
                <a:gd name="T11" fmla="*/ 2 h 12"/>
                <a:gd name="T12" fmla="*/ 56 w 57"/>
                <a:gd name="T13" fmla="*/ 12 h 12"/>
                <a:gd name="T14" fmla="*/ 57 w 57"/>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2">
                  <a:moveTo>
                    <a:pt x="57" y="12"/>
                  </a:moveTo>
                  <a:cubicBezTo>
                    <a:pt x="57" y="12"/>
                    <a:pt x="57" y="11"/>
                    <a:pt x="57" y="11"/>
                  </a:cubicBezTo>
                  <a:cubicBezTo>
                    <a:pt x="57" y="10"/>
                    <a:pt x="57" y="10"/>
                    <a:pt x="56" y="10"/>
                  </a:cubicBezTo>
                  <a:cubicBezTo>
                    <a:pt x="38" y="8"/>
                    <a:pt x="19" y="4"/>
                    <a:pt x="1" y="0"/>
                  </a:cubicBezTo>
                  <a:cubicBezTo>
                    <a:pt x="1" y="0"/>
                    <a:pt x="0" y="0"/>
                    <a:pt x="0" y="1"/>
                  </a:cubicBezTo>
                  <a:cubicBezTo>
                    <a:pt x="0" y="1"/>
                    <a:pt x="0" y="2"/>
                    <a:pt x="1" y="2"/>
                  </a:cubicBezTo>
                  <a:cubicBezTo>
                    <a:pt x="19" y="7"/>
                    <a:pt x="37" y="10"/>
                    <a:pt x="56" y="12"/>
                  </a:cubicBezTo>
                  <a:cubicBezTo>
                    <a:pt x="56" y="12"/>
                    <a:pt x="57" y="12"/>
                    <a:pt x="57"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1" name="ïṩḻíḑe"/>
            <p:cNvSpPr/>
            <p:nvPr/>
          </p:nvSpPr>
          <p:spPr bwMode="auto">
            <a:xfrm flipH="1">
              <a:off x="1857064" y="3617048"/>
              <a:ext cx="159387" cy="23567"/>
            </a:xfrm>
            <a:custGeom>
              <a:avLst/>
              <a:gdLst>
                <a:gd name="T0" fmla="*/ 72 w 73"/>
                <a:gd name="T1" fmla="*/ 11 h 11"/>
                <a:gd name="T2" fmla="*/ 73 w 73"/>
                <a:gd name="T3" fmla="*/ 10 h 11"/>
                <a:gd name="T4" fmla="*/ 72 w 73"/>
                <a:gd name="T5" fmla="*/ 9 h 11"/>
                <a:gd name="T6" fmla="*/ 1 w 73"/>
                <a:gd name="T7" fmla="*/ 0 h 11"/>
                <a:gd name="T8" fmla="*/ 0 w 73"/>
                <a:gd name="T9" fmla="*/ 1 h 11"/>
                <a:gd name="T10" fmla="*/ 1 w 73"/>
                <a:gd name="T11" fmla="*/ 3 h 11"/>
                <a:gd name="T12" fmla="*/ 71 w 73"/>
                <a:gd name="T13" fmla="*/ 11 h 11"/>
                <a:gd name="T14" fmla="*/ 72 w 73"/>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11">
                  <a:moveTo>
                    <a:pt x="72" y="11"/>
                  </a:moveTo>
                  <a:cubicBezTo>
                    <a:pt x="72" y="11"/>
                    <a:pt x="73" y="11"/>
                    <a:pt x="73" y="10"/>
                  </a:cubicBezTo>
                  <a:cubicBezTo>
                    <a:pt x="73" y="10"/>
                    <a:pt x="72" y="9"/>
                    <a:pt x="72" y="9"/>
                  </a:cubicBezTo>
                  <a:cubicBezTo>
                    <a:pt x="1" y="0"/>
                    <a:pt x="1" y="0"/>
                    <a:pt x="1" y="0"/>
                  </a:cubicBezTo>
                  <a:cubicBezTo>
                    <a:pt x="1" y="0"/>
                    <a:pt x="0" y="1"/>
                    <a:pt x="0" y="1"/>
                  </a:cubicBezTo>
                  <a:cubicBezTo>
                    <a:pt x="0" y="2"/>
                    <a:pt x="0" y="3"/>
                    <a:pt x="1" y="3"/>
                  </a:cubicBezTo>
                  <a:cubicBezTo>
                    <a:pt x="71" y="11"/>
                    <a:pt x="71" y="11"/>
                    <a:pt x="71" y="11"/>
                  </a:cubicBezTo>
                  <a:cubicBezTo>
                    <a:pt x="72" y="11"/>
                    <a:pt x="72" y="11"/>
                    <a:pt x="7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2" name="i$ľiḑè"/>
            <p:cNvSpPr/>
            <p:nvPr/>
          </p:nvSpPr>
          <p:spPr bwMode="auto">
            <a:xfrm flipH="1">
              <a:off x="1948851" y="3501075"/>
              <a:ext cx="93647" cy="19846"/>
            </a:xfrm>
            <a:custGeom>
              <a:avLst/>
              <a:gdLst>
                <a:gd name="T0" fmla="*/ 43 w 43"/>
                <a:gd name="T1" fmla="*/ 9 h 9"/>
                <a:gd name="T2" fmla="*/ 43 w 43"/>
                <a:gd name="T3" fmla="*/ 8 h 9"/>
                <a:gd name="T4" fmla="*/ 42 w 43"/>
                <a:gd name="T5" fmla="*/ 7 h 9"/>
                <a:gd name="T6" fmla="*/ 1 w 43"/>
                <a:gd name="T7" fmla="*/ 0 h 9"/>
                <a:gd name="T8" fmla="*/ 0 w 43"/>
                <a:gd name="T9" fmla="*/ 1 h 9"/>
                <a:gd name="T10" fmla="*/ 1 w 43"/>
                <a:gd name="T11" fmla="*/ 3 h 9"/>
                <a:gd name="T12" fmla="*/ 42 w 43"/>
                <a:gd name="T13" fmla="*/ 9 h 9"/>
                <a:gd name="T14" fmla="*/ 43 w 43"/>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9">
                  <a:moveTo>
                    <a:pt x="43" y="9"/>
                  </a:moveTo>
                  <a:cubicBezTo>
                    <a:pt x="43" y="9"/>
                    <a:pt x="43" y="8"/>
                    <a:pt x="43" y="8"/>
                  </a:cubicBezTo>
                  <a:cubicBezTo>
                    <a:pt x="43" y="7"/>
                    <a:pt x="43" y="7"/>
                    <a:pt x="42" y="7"/>
                  </a:cubicBezTo>
                  <a:cubicBezTo>
                    <a:pt x="1" y="0"/>
                    <a:pt x="1" y="0"/>
                    <a:pt x="1" y="0"/>
                  </a:cubicBezTo>
                  <a:cubicBezTo>
                    <a:pt x="1" y="0"/>
                    <a:pt x="0" y="1"/>
                    <a:pt x="0" y="1"/>
                  </a:cubicBezTo>
                  <a:cubicBezTo>
                    <a:pt x="0" y="2"/>
                    <a:pt x="0" y="3"/>
                    <a:pt x="1" y="3"/>
                  </a:cubicBezTo>
                  <a:cubicBezTo>
                    <a:pt x="42" y="9"/>
                    <a:pt x="42" y="9"/>
                    <a:pt x="42" y="9"/>
                  </a:cubicBezTo>
                  <a:cubicBezTo>
                    <a:pt x="42" y="9"/>
                    <a:pt x="43" y="9"/>
                    <a:pt x="43"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3" name="iṩḷîdé"/>
            <p:cNvSpPr/>
            <p:nvPr/>
          </p:nvSpPr>
          <p:spPr bwMode="auto">
            <a:xfrm flipH="1">
              <a:off x="2027613" y="3390062"/>
              <a:ext cx="124656" cy="27908"/>
            </a:xfrm>
            <a:custGeom>
              <a:avLst/>
              <a:gdLst>
                <a:gd name="T0" fmla="*/ 57 w 57"/>
                <a:gd name="T1" fmla="*/ 12 h 13"/>
                <a:gd name="T2" fmla="*/ 57 w 57"/>
                <a:gd name="T3" fmla="*/ 12 h 13"/>
                <a:gd name="T4" fmla="*/ 56 w 57"/>
                <a:gd name="T5" fmla="*/ 10 h 13"/>
                <a:gd name="T6" fmla="*/ 2 w 57"/>
                <a:gd name="T7" fmla="*/ 0 h 13"/>
                <a:gd name="T8" fmla="*/ 0 w 57"/>
                <a:gd name="T9" fmla="*/ 1 h 13"/>
                <a:gd name="T10" fmla="*/ 1 w 57"/>
                <a:gd name="T11" fmla="*/ 3 h 13"/>
                <a:gd name="T12" fmla="*/ 56 w 57"/>
                <a:gd name="T13" fmla="*/ 13 h 13"/>
                <a:gd name="T14" fmla="*/ 57 w 57"/>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3">
                  <a:moveTo>
                    <a:pt x="57" y="12"/>
                  </a:moveTo>
                  <a:cubicBezTo>
                    <a:pt x="57" y="12"/>
                    <a:pt x="57" y="12"/>
                    <a:pt x="57" y="12"/>
                  </a:cubicBezTo>
                  <a:cubicBezTo>
                    <a:pt x="57" y="11"/>
                    <a:pt x="57" y="10"/>
                    <a:pt x="56" y="10"/>
                  </a:cubicBezTo>
                  <a:cubicBezTo>
                    <a:pt x="2" y="0"/>
                    <a:pt x="2" y="0"/>
                    <a:pt x="2" y="0"/>
                  </a:cubicBezTo>
                  <a:cubicBezTo>
                    <a:pt x="1" y="0"/>
                    <a:pt x="0" y="0"/>
                    <a:pt x="0" y="1"/>
                  </a:cubicBezTo>
                  <a:cubicBezTo>
                    <a:pt x="0" y="2"/>
                    <a:pt x="1" y="2"/>
                    <a:pt x="1" y="3"/>
                  </a:cubicBezTo>
                  <a:cubicBezTo>
                    <a:pt x="56" y="13"/>
                    <a:pt x="56" y="13"/>
                    <a:pt x="56" y="13"/>
                  </a:cubicBezTo>
                  <a:cubicBezTo>
                    <a:pt x="56" y="13"/>
                    <a:pt x="56" y="13"/>
                    <a:pt x="57"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4" name="ïṩḷiḑê"/>
            <p:cNvSpPr/>
            <p:nvPr/>
          </p:nvSpPr>
          <p:spPr bwMode="auto">
            <a:xfrm flipH="1">
              <a:off x="1758455" y="3630072"/>
              <a:ext cx="15505" cy="128997"/>
            </a:xfrm>
            <a:custGeom>
              <a:avLst/>
              <a:gdLst>
                <a:gd name="T0" fmla="*/ 3 w 7"/>
                <a:gd name="T1" fmla="*/ 58 h 59"/>
                <a:gd name="T2" fmla="*/ 2 w 7"/>
                <a:gd name="T3" fmla="*/ 58 h 59"/>
                <a:gd name="T4" fmla="*/ 1 w 7"/>
                <a:gd name="T5" fmla="*/ 57 h 59"/>
                <a:gd name="T6" fmla="*/ 5 w 7"/>
                <a:gd name="T7" fmla="*/ 1 h 59"/>
                <a:gd name="T8" fmla="*/ 6 w 7"/>
                <a:gd name="T9" fmla="*/ 0 h 59"/>
                <a:gd name="T10" fmla="*/ 7 w 7"/>
                <a:gd name="T11" fmla="*/ 1 h 59"/>
                <a:gd name="T12" fmla="*/ 3 w 7"/>
                <a:gd name="T13" fmla="*/ 57 h 59"/>
                <a:gd name="T14" fmla="*/ 3 w 7"/>
                <a:gd name="T15" fmla="*/ 58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59">
                  <a:moveTo>
                    <a:pt x="3" y="58"/>
                  </a:moveTo>
                  <a:cubicBezTo>
                    <a:pt x="2" y="58"/>
                    <a:pt x="2" y="59"/>
                    <a:pt x="2" y="58"/>
                  </a:cubicBezTo>
                  <a:cubicBezTo>
                    <a:pt x="1" y="58"/>
                    <a:pt x="0" y="58"/>
                    <a:pt x="1" y="57"/>
                  </a:cubicBezTo>
                  <a:cubicBezTo>
                    <a:pt x="3" y="39"/>
                    <a:pt x="5" y="20"/>
                    <a:pt x="5" y="1"/>
                  </a:cubicBezTo>
                  <a:cubicBezTo>
                    <a:pt x="5" y="1"/>
                    <a:pt x="5" y="0"/>
                    <a:pt x="6" y="0"/>
                  </a:cubicBezTo>
                  <a:cubicBezTo>
                    <a:pt x="7" y="0"/>
                    <a:pt x="7" y="1"/>
                    <a:pt x="7" y="1"/>
                  </a:cubicBezTo>
                  <a:cubicBezTo>
                    <a:pt x="7" y="20"/>
                    <a:pt x="6" y="39"/>
                    <a:pt x="3" y="57"/>
                  </a:cubicBezTo>
                  <a:cubicBezTo>
                    <a:pt x="3" y="58"/>
                    <a:pt x="3" y="58"/>
                    <a:pt x="3"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5" name="iṡḻîḍê"/>
            <p:cNvSpPr/>
            <p:nvPr/>
          </p:nvSpPr>
          <p:spPr bwMode="auto">
            <a:xfrm flipH="1">
              <a:off x="1839078" y="3481229"/>
              <a:ext cx="26668" cy="157526"/>
            </a:xfrm>
            <a:custGeom>
              <a:avLst/>
              <a:gdLst>
                <a:gd name="T0" fmla="*/ 3 w 12"/>
                <a:gd name="T1" fmla="*/ 72 h 72"/>
                <a:gd name="T2" fmla="*/ 2 w 12"/>
                <a:gd name="T3" fmla="*/ 72 h 72"/>
                <a:gd name="T4" fmla="*/ 1 w 12"/>
                <a:gd name="T5" fmla="*/ 71 h 72"/>
                <a:gd name="T6" fmla="*/ 10 w 12"/>
                <a:gd name="T7" fmla="*/ 1 h 72"/>
                <a:gd name="T8" fmla="*/ 11 w 12"/>
                <a:gd name="T9" fmla="*/ 0 h 72"/>
                <a:gd name="T10" fmla="*/ 12 w 12"/>
                <a:gd name="T11" fmla="*/ 1 h 72"/>
                <a:gd name="T12" fmla="*/ 3 w 12"/>
                <a:gd name="T13" fmla="*/ 71 h 72"/>
                <a:gd name="T14" fmla="*/ 3 w 12"/>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72">
                  <a:moveTo>
                    <a:pt x="3" y="72"/>
                  </a:moveTo>
                  <a:cubicBezTo>
                    <a:pt x="2" y="72"/>
                    <a:pt x="2" y="72"/>
                    <a:pt x="2" y="72"/>
                  </a:cubicBezTo>
                  <a:cubicBezTo>
                    <a:pt x="1" y="72"/>
                    <a:pt x="0" y="72"/>
                    <a:pt x="1" y="71"/>
                  </a:cubicBezTo>
                  <a:cubicBezTo>
                    <a:pt x="10" y="1"/>
                    <a:pt x="10" y="1"/>
                    <a:pt x="10" y="1"/>
                  </a:cubicBezTo>
                  <a:cubicBezTo>
                    <a:pt x="10" y="0"/>
                    <a:pt x="10" y="0"/>
                    <a:pt x="11" y="0"/>
                  </a:cubicBezTo>
                  <a:cubicBezTo>
                    <a:pt x="12" y="0"/>
                    <a:pt x="12" y="0"/>
                    <a:pt x="12" y="1"/>
                  </a:cubicBezTo>
                  <a:cubicBezTo>
                    <a:pt x="3" y="71"/>
                    <a:pt x="3" y="71"/>
                    <a:pt x="3" y="71"/>
                  </a:cubicBezTo>
                  <a:cubicBezTo>
                    <a:pt x="3" y="72"/>
                    <a:pt x="3" y="72"/>
                    <a:pt x="3" y="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6" name="îṥlîḍè"/>
            <p:cNvSpPr/>
            <p:nvPr/>
          </p:nvSpPr>
          <p:spPr bwMode="auto">
            <a:xfrm flipH="1">
              <a:off x="1940168" y="3420451"/>
              <a:ext cx="14884" cy="96128"/>
            </a:xfrm>
            <a:custGeom>
              <a:avLst/>
              <a:gdLst>
                <a:gd name="T0" fmla="*/ 2 w 7"/>
                <a:gd name="T1" fmla="*/ 43 h 44"/>
                <a:gd name="T2" fmla="*/ 1 w 7"/>
                <a:gd name="T3" fmla="*/ 44 h 44"/>
                <a:gd name="T4" fmla="*/ 0 w 7"/>
                <a:gd name="T5" fmla="*/ 42 h 44"/>
                <a:gd name="T6" fmla="*/ 4 w 7"/>
                <a:gd name="T7" fmla="*/ 1 h 44"/>
                <a:gd name="T8" fmla="*/ 6 w 7"/>
                <a:gd name="T9" fmla="*/ 0 h 44"/>
                <a:gd name="T10" fmla="*/ 7 w 7"/>
                <a:gd name="T11" fmla="*/ 1 h 44"/>
                <a:gd name="T12" fmla="*/ 3 w 7"/>
                <a:gd name="T13" fmla="*/ 43 h 44"/>
                <a:gd name="T14" fmla="*/ 2 w 7"/>
                <a:gd name="T15" fmla="*/ 43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4">
                  <a:moveTo>
                    <a:pt x="2" y="43"/>
                  </a:moveTo>
                  <a:cubicBezTo>
                    <a:pt x="2" y="44"/>
                    <a:pt x="1" y="44"/>
                    <a:pt x="1" y="44"/>
                  </a:cubicBezTo>
                  <a:cubicBezTo>
                    <a:pt x="0" y="44"/>
                    <a:pt x="0" y="43"/>
                    <a:pt x="0" y="42"/>
                  </a:cubicBezTo>
                  <a:cubicBezTo>
                    <a:pt x="4" y="1"/>
                    <a:pt x="4" y="1"/>
                    <a:pt x="4" y="1"/>
                  </a:cubicBezTo>
                  <a:cubicBezTo>
                    <a:pt x="4" y="0"/>
                    <a:pt x="5" y="0"/>
                    <a:pt x="6" y="0"/>
                  </a:cubicBezTo>
                  <a:cubicBezTo>
                    <a:pt x="6" y="0"/>
                    <a:pt x="7" y="1"/>
                    <a:pt x="7" y="1"/>
                  </a:cubicBezTo>
                  <a:cubicBezTo>
                    <a:pt x="3" y="43"/>
                    <a:pt x="3" y="43"/>
                    <a:pt x="3" y="43"/>
                  </a:cubicBezTo>
                  <a:cubicBezTo>
                    <a:pt x="2" y="43"/>
                    <a:pt x="2" y="43"/>
                    <a:pt x="2"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7" name="ïšliḋe"/>
            <p:cNvSpPr/>
            <p:nvPr/>
          </p:nvSpPr>
          <p:spPr bwMode="auto">
            <a:xfrm flipH="1">
              <a:off x="2023272" y="3287112"/>
              <a:ext cx="13024" cy="126517"/>
            </a:xfrm>
            <a:custGeom>
              <a:avLst/>
              <a:gdLst>
                <a:gd name="T0" fmla="*/ 2 w 6"/>
                <a:gd name="T1" fmla="*/ 57 h 58"/>
                <a:gd name="T2" fmla="*/ 1 w 6"/>
                <a:gd name="T3" fmla="*/ 58 h 58"/>
                <a:gd name="T4" fmla="*/ 0 w 6"/>
                <a:gd name="T5" fmla="*/ 56 h 58"/>
                <a:gd name="T6" fmla="*/ 4 w 6"/>
                <a:gd name="T7" fmla="*/ 1 h 58"/>
                <a:gd name="T8" fmla="*/ 5 w 6"/>
                <a:gd name="T9" fmla="*/ 0 h 58"/>
                <a:gd name="T10" fmla="*/ 6 w 6"/>
                <a:gd name="T11" fmla="*/ 2 h 58"/>
                <a:gd name="T12" fmla="*/ 3 w 6"/>
                <a:gd name="T13" fmla="*/ 57 h 58"/>
                <a:gd name="T14" fmla="*/ 2 w 6"/>
                <a:gd name="T15" fmla="*/ 57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58">
                  <a:moveTo>
                    <a:pt x="2" y="57"/>
                  </a:moveTo>
                  <a:cubicBezTo>
                    <a:pt x="2" y="58"/>
                    <a:pt x="2" y="58"/>
                    <a:pt x="1" y="58"/>
                  </a:cubicBezTo>
                  <a:cubicBezTo>
                    <a:pt x="1" y="58"/>
                    <a:pt x="0" y="57"/>
                    <a:pt x="0" y="56"/>
                  </a:cubicBezTo>
                  <a:cubicBezTo>
                    <a:pt x="4" y="1"/>
                    <a:pt x="4" y="1"/>
                    <a:pt x="4" y="1"/>
                  </a:cubicBezTo>
                  <a:cubicBezTo>
                    <a:pt x="4" y="1"/>
                    <a:pt x="5" y="0"/>
                    <a:pt x="5" y="0"/>
                  </a:cubicBezTo>
                  <a:cubicBezTo>
                    <a:pt x="6" y="0"/>
                    <a:pt x="6" y="1"/>
                    <a:pt x="6" y="2"/>
                  </a:cubicBezTo>
                  <a:cubicBezTo>
                    <a:pt x="3" y="57"/>
                    <a:pt x="3" y="57"/>
                    <a:pt x="3" y="57"/>
                  </a:cubicBezTo>
                  <a:cubicBezTo>
                    <a:pt x="3" y="57"/>
                    <a:pt x="2" y="57"/>
                    <a:pt x="2"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8" name="î$1ídé"/>
            <p:cNvSpPr/>
            <p:nvPr/>
          </p:nvSpPr>
          <p:spPr bwMode="auto">
            <a:xfrm flipH="1">
              <a:off x="1723725" y="3531463"/>
              <a:ext cx="612118" cy="413040"/>
            </a:xfrm>
            <a:custGeom>
              <a:avLst/>
              <a:gdLst>
                <a:gd name="T0" fmla="*/ 144 w 280"/>
                <a:gd name="T1" fmla="*/ 160 h 189"/>
                <a:gd name="T2" fmla="*/ 225 w 280"/>
                <a:gd name="T3" fmla="*/ 175 h 189"/>
                <a:gd name="T4" fmla="*/ 255 w 280"/>
                <a:gd name="T5" fmla="*/ 152 h 189"/>
                <a:gd name="T6" fmla="*/ 280 w 280"/>
                <a:gd name="T7" fmla="*/ 137 h 189"/>
                <a:gd name="T8" fmla="*/ 269 w 280"/>
                <a:gd name="T9" fmla="*/ 109 h 189"/>
                <a:gd name="T10" fmla="*/ 261 w 280"/>
                <a:gd name="T11" fmla="*/ 73 h 189"/>
                <a:gd name="T12" fmla="*/ 188 w 280"/>
                <a:gd name="T13" fmla="*/ 34 h 189"/>
                <a:gd name="T14" fmla="*/ 128 w 280"/>
                <a:gd name="T15" fmla="*/ 47 h 189"/>
                <a:gd name="T16" fmla="*/ 71 w 280"/>
                <a:gd name="T17" fmla="*/ 6 h 189"/>
                <a:gd name="T18" fmla="*/ 31 w 280"/>
                <a:gd name="T19" fmla="*/ 8 h 189"/>
                <a:gd name="T20" fmla="*/ 8 w 280"/>
                <a:gd name="T21" fmla="*/ 40 h 189"/>
                <a:gd name="T22" fmla="*/ 5 w 280"/>
                <a:gd name="T23" fmla="*/ 83 h 189"/>
                <a:gd name="T24" fmla="*/ 35 w 280"/>
                <a:gd name="T25" fmla="*/ 109 h 189"/>
                <a:gd name="T26" fmla="*/ 105 w 280"/>
                <a:gd name="T27" fmla="*/ 113 h 189"/>
                <a:gd name="T28" fmla="*/ 144 w 280"/>
                <a:gd name="T29" fmla="*/ 16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 h="189">
                  <a:moveTo>
                    <a:pt x="144" y="160"/>
                  </a:moveTo>
                  <a:cubicBezTo>
                    <a:pt x="164" y="183"/>
                    <a:pt x="199" y="189"/>
                    <a:pt x="225" y="175"/>
                  </a:cubicBezTo>
                  <a:cubicBezTo>
                    <a:pt x="236" y="169"/>
                    <a:pt x="245" y="160"/>
                    <a:pt x="255" y="152"/>
                  </a:cubicBezTo>
                  <a:cubicBezTo>
                    <a:pt x="262" y="145"/>
                    <a:pt x="271" y="139"/>
                    <a:pt x="280" y="137"/>
                  </a:cubicBezTo>
                  <a:cubicBezTo>
                    <a:pt x="274" y="129"/>
                    <a:pt x="271" y="119"/>
                    <a:pt x="269" y="109"/>
                  </a:cubicBezTo>
                  <a:cubicBezTo>
                    <a:pt x="267" y="97"/>
                    <a:pt x="265" y="84"/>
                    <a:pt x="261" y="73"/>
                  </a:cubicBezTo>
                  <a:cubicBezTo>
                    <a:pt x="249" y="46"/>
                    <a:pt x="217" y="28"/>
                    <a:pt x="188" y="34"/>
                  </a:cubicBezTo>
                  <a:cubicBezTo>
                    <a:pt x="168" y="38"/>
                    <a:pt x="148" y="51"/>
                    <a:pt x="128" y="47"/>
                  </a:cubicBezTo>
                  <a:cubicBezTo>
                    <a:pt x="105" y="42"/>
                    <a:pt x="93" y="16"/>
                    <a:pt x="71" y="6"/>
                  </a:cubicBezTo>
                  <a:cubicBezTo>
                    <a:pt x="58" y="0"/>
                    <a:pt x="43" y="1"/>
                    <a:pt x="31" y="8"/>
                  </a:cubicBezTo>
                  <a:cubicBezTo>
                    <a:pt x="19" y="15"/>
                    <a:pt x="8" y="40"/>
                    <a:pt x="8" y="40"/>
                  </a:cubicBezTo>
                  <a:cubicBezTo>
                    <a:pt x="8" y="40"/>
                    <a:pt x="0" y="71"/>
                    <a:pt x="5" y="83"/>
                  </a:cubicBezTo>
                  <a:cubicBezTo>
                    <a:pt x="10" y="96"/>
                    <a:pt x="22" y="106"/>
                    <a:pt x="35" y="109"/>
                  </a:cubicBezTo>
                  <a:cubicBezTo>
                    <a:pt x="58" y="115"/>
                    <a:pt x="84" y="102"/>
                    <a:pt x="105" y="113"/>
                  </a:cubicBezTo>
                  <a:cubicBezTo>
                    <a:pt x="124" y="122"/>
                    <a:pt x="131" y="144"/>
                    <a:pt x="144" y="160"/>
                  </a:cubicBezTo>
                  <a:close/>
                </a:path>
              </a:pathLst>
            </a:custGeom>
            <a:solidFill>
              <a:schemeClr val="accent1">
                <a:lumMod val="40000"/>
                <a:lumOff val="60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9" name="ïş1îďé"/>
            <p:cNvSpPr/>
            <p:nvPr/>
          </p:nvSpPr>
          <p:spPr bwMode="auto">
            <a:xfrm flipH="1">
              <a:off x="1723725" y="3640615"/>
              <a:ext cx="524672" cy="194737"/>
            </a:xfrm>
            <a:custGeom>
              <a:avLst/>
              <a:gdLst>
                <a:gd name="T0" fmla="*/ 240 w 240"/>
                <a:gd name="T1" fmla="*/ 88 h 89"/>
                <a:gd name="T2" fmla="*/ 239 w 240"/>
                <a:gd name="T3" fmla="*/ 86 h 89"/>
                <a:gd name="T4" fmla="*/ 1 w 240"/>
                <a:gd name="T5" fmla="*/ 0 h 89"/>
                <a:gd name="T6" fmla="*/ 0 w 240"/>
                <a:gd name="T7" fmla="*/ 1 h 89"/>
                <a:gd name="T8" fmla="*/ 0 w 240"/>
                <a:gd name="T9" fmla="*/ 2 h 89"/>
                <a:gd name="T10" fmla="*/ 238 w 240"/>
                <a:gd name="T11" fmla="*/ 88 h 89"/>
                <a:gd name="T12" fmla="*/ 240 w 240"/>
                <a:gd name="T13" fmla="*/ 88 h 89"/>
                <a:gd name="T14" fmla="*/ 240 w 240"/>
                <a:gd name="T15" fmla="*/ 88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0" h="89">
                  <a:moveTo>
                    <a:pt x="240" y="88"/>
                  </a:moveTo>
                  <a:cubicBezTo>
                    <a:pt x="240" y="87"/>
                    <a:pt x="240" y="86"/>
                    <a:pt x="239" y="86"/>
                  </a:cubicBezTo>
                  <a:cubicBezTo>
                    <a:pt x="1" y="0"/>
                    <a:pt x="1" y="0"/>
                    <a:pt x="1" y="0"/>
                  </a:cubicBezTo>
                  <a:cubicBezTo>
                    <a:pt x="1" y="0"/>
                    <a:pt x="0" y="0"/>
                    <a:pt x="0" y="1"/>
                  </a:cubicBezTo>
                  <a:cubicBezTo>
                    <a:pt x="0" y="1"/>
                    <a:pt x="0" y="2"/>
                    <a:pt x="0" y="2"/>
                  </a:cubicBezTo>
                  <a:cubicBezTo>
                    <a:pt x="238" y="88"/>
                    <a:pt x="238" y="88"/>
                    <a:pt x="238" y="88"/>
                  </a:cubicBezTo>
                  <a:cubicBezTo>
                    <a:pt x="239" y="89"/>
                    <a:pt x="239" y="88"/>
                    <a:pt x="240" y="88"/>
                  </a:cubicBezTo>
                  <a:cubicBezTo>
                    <a:pt x="240" y="88"/>
                    <a:pt x="240" y="88"/>
                    <a:pt x="240" y="88"/>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0" name="îŝḻiḋe"/>
            <p:cNvSpPr/>
            <p:nvPr/>
          </p:nvSpPr>
          <p:spPr bwMode="auto">
            <a:xfrm flipH="1">
              <a:off x="1771479" y="3811165"/>
              <a:ext cx="104811" cy="57057"/>
            </a:xfrm>
            <a:custGeom>
              <a:avLst/>
              <a:gdLst>
                <a:gd name="T0" fmla="*/ 48 w 48"/>
                <a:gd name="T1" fmla="*/ 1 h 26"/>
                <a:gd name="T2" fmla="*/ 48 w 48"/>
                <a:gd name="T3" fmla="*/ 1 h 26"/>
                <a:gd name="T4" fmla="*/ 47 w 48"/>
                <a:gd name="T5" fmla="*/ 0 h 26"/>
                <a:gd name="T6" fmla="*/ 1 w 48"/>
                <a:gd name="T7" fmla="*/ 24 h 26"/>
                <a:gd name="T8" fmla="*/ 0 w 48"/>
                <a:gd name="T9" fmla="*/ 25 h 26"/>
                <a:gd name="T10" fmla="*/ 2 w 48"/>
                <a:gd name="T11" fmla="*/ 26 h 26"/>
                <a:gd name="T12" fmla="*/ 47 w 48"/>
                <a:gd name="T13" fmla="*/ 2 h 26"/>
                <a:gd name="T14" fmla="*/ 48 w 48"/>
                <a:gd name="T15" fmla="*/ 1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26">
                  <a:moveTo>
                    <a:pt x="48" y="1"/>
                  </a:moveTo>
                  <a:cubicBezTo>
                    <a:pt x="48" y="1"/>
                    <a:pt x="48" y="1"/>
                    <a:pt x="48" y="1"/>
                  </a:cubicBezTo>
                  <a:cubicBezTo>
                    <a:pt x="48" y="0"/>
                    <a:pt x="47" y="0"/>
                    <a:pt x="47" y="0"/>
                  </a:cubicBezTo>
                  <a:cubicBezTo>
                    <a:pt x="32" y="9"/>
                    <a:pt x="17" y="17"/>
                    <a:pt x="1" y="24"/>
                  </a:cubicBezTo>
                  <a:cubicBezTo>
                    <a:pt x="1" y="24"/>
                    <a:pt x="0" y="25"/>
                    <a:pt x="0" y="25"/>
                  </a:cubicBezTo>
                  <a:cubicBezTo>
                    <a:pt x="1" y="26"/>
                    <a:pt x="1" y="26"/>
                    <a:pt x="2" y="26"/>
                  </a:cubicBezTo>
                  <a:cubicBezTo>
                    <a:pt x="17" y="20"/>
                    <a:pt x="33" y="12"/>
                    <a:pt x="47" y="2"/>
                  </a:cubicBezTo>
                  <a:cubicBezTo>
                    <a:pt x="48" y="2"/>
                    <a:pt x="48" y="2"/>
                    <a:pt x="48" y="1"/>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1" name="iṣḻíḑe"/>
            <p:cNvSpPr/>
            <p:nvPr/>
          </p:nvSpPr>
          <p:spPr bwMode="auto">
            <a:xfrm flipH="1">
              <a:off x="1845901" y="3782637"/>
              <a:ext cx="144502" cy="74422"/>
            </a:xfrm>
            <a:custGeom>
              <a:avLst/>
              <a:gdLst>
                <a:gd name="T0" fmla="*/ 66 w 66"/>
                <a:gd name="T1" fmla="*/ 2 h 34"/>
                <a:gd name="T2" fmla="*/ 66 w 66"/>
                <a:gd name="T3" fmla="*/ 1 h 34"/>
                <a:gd name="T4" fmla="*/ 64 w 66"/>
                <a:gd name="T5" fmla="*/ 1 h 34"/>
                <a:gd name="T6" fmla="*/ 1 w 66"/>
                <a:gd name="T7" fmla="*/ 32 h 34"/>
                <a:gd name="T8" fmla="*/ 0 w 66"/>
                <a:gd name="T9" fmla="*/ 34 h 34"/>
                <a:gd name="T10" fmla="*/ 2 w 66"/>
                <a:gd name="T11" fmla="*/ 34 h 34"/>
                <a:gd name="T12" fmla="*/ 65 w 66"/>
                <a:gd name="T13" fmla="*/ 3 h 34"/>
                <a:gd name="T14" fmla="*/ 66 w 66"/>
                <a:gd name="T15" fmla="*/ 2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4">
                  <a:moveTo>
                    <a:pt x="66" y="2"/>
                  </a:moveTo>
                  <a:cubicBezTo>
                    <a:pt x="66" y="2"/>
                    <a:pt x="66" y="2"/>
                    <a:pt x="66" y="1"/>
                  </a:cubicBezTo>
                  <a:cubicBezTo>
                    <a:pt x="66" y="1"/>
                    <a:pt x="65" y="0"/>
                    <a:pt x="64" y="1"/>
                  </a:cubicBezTo>
                  <a:cubicBezTo>
                    <a:pt x="1" y="32"/>
                    <a:pt x="1" y="32"/>
                    <a:pt x="1" y="32"/>
                  </a:cubicBezTo>
                  <a:cubicBezTo>
                    <a:pt x="0" y="32"/>
                    <a:pt x="0" y="33"/>
                    <a:pt x="0" y="34"/>
                  </a:cubicBezTo>
                  <a:cubicBezTo>
                    <a:pt x="0" y="34"/>
                    <a:pt x="1" y="34"/>
                    <a:pt x="2" y="34"/>
                  </a:cubicBezTo>
                  <a:cubicBezTo>
                    <a:pt x="65" y="3"/>
                    <a:pt x="65" y="3"/>
                    <a:pt x="65" y="3"/>
                  </a:cubicBezTo>
                  <a:cubicBezTo>
                    <a:pt x="66" y="3"/>
                    <a:pt x="66" y="3"/>
                    <a:pt x="66" y="2"/>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2" name="iṥ1îḑè"/>
            <p:cNvSpPr/>
            <p:nvPr/>
          </p:nvSpPr>
          <p:spPr bwMode="auto">
            <a:xfrm flipH="1">
              <a:off x="1987922" y="3732402"/>
              <a:ext cx="87446" cy="41552"/>
            </a:xfrm>
            <a:custGeom>
              <a:avLst/>
              <a:gdLst>
                <a:gd name="T0" fmla="*/ 40 w 40"/>
                <a:gd name="T1" fmla="*/ 1 h 19"/>
                <a:gd name="T2" fmla="*/ 40 w 40"/>
                <a:gd name="T3" fmla="*/ 0 h 19"/>
                <a:gd name="T4" fmla="*/ 39 w 40"/>
                <a:gd name="T5" fmla="*/ 0 h 19"/>
                <a:gd name="T6" fmla="*/ 1 w 40"/>
                <a:gd name="T7" fmla="*/ 17 h 19"/>
                <a:gd name="T8" fmla="*/ 0 w 40"/>
                <a:gd name="T9" fmla="*/ 19 h 19"/>
                <a:gd name="T10" fmla="*/ 2 w 40"/>
                <a:gd name="T11" fmla="*/ 19 h 19"/>
                <a:gd name="T12" fmla="*/ 40 w 40"/>
                <a:gd name="T13" fmla="*/ 2 h 19"/>
                <a:gd name="T14" fmla="*/ 40 w 40"/>
                <a:gd name="T15" fmla="*/ 1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9">
                  <a:moveTo>
                    <a:pt x="40" y="1"/>
                  </a:moveTo>
                  <a:cubicBezTo>
                    <a:pt x="40" y="1"/>
                    <a:pt x="40" y="1"/>
                    <a:pt x="40" y="0"/>
                  </a:cubicBezTo>
                  <a:cubicBezTo>
                    <a:pt x="40" y="0"/>
                    <a:pt x="39" y="0"/>
                    <a:pt x="39" y="0"/>
                  </a:cubicBezTo>
                  <a:cubicBezTo>
                    <a:pt x="1" y="17"/>
                    <a:pt x="1" y="17"/>
                    <a:pt x="1" y="17"/>
                  </a:cubicBezTo>
                  <a:cubicBezTo>
                    <a:pt x="0" y="17"/>
                    <a:pt x="0" y="18"/>
                    <a:pt x="0" y="19"/>
                  </a:cubicBezTo>
                  <a:cubicBezTo>
                    <a:pt x="1" y="19"/>
                    <a:pt x="1" y="19"/>
                    <a:pt x="2" y="19"/>
                  </a:cubicBezTo>
                  <a:cubicBezTo>
                    <a:pt x="40" y="2"/>
                    <a:pt x="40" y="2"/>
                    <a:pt x="40" y="2"/>
                  </a:cubicBezTo>
                  <a:cubicBezTo>
                    <a:pt x="40" y="2"/>
                    <a:pt x="40" y="2"/>
                    <a:pt x="40" y="1"/>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3" name="îšlíḑè"/>
            <p:cNvSpPr/>
            <p:nvPr/>
          </p:nvSpPr>
          <p:spPr bwMode="auto">
            <a:xfrm flipH="1">
              <a:off x="2110718" y="3688989"/>
              <a:ext cx="115354" cy="50235"/>
            </a:xfrm>
            <a:custGeom>
              <a:avLst/>
              <a:gdLst>
                <a:gd name="T0" fmla="*/ 53 w 53"/>
                <a:gd name="T1" fmla="*/ 1 h 23"/>
                <a:gd name="T2" fmla="*/ 53 w 53"/>
                <a:gd name="T3" fmla="*/ 0 h 23"/>
                <a:gd name="T4" fmla="*/ 51 w 53"/>
                <a:gd name="T5" fmla="*/ 0 h 23"/>
                <a:gd name="T6" fmla="*/ 0 w 53"/>
                <a:gd name="T7" fmla="*/ 21 h 23"/>
                <a:gd name="T8" fmla="*/ 0 w 53"/>
                <a:gd name="T9" fmla="*/ 23 h 23"/>
                <a:gd name="T10" fmla="*/ 1 w 53"/>
                <a:gd name="T11" fmla="*/ 23 h 23"/>
                <a:gd name="T12" fmla="*/ 52 w 53"/>
                <a:gd name="T13" fmla="*/ 2 h 23"/>
                <a:gd name="T14" fmla="*/ 53 w 53"/>
                <a:gd name="T15" fmla="*/ 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23">
                  <a:moveTo>
                    <a:pt x="53" y="1"/>
                  </a:moveTo>
                  <a:cubicBezTo>
                    <a:pt x="53" y="1"/>
                    <a:pt x="53" y="1"/>
                    <a:pt x="53" y="0"/>
                  </a:cubicBezTo>
                  <a:cubicBezTo>
                    <a:pt x="53" y="0"/>
                    <a:pt x="52" y="0"/>
                    <a:pt x="51" y="0"/>
                  </a:cubicBezTo>
                  <a:cubicBezTo>
                    <a:pt x="0" y="21"/>
                    <a:pt x="0" y="21"/>
                    <a:pt x="0" y="21"/>
                  </a:cubicBezTo>
                  <a:cubicBezTo>
                    <a:pt x="0" y="21"/>
                    <a:pt x="0" y="22"/>
                    <a:pt x="0" y="23"/>
                  </a:cubicBezTo>
                  <a:cubicBezTo>
                    <a:pt x="0" y="23"/>
                    <a:pt x="1" y="23"/>
                    <a:pt x="1" y="23"/>
                  </a:cubicBezTo>
                  <a:cubicBezTo>
                    <a:pt x="52" y="2"/>
                    <a:pt x="52" y="2"/>
                    <a:pt x="52" y="2"/>
                  </a:cubicBezTo>
                  <a:cubicBezTo>
                    <a:pt x="53" y="2"/>
                    <a:pt x="53" y="2"/>
                    <a:pt x="53" y="1"/>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4" name="îŝlíḓè"/>
            <p:cNvSpPr/>
            <p:nvPr/>
          </p:nvSpPr>
          <p:spPr bwMode="auto">
            <a:xfrm flipH="1">
              <a:off x="1771479" y="3706354"/>
              <a:ext cx="50235" cy="109152"/>
            </a:xfrm>
            <a:custGeom>
              <a:avLst/>
              <a:gdLst>
                <a:gd name="T0" fmla="*/ 23 w 23"/>
                <a:gd name="T1" fmla="*/ 49 h 50"/>
                <a:gd name="T2" fmla="*/ 23 w 23"/>
                <a:gd name="T3" fmla="*/ 49 h 50"/>
                <a:gd name="T4" fmla="*/ 21 w 23"/>
                <a:gd name="T5" fmla="*/ 49 h 50"/>
                <a:gd name="T6" fmla="*/ 1 w 23"/>
                <a:gd name="T7" fmla="*/ 2 h 50"/>
                <a:gd name="T8" fmla="*/ 1 w 23"/>
                <a:gd name="T9" fmla="*/ 0 h 50"/>
                <a:gd name="T10" fmla="*/ 2 w 23"/>
                <a:gd name="T11" fmla="*/ 1 h 50"/>
                <a:gd name="T12" fmla="*/ 23 w 23"/>
                <a:gd name="T13" fmla="*/ 48 h 50"/>
                <a:gd name="T14" fmla="*/ 23 w 23"/>
                <a:gd name="T15" fmla="*/ 49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50">
                  <a:moveTo>
                    <a:pt x="23" y="49"/>
                  </a:moveTo>
                  <a:cubicBezTo>
                    <a:pt x="23" y="49"/>
                    <a:pt x="23" y="49"/>
                    <a:pt x="23" y="49"/>
                  </a:cubicBezTo>
                  <a:cubicBezTo>
                    <a:pt x="22" y="50"/>
                    <a:pt x="22" y="49"/>
                    <a:pt x="21" y="49"/>
                  </a:cubicBezTo>
                  <a:cubicBezTo>
                    <a:pt x="16" y="33"/>
                    <a:pt x="9" y="17"/>
                    <a:pt x="1" y="2"/>
                  </a:cubicBezTo>
                  <a:cubicBezTo>
                    <a:pt x="0" y="2"/>
                    <a:pt x="0" y="1"/>
                    <a:pt x="1" y="0"/>
                  </a:cubicBezTo>
                  <a:cubicBezTo>
                    <a:pt x="1" y="0"/>
                    <a:pt x="2" y="0"/>
                    <a:pt x="2" y="1"/>
                  </a:cubicBezTo>
                  <a:cubicBezTo>
                    <a:pt x="11" y="15"/>
                    <a:pt x="18" y="31"/>
                    <a:pt x="23" y="48"/>
                  </a:cubicBezTo>
                  <a:cubicBezTo>
                    <a:pt x="23" y="48"/>
                    <a:pt x="23" y="48"/>
                    <a:pt x="23" y="49"/>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5" name="ïşļîdé"/>
            <p:cNvSpPr/>
            <p:nvPr/>
          </p:nvSpPr>
          <p:spPr bwMode="auto">
            <a:xfrm flipH="1">
              <a:off x="1848381" y="3643096"/>
              <a:ext cx="71941" cy="146363"/>
            </a:xfrm>
            <a:custGeom>
              <a:avLst/>
              <a:gdLst>
                <a:gd name="T0" fmla="*/ 33 w 33"/>
                <a:gd name="T1" fmla="*/ 66 h 67"/>
                <a:gd name="T2" fmla="*/ 32 w 33"/>
                <a:gd name="T3" fmla="*/ 66 h 67"/>
                <a:gd name="T4" fmla="*/ 31 w 33"/>
                <a:gd name="T5" fmla="*/ 66 h 67"/>
                <a:gd name="T6" fmla="*/ 0 w 33"/>
                <a:gd name="T7" fmla="*/ 2 h 67"/>
                <a:gd name="T8" fmla="*/ 1 w 33"/>
                <a:gd name="T9" fmla="*/ 0 h 67"/>
                <a:gd name="T10" fmla="*/ 2 w 33"/>
                <a:gd name="T11" fmla="*/ 1 h 67"/>
                <a:gd name="T12" fmla="*/ 33 w 33"/>
                <a:gd name="T13" fmla="*/ 65 h 67"/>
                <a:gd name="T14" fmla="*/ 33 w 33"/>
                <a:gd name="T15" fmla="*/ 66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67">
                  <a:moveTo>
                    <a:pt x="33" y="66"/>
                  </a:moveTo>
                  <a:cubicBezTo>
                    <a:pt x="33" y="66"/>
                    <a:pt x="33" y="66"/>
                    <a:pt x="32" y="66"/>
                  </a:cubicBezTo>
                  <a:cubicBezTo>
                    <a:pt x="32" y="67"/>
                    <a:pt x="31" y="67"/>
                    <a:pt x="31" y="66"/>
                  </a:cubicBezTo>
                  <a:cubicBezTo>
                    <a:pt x="0" y="2"/>
                    <a:pt x="0" y="2"/>
                    <a:pt x="0" y="2"/>
                  </a:cubicBezTo>
                  <a:cubicBezTo>
                    <a:pt x="0" y="1"/>
                    <a:pt x="0" y="1"/>
                    <a:pt x="1" y="0"/>
                  </a:cubicBezTo>
                  <a:cubicBezTo>
                    <a:pt x="1" y="0"/>
                    <a:pt x="2" y="0"/>
                    <a:pt x="2" y="1"/>
                  </a:cubicBezTo>
                  <a:cubicBezTo>
                    <a:pt x="33" y="65"/>
                    <a:pt x="33" y="65"/>
                    <a:pt x="33" y="65"/>
                  </a:cubicBezTo>
                  <a:cubicBezTo>
                    <a:pt x="33" y="65"/>
                    <a:pt x="33" y="65"/>
                    <a:pt x="33" y="66"/>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6" name="íšļidé"/>
            <p:cNvSpPr/>
            <p:nvPr/>
          </p:nvSpPr>
          <p:spPr bwMode="auto">
            <a:xfrm flipH="1">
              <a:off x="1992263" y="3647437"/>
              <a:ext cx="45893" cy="87446"/>
            </a:xfrm>
            <a:custGeom>
              <a:avLst/>
              <a:gdLst>
                <a:gd name="T0" fmla="*/ 21 w 21"/>
                <a:gd name="T1" fmla="*/ 39 h 40"/>
                <a:gd name="T2" fmla="*/ 21 w 21"/>
                <a:gd name="T3" fmla="*/ 39 h 40"/>
                <a:gd name="T4" fmla="*/ 19 w 21"/>
                <a:gd name="T5" fmla="*/ 39 h 40"/>
                <a:gd name="T6" fmla="*/ 0 w 21"/>
                <a:gd name="T7" fmla="*/ 2 h 40"/>
                <a:gd name="T8" fmla="*/ 1 w 21"/>
                <a:gd name="T9" fmla="*/ 1 h 40"/>
                <a:gd name="T10" fmla="*/ 2 w 21"/>
                <a:gd name="T11" fmla="*/ 1 h 40"/>
                <a:gd name="T12" fmla="*/ 21 w 21"/>
                <a:gd name="T13" fmla="*/ 38 h 40"/>
                <a:gd name="T14" fmla="*/ 21 w 21"/>
                <a:gd name="T15" fmla="*/ 39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40">
                  <a:moveTo>
                    <a:pt x="21" y="39"/>
                  </a:moveTo>
                  <a:cubicBezTo>
                    <a:pt x="21" y="39"/>
                    <a:pt x="21" y="39"/>
                    <a:pt x="21" y="39"/>
                  </a:cubicBezTo>
                  <a:cubicBezTo>
                    <a:pt x="20" y="40"/>
                    <a:pt x="19" y="40"/>
                    <a:pt x="19" y="39"/>
                  </a:cubicBezTo>
                  <a:cubicBezTo>
                    <a:pt x="0" y="2"/>
                    <a:pt x="0" y="2"/>
                    <a:pt x="0" y="2"/>
                  </a:cubicBezTo>
                  <a:cubicBezTo>
                    <a:pt x="0" y="2"/>
                    <a:pt x="0" y="1"/>
                    <a:pt x="1" y="1"/>
                  </a:cubicBezTo>
                  <a:cubicBezTo>
                    <a:pt x="1" y="0"/>
                    <a:pt x="2" y="0"/>
                    <a:pt x="2" y="1"/>
                  </a:cubicBezTo>
                  <a:cubicBezTo>
                    <a:pt x="21" y="38"/>
                    <a:pt x="21" y="38"/>
                    <a:pt x="21" y="38"/>
                  </a:cubicBezTo>
                  <a:cubicBezTo>
                    <a:pt x="21" y="38"/>
                    <a:pt x="21" y="38"/>
                    <a:pt x="21" y="39"/>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7" name="í$ļiḋè"/>
            <p:cNvSpPr/>
            <p:nvPr/>
          </p:nvSpPr>
          <p:spPr bwMode="auto">
            <a:xfrm flipH="1">
              <a:off x="2115059" y="3581698"/>
              <a:ext cx="65119" cy="111632"/>
            </a:xfrm>
            <a:custGeom>
              <a:avLst/>
              <a:gdLst>
                <a:gd name="T0" fmla="*/ 30 w 30"/>
                <a:gd name="T1" fmla="*/ 50 h 51"/>
                <a:gd name="T2" fmla="*/ 29 w 30"/>
                <a:gd name="T3" fmla="*/ 50 h 51"/>
                <a:gd name="T4" fmla="*/ 28 w 30"/>
                <a:gd name="T5" fmla="*/ 50 h 51"/>
                <a:gd name="T6" fmla="*/ 1 w 30"/>
                <a:gd name="T7" fmla="*/ 2 h 51"/>
                <a:gd name="T8" fmla="*/ 1 w 30"/>
                <a:gd name="T9" fmla="*/ 0 h 51"/>
                <a:gd name="T10" fmla="*/ 3 w 30"/>
                <a:gd name="T11" fmla="*/ 0 h 51"/>
                <a:gd name="T12" fmla="*/ 30 w 30"/>
                <a:gd name="T13" fmla="*/ 49 h 51"/>
                <a:gd name="T14" fmla="*/ 30 w 30"/>
                <a:gd name="T15" fmla="*/ 5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51">
                  <a:moveTo>
                    <a:pt x="30" y="50"/>
                  </a:moveTo>
                  <a:cubicBezTo>
                    <a:pt x="30" y="50"/>
                    <a:pt x="30" y="50"/>
                    <a:pt x="29" y="50"/>
                  </a:cubicBezTo>
                  <a:cubicBezTo>
                    <a:pt x="29" y="51"/>
                    <a:pt x="28" y="50"/>
                    <a:pt x="28" y="50"/>
                  </a:cubicBezTo>
                  <a:cubicBezTo>
                    <a:pt x="1" y="2"/>
                    <a:pt x="1" y="2"/>
                    <a:pt x="1" y="2"/>
                  </a:cubicBezTo>
                  <a:cubicBezTo>
                    <a:pt x="0" y="1"/>
                    <a:pt x="1" y="0"/>
                    <a:pt x="1" y="0"/>
                  </a:cubicBezTo>
                  <a:cubicBezTo>
                    <a:pt x="2" y="0"/>
                    <a:pt x="3" y="0"/>
                    <a:pt x="3" y="0"/>
                  </a:cubicBezTo>
                  <a:cubicBezTo>
                    <a:pt x="30" y="49"/>
                    <a:pt x="30" y="49"/>
                    <a:pt x="30" y="49"/>
                  </a:cubicBezTo>
                  <a:cubicBezTo>
                    <a:pt x="30" y="49"/>
                    <a:pt x="30" y="49"/>
                    <a:pt x="30" y="50"/>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8" name="îṩľïde"/>
            <p:cNvSpPr/>
            <p:nvPr/>
          </p:nvSpPr>
          <p:spPr bwMode="auto">
            <a:xfrm flipH="1">
              <a:off x="595617" y="2198076"/>
              <a:ext cx="1003452" cy="1730923"/>
            </a:xfrm>
            <a:custGeom>
              <a:avLst/>
              <a:gdLst>
                <a:gd name="T0" fmla="*/ 85 w 459"/>
                <a:gd name="T1" fmla="*/ 258 h 793"/>
                <a:gd name="T2" fmla="*/ 21 w 459"/>
                <a:gd name="T3" fmla="*/ 246 h 793"/>
                <a:gd name="T4" fmla="*/ 2 w 459"/>
                <a:gd name="T5" fmla="*/ 220 h 793"/>
                <a:gd name="T6" fmla="*/ 236 w 459"/>
                <a:gd name="T7" fmla="*/ 0 h 793"/>
                <a:gd name="T8" fmla="*/ 399 w 459"/>
                <a:gd name="T9" fmla="*/ 58 h 793"/>
                <a:gd name="T10" fmla="*/ 459 w 459"/>
                <a:gd name="T11" fmla="*/ 215 h 793"/>
                <a:gd name="T12" fmla="*/ 438 w 459"/>
                <a:gd name="T13" fmla="*/ 313 h 793"/>
                <a:gd name="T14" fmla="*/ 342 w 459"/>
                <a:gd name="T15" fmla="*/ 424 h 793"/>
                <a:gd name="T16" fmla="*/ 279 w 459"/>
                <a:gd name="T17" fmla="*/ 490 h 793"/>
                <a:gd name="T18" fmla="*/ 268 w 459"/>
                <a:gd name="T19" fmla="*/ 554 h 793"/>
                <a:gd name="T20" fmla="*/ 268 w 459"/>
                <a:gd name="T21" fmla="*/ 561 h 793"/>
                <a:gd name="T22" fmla="*/ 244 w 459"/>
                <a:gd name="T23" fmla="*/ 585 h 793"/>
                <a:gd name="T24" fmla="*/ 184 w 459"/>
                <a:gd name="T25" fmla="*/ 585 h 793"/>
                <a:gd name="T26" fmla="*/ 161 w 459"/>
                <a:gd name="T27" fmla="*/ 561 h 793"/>
                <a:gd name="T28" fmla="*/ 161 w 459"/>
                <a:gd name="T29" fmla="*/ 561 h 793"/>
                <a:gd name="T30" fmla="*/ 174 w 459"/>
                <a:gd name="T31" fmla="*/ 444 h 793"/>
                <a:gd name="T32" fmla="*/ 239 w 459"/>
                <a:gd name="T33" fmla="*/ 367 h 793"/>
                <a:gd name="T34" fmla="*/ 309 w 459"/>
                <a:gd name="T35" fmla="*/ 292 h 793"/>
                <a:gd name="T36" fmla="*/ 329 w 459"/>
                <a:gd name="T37" fmla="*/ 213 h 793"/>
                <a:gd name="T38" fmla="*/ 302 w 459"/>
                <a:gd name="T39" fmla="*/ 130 h 793"/>
                <a:gd name="T40" fmla="*/ 228 w 459"/>
                <a:gd name="T41" fmla="*/ 102 h 793"/>
                <a:gd name="T42" fmla="*/ 112 w 459"/>
                <a:gd name="T43" fmla="*/ 238 h 793"/>
                <a:gd name="T44" fmla="*/ 85 w 459"/>
                <a:gd name="T45" fmla="*/ 258 h 793"/>
                <a:gd name="T46" fmla="*/ 174 w 459"/>
                <a:gd name="T47" fmla="*/ 652 h 793"/>
                <a:gd name="T48" fmla="*/ 254 w 459"/>
                <a:gd name="T49" fmla="*/ 652 h 793"/>
                <a:gd name="T50" fmla="*/ 278 w 459"/>
                <a:gd name="T51" fmla="*/ 676 h 793"/>
                <a:gd name="T52" fmla="*/ 278 w 459"/>
                <a:gd name="T53" fmla="*/ 769 h 793"/>
                <a:gd name="T54" fmla="*/ 254 w 459"/>
                <a:gd name="T55" fmla="*/ 793 h 793"/>
                <a:gd name="T56" fmla="*/ 174 w 459"/>
                <a:gd name="T57" fmla="*/ 793 h 793"/>
                <a:gd name="T58" fmla="*/ 151 w 459"/>
                <a:gd name="T59" fmla="*/ 769 h 793"/>
                <a:gd name="T60" fmla="*/ 151 w 459"/>
                <a:gd name="T61" fmla="*/ 676 h 793"/>
                <a:gd name="T62" fmla="*/ 174 w 459"/>
                <a:gd name="T63" fmla="*/ 652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9" h="793">
                  <a:moveTo>
                    <a:pt x="85" y="258"/>
                  </a:moveTo>
                  <a:cubicBezTo>
                    <a:pt x="21" y="246"/>
                    <a:pt x="21" y="246"/>
                    <a:pt x="21" y="246"/>
                  </a:cubicBezTo>
                  <a:cubicBezTo>
                    <a:pt x="8" y="243"/>
                    <a:pt x="0" y="232"/>
                    <a:pt x="2" y="220"/>
                  </a:cubicBezTo>
                  <a:cubicBezTo>
                    <a:pt x="21" y="73"/>
                    <a:pt x="99" y="0"/>
                    <a:pt x="236" y="0"/>
                  </a:cubicBezTo>
                  <a:cubicBezTo>
                    <a:pt x="304" y="0"/>
                    <a:pt x="359" y="19"/>
                    <a:pt x="399" y="58"/>
                  </a:cubicBezTo>
                  <a:cubicBezTo>
                    <a:pt x="439" y="97"/>
                    <a:pt x="459" y="149"/>
                    <a:pt x="459" y="215"/>
                  </a:cubicBezTo>
                  <a:cubicBezTo>
                    <a:pt x="459" y="247"/>
                    <a:pt x="452" y="280"/>
                    <a:pt x="438" y="313"/>
                  </a:cubicBezTo>
                  <a:cubicBezTo>
                    <a:pt x="424" y="345"/>
                    <a:pt x="392" y="382"/>
                    <a:pt x="342" y="424"/>
                  </a:cubicBezTo>
                  <a:cubicBezTo>
                    <a:pt x="307" y="452"/>
                    <a:pt x="286" y="474"/>
                    <a:pt x="279" y="490"/>
                  </a:cubicBezTo>
                  <a:cubicBezTo>
                    <a:pt x="271" y="506"/>
                    <a:pt x="268" y="528"/>
                    <a:pt x="268" y="554"/>
                  </a:cubicBezTo>
                  <a:cubicBezTo>
                    <a:pt x="268" y="561"/>
                    <a:pt x="268" y="561"/>
                    <a:pt x="268" y="561"/>
                  </a:cubicBezTo>
                  <a:cubicBezTo>
                    <a:pt x="268" y="574"/>
                    <a:pt x="257" y="585"/>
                    <a:pt x="244" y="585"/>
                  </a:cubicBezTo>
                  <a:cubicBezTo>
                    <a:pt x="184" y="585"/>
                    <a:pt x="184" y="585"/>
                    <a:pt x="184" y="585"/>
                  </a:cubicBezTo>
                  <a:cubicBezTo>
                    <a:pt x="171" y="585"/>
                    <a:pt x="161" y="574"/>
                    <a:pt x="161" y="561"/>
                  </a:cubicBezTo>
                  <a:cubicBezTo>
                    <a:pt x="161" y="561"/>
                    <a:pt x="161" y="561"/>
                    <a:pt x="161" y="561"/>
                  </a:cubicBezTo>
                  <a:cubicBezTo>
                    <a:pt x="161" y="505"/>
                    <a:pt x="165" y="466"/>
                    <a:pt x="174" y="444"/>
                  </a:cubicBezTo>
                  <a:cubicBezTo>
                    <a:pt x="183" y="422"/>
                    <a:pt x="204" y="396"/>
                    <a:pt x="239" y="367"/>
                  </a:cubicBezTo>
                  <a:cubicBezTo>
                    <a:pt x="273" y="337"/>
                    <a:pt x="296" y="312"/>
                    <a:pt x="309" y="292"/>
                  </a:cubicBezTo>
                  <a:cubicBezTo>
                    <a:pt x="322" y="271"/>
                    <a:pt x="329" y="244"/>
                    <a:pt x="329" y="213"/>
                  </a:cubicBezTo>
                  <a:cubicBezTo>
                    <a:pt x="329" y="176"/>
                    <a:pt x="320" y="148"/>
                    <a:pt x="302" y="130"/>
                  </a:cubicBezTo>
                  <a:cubicBezTo>
                    <a:pt x="284" y="111"/>
                    <a:pt x="259" y="102"/>
                    <a:pt x="228" y="102"/>
                  </a:cubicBezTo>
                  <a:cubicBezTo>
                    <a:pt x="161" y="102"/>
                    <a:pt x="123" y="147"/>
                    <a:pt x="112" y="238"/>
                  </a:cubicBezTo>
                  <a:cubicBezTo>
                    <a:pt x="111" y="251"/>
                    <a:pt x="98" y="261"/>
                    <a:pt x="85" y="258"/>
                  </a:cubicBezTo>
                  <a:close/>
                  <a:moveTo>
                    <a:pt x="174" y="652"/>
                  </a:moveTo>
                  <a:cubicBezTo>
                    <a:pt x="254" y="652"/>
                    <a:pt x="254" y="652"/>
                    <a:pt x="254" y="652"/>
                  </a:cubicBezTo>
                  <a:cubicBezTo>
                    <a:pt x="267" y="652"/>
                    <a:pt x="278" y="663"/>
                    <a:pt x="278" y="676"/>
                  </a:cubicBezTo>
                  <a:cubicBezTo>
                    <a:pt x="278" y="769"/>
                    <a:pt x="278" y="769"/>
                    <a:pt x="278" y="769"/>
                  </a:cubicBezTo>
                  <a:cubicBezTo>
                    <a:pt x="278" y="782"/>
                    <a:pt x="267" y="793"/>
                    <a:pt x="254" y="793"/>
                  </a:cubicBezTo>
                  <a:cubicBezTo>
                    <a:pt x="174" y="793"/>
                    <a:pt x="174" y="793"/>
                    <a:pt x="174" y="793"/>
                  </a:cubicBezTo>
                  <a:cubicBezTo>
                    <a:pt x="161" y="793"/>
                    <a:pt x="151" y="782"/>
                    <a:pt x="151" y="769"/>
                  </a:cubicBezTo>
                  <a:cubicBezTo>
                    <a:pt x="151" y="676"/>
                    <a:pt x="151" y="676"/>
                    <a:pt x="151" y="676"/>
                  </a:cubicBezTo>
                  <a:cubicBezTo>
                    <a:pt x="151" y="663"/>
                    <a:pt x="161" y="652"/>
                    <a:pt x="174" y="652"/>
                  </a:cubicBezTo>
                  <a:close/>
                </a:path>
              </a:pathLst>
            </a:custGeom>
            <a:solidFill>
              <a:schemeClr val="accent2">
                <a:lumMod val="75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9" name="íS1íḍé"/>
            <p:cNvSpPr/>
            <p:nvPr/>
          </p:nvSpPr>
          <p:spPr bwMode="auto">
            <a:xfrm flipH="1">
              <a:off x="1089281" y="2813295"/>
              <a:ext cx="553201" cy="493663"/>
            </a:xfrm>
            <a:custGeom>
              <a:avLst/>
              <a:gdLst>
                <a:gd name="T0" fmla="*/ 247 w 253"/>
                <a:gd name="T1" fmla="*/ 189 h 226"/>
                <a:gd name="T2" fmla="*/ 206 w 253"/>
                <a:gd name="T3" fmla="*/ 223 h 226"/>
                <a:gd name="T4" fmla="*/ 166 w 253"/>
                <a:gd name="T5" fmla="*/ 215 h 226"/>
                <a:gd name="T6" fmla="*/ 154 w 253"/>
                <a:gd name="T7" fmla="*/ 188 h 226"/>
                <a:gd name="T8" fmla="*/ 113 w 253"/>
                <a:gd name="T9" fmla="*/ 179 h 226"/>
                <a:gd name="T10" fmla="*/ 102 w 253"/>
                <a:gd name="T11" fmla="*/ 176 h 226"/>
                <a:gd name="T12" fmla="*/ 102 w 253"/>
                <a:gd name="T13" fmla="*/ 145 h 226"/>
                <a:gd name="T14" fmla="*/ 121 w 253"/>
                <a:gd name="T15" fmla="*/ 110 h 226"/>
                <a:gd name="T16" fmla="*/ 89 w 253"/>
                <a:gd name="T17" fmla="*/ 81 h 226"/>
                <a:gd name="T18" fmla="*/ 50 w 253"/>
                <a:gd name="T19" fmla="*/ 27 h 226"/>
                <a:gd name="T20" fmla="*/ 33 w 253"/>
                <a:gd name="T21" fmla="*/ 89 h 226"/>
                <a:gd name="T22" fmla="*/ 65 w 253"/>
                <a:gd name="T23" fmla="*/ 150 h 226"/>
                <a:gd name="T24" fmla="*/ 64 w 253"/>
                <a:gd name="T25" fmla="*/ 168 h 226"/>
                <a:gd name="T26" fmla="*/ 32 w 253"/>
                <a:gd name="T27" fmla="*/ 152 h 226"/>
                <a:gd name="T28" fmla="*/ 13 w 253"/>
                <a:gd name="T29" fmla="*/ 107 h 226"/>
                <a:gd name="T30" fmla="*/ 17 w 253"/>
                <a:gd name="T31" fmla="*/ 79 h 226"/>
                <a:gd name="T32" fmla="*/ 12 w 253"/>
                <a:gd name="T33" fmla="*/ 52 h 226"/>
                <a:gd name="T34" fmla="*/ 4 w 253"/>
                <a:gd name="T35" fmla="*/ 42 h 226"/>
                <a:gd name="T36" fmla="*/ 1 w 253"/>
                <a:gd name="T37" fmla="*/ 29 h 226"/>
                <a:gd name="T38" fmla="*/ 14 w 253"/>
                <a:gd name="T39" fmla="*/ 21 h 226"/>
                <a:gd name="T40" fmla="*/ 45 w 253"/>
                <a:gd name="T41" fmla="*/ 12 h 226"/>
                <a:gd name="T42" fmla="*/ 58 w 253"/>
                <a:gd name="T43" fmla="*/ 8 h 226"/>
                <a:gd name="T44" fmla="*/ 99 w 253"/>
                <a:gd name="T45" fmla="*/ 3 h 226"/>
                <a:gd name="T46" fmla="*/ 137 w 253"/>
                <a:gd name="T47" fmla="*/ 39 h 226"/>
                <a:gd name="T48" fmla="*/ 164 w 253"/>
                <a:gd name="T49" fmla="*/ 85 h 226"/>
                <a:gd name="T50" fmla="*/ 239 w 253"/>
                <a:gd name="T51" fmla="*/ 137 h 226"/>
                <a:gd name="T52" fmla="*/ 247 w 253"/>
                <a:gd name="T53" fmla="*/ 189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3" h="226">
                  <a:moveTo>
                    <a:pt x="247" y="189"/>
                  </a:moveTo>
                  <a:cubicBezTo>
                    <a:pt x="240" y="207"/>
                    <a:pt x="224" y="220"/>
                    <a:pt x="206" y="223"/>
                  </a:cubicBezTo>
                  <a:cubicBezTo>
                    <a:pt x="192" y="226"/>
                    <a:pt x="178" y="222"/>
                    <a:pt x="166" y="215"/>
                  </a:cubicBezTo>
                  <a:cubicBezTo>
                    <a:pt x="162" y="206"/>
                    <a:pt x="158" y="197"/>
                    <a:pt x="154" y="188"/>
                  </a:cubicBezTo>
                  <a:cubicBezTo>
                    <a:pt x="154" y="188"/>
                    <a:pt x="135" y="183"/>
                    <a:pt x="113" y="179"/>
                  </a:cubicBezTo>
                  <a:cubicBezTo>
                    <a:pt x="102" y="176"/>
                    <a:pt x="102" y="176"/>
                    <a:pt x="102" y="176"/>
                  </a:cubicBezTo>
                  <a:cubicBezTo>
                    <a:pt x="102" y="145"/>
                    <a:pt x="102" y="145"/>
                    <a:pt x="102" y="145"/>
                  </a:cubicBezTo>
                  <a:cubicBezTo>
                    <a:pt x="102" y="145"/>
                    <a:pt x="119" y="131"/>
                    <a:pt x="121" y="110"/>
                  </a:cubicBezTo>
                  <a:cubicBezTo>
                    <a:pt x="123" y="89"/>
                    <a:pt x="106" y="89"/>
                    <a:pt x="89" y="81"/>
                  </a:cubicBezTo>
                  <a:cubicBezTo>
                    <a:pt x="72" y="72"/>
                    <a:pt x="57" y="60"/>
                    <a:pt x="50" y="27"/>
                  </a:cubicBezTo>
                  <a:cubicBezTo>
                    <a:pt x="50" y="27"/>
                    <a:pt x="29" y="44"/>
                    <a:pt x="33" y="89"/>
                  </a:cubicBezTo>
                  <a:cubicBezTo>
                    <a:pt x="38" y="134"/>
                    <a:pt x="49" y="145"/>
                    <a:pt x="65" y="150"/>
                  </a:cubicBezTo>
                  <a:cubicBezTo>
                    <a:pt x="65" y="150"/>
                    <a:pt x="65" y="160"/>
                    <a:pt x="64" y="168"/>
                  </a:cubicBezTo>
                  <a:cubicBezTo>
                    <a:pt x="52" y="166"/>
                    <a:pt x="40" y="160"/>
                    <a:pt x="32" y="152"/>
                  </a:cubicBezTo>
                  <a:cubicBezTo>
                    <a:pt x="20" y="140"/>
                    <a:pt x="13" y="123"/>
                    <a:pt x="13" y="107"/>
                  </a:cubicBezTo>
                  <a:cubicBezTo>
                    <a:pt x="14" y="97"/>
                    <a:pt x="16" y="88"/>
                    <a:pt x="17" y="79"/>
                  </a:cubicBezTo>
                  <a:cubicBezTo>
                    <a:pt x="18" y="70"/>
                    <a:pt x="17" y="60"/>
                    <a:pt x="12" y="52"/>
                  </a:cubicBezTo>
                  <a:cubicBezTo>
                    <a:pt x="10" y="48"/>
                    <a:pt x="6" y="45"/>
                    <a:pt x="4" y="42"/>
                  </a:cubicBezTo>
                  <a:cubicBezTo>
                    <a:pt x="1" y="38"/>
                    <a:pt x="0" y="33"/>
                    <a:pt x="1" y="29"/>
                  </a:cubicBezTo>
                  <a:cubicBezTo>
                    <a:pt x="3" y="24"/>
                    <a:pt x="9" y="22"/>
                    <a:pt x="14" y="21"/>
                  </a:cubicBezTo>
                  <a:cubicBezTo>
                    <a:pt x="25" y="18"/>
                    <a:pt x="35" y="15"/>
                    <a:pt x="45" y="12"/>
                  </a:cubicBezTo>
                  <a:cubicBezTo>
                    <a:pt x="49" y="10"/>
                    <a:pt x="54" y="9"/>
                    <a:pt x="58" y="8"/>
                  </a:cubicBezTo>
                  <a:cubicBezTo>
                    <a:pt x="71" y="4"/>
                    <a:pt x="86" y="0"/>
                    <a:pt x="99" y="3"/>
                  </a:cubicBezTo>
                  <a:cubicBezTo>
                    <a:pt x="116" y="8"/>
                    <a:pt x="128" y="24"/>
                    <a:pt x="137" y="39"/>
                  </a:cubicBezTo>
                  <a:cubicBezTo>
                    <a:pt x="145" y="55"/>
                    <a:pt x="152" y="72"/>
                    <a:pt x="164" y="85"/>
                  </a:cubicBezTo>
                  <a:cubicBezTo>
                    <a:pt x="186" y="107"/>
                    <a:pt x="221" y="112"/>
                    <a:pt x="239" y="137"/>
                  </a:cubicBezTo>
                  <a:cubicBezTo>
                    <a:pt x="251" y="152"/>
                    <a:pt x="253" y="172"/>
                    <a:pt x="247" y="189"/>
                  </a:cubicBezTo>
                  <a:close/>
                </a:path>
              </a:pathLst>
            </a:custGeom>
            <a:solidFill>
              <a:schemeClr val="tx1"/>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0" name="ïṧḻíḑé"/>
            <p:cNvSpPr/>
            <p:nvPr/>
          </p:nvSpPr>
          <p:spPr bwMode="auto">
            <a:xfrm flipH="1">
              <a:off x="1107266" y="2820117"/>
              <a:ext cx="384512" cy="436607"/>
            </a:xfrm>
            <a:custGeom>
              <a:avLst/>
              <a:gdLst>
                <a:gd name="T0" fmla="*/ 168 w 176"/>
                <a:gd name="T1" fmla="*/ 200 h 200"/>
                <a:gd name="T2" fmla="*/ 167 w 176"/>
                <a:gd name="T3" fmla="*/ 200 h 200"/>
                <a:gd name="T4" fmla="*/ 166 w 176"/>
                <a:gd name="T5" fmla="*/ 198 h 200"/>
                <a:gd name="T6" fmla="*/ 141 w 176"/>
                <a:gd name="T7" fmla="*/ 137 h 200"/>
                <a:gd name="T8" fmla="*/ 113 w 176"/>
                <a:gd name="T9" fmla="*/ 124 h 200"/>
                <a:gd name="T10" fmla="*/ 79 w 176"/>
                <a:gd name="T11" fmla="*/ 106 h 200"/>
                <a:gd name="T12" fmla="*/ 56 w 176"/>
                <a:gd name="T13" fmla="*/ 66 h 200"/>
                <a:gd name="T14" fmla="*/ 54 w 176"/>
                <a:gd name="T15" fmla="*/ 60 h 200"/>
                <a:gd name="T16" fmla="*/ 38 w 176"/>
                <a:gd name="T17" fmla="*/ 25 h 200"/>
                <a:gd name="T18" fmla="*/ 2 w 176"/>
                <a:gd name="T19" fmla="*/ 5 h 200"/>
                <a:gd name="T20" fmla="*/ 0 w 176"/>
                <a:gd name="T21" fmla="*/ 4 h 200"/>
                <a:gd name="T22" fmla="*/ 1 w 176"/>
                <a:gd name="T23" fmla="*/ 2 h 200"/>
                <a:gd name="T24" fmla="*/ 41 w 176"/>
                <a:gd name="T25" fmla="*/ 23 h 200"/>
                <a:gd name="T26" fmla="*/ 57 w 176"/>
                <a:gd name="T27" fmla="*/ 59 h 200"/>
                <a:gd name="T28" fmla="*/ 59 w 176"/>
                <a:gd name="T29" fmla="*/ 65 h 200"/>
                <a:gd name="T30" fmla="*/ 81 w 176"/>
                <a:gd name="T31" fmla="*/ 104 h 200"/>
                <a:gd name="T32" fmla="*/ 114 w 176"/>
                <a:gd name="T33" fmla="*/ 121 h 200"/>
                <a:gd name="T34" fmla="*/ 143 w 176"/>
                <a:gd name="T35" fmla="*/ 135 h 200"/>
                <a:gd name="T36" fmla="*/ 169 w 176"/>
                <a:gd name="T37" fmla="*/ 199 h 200"/>
                <a:gd name="T38" fmla="*/ 168 w 176"/>
                <a:gd name="T3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200">
                  <a:moveTo>
                    <a:pt x="168" y="200"/>
                  </a:moveTo>
                  <a:cubicBezTo>
                    <a:pt x="168" y="200"/>
                    <a:pt x="167" y="200"/>
                    <a:pt x="167" y="200"/>
                  </a:cubicBezTo>
                  <a:cubicBezTo>
                    <a:pt x="166" y="200"/>
                    <a:pt x="166" y="199"/>
                    <a:pt x="166" y="198"/>
                  </a:cubicBezTo>
                  <a:cubicBezTo>
                    <a:pt x="173" y="176"/>
                    <a:pt x="163" y="153"/>
                    <a:pt x="141" y="137"/>
                  </a:cubicBezTo>
                  <a:cubicBezTo>
                    <a:pt x="132" y="132"/>
                    <a:pt x="122" y="128"/>
                    <a:pt x="113" y="124"/>
                  </a:cubicBezTo>
                  <a:cubicBezTo>
                    <a:pt x="101" y="120"/>
                    <a:pt x="88" y="115"/>
                    <a:pt x="79" y="106"/>
                  </a:cubicBezTo>
                  <a:cubicBezTo>
                    <a:pt x="67" y="96"/>
                    <a:pt x="61" y="81"/>
                    <a:pt x="56" y="66"/>
                  </a:cubicBezTo>
                  <a:cubicBezTo>
                    <a:pt x="55" y="64"/>
                    <a:pt x="55" y="62"/>
                    <a:pt x="54" y="60"/>
                  </a:cubicBezTo>
                  <a:cubicBezTo>
                    <a:pt x="50" y="48"/>
                    <a:pt x="46" y="36"/>
                    <a:pt x="38" y="25"/>
                  </a:cubicBezTo>
                  <a:cubicBezTo>
                    <a:pt x="31" y="14"/>
                    <a:pt x="17" y="3"/>
                    <a:pt x="2" y="5"/>
                  </a:cubicBezTo>
                  <a:cubicBezTo>
                    <a:pt x="1" y="5"/>
                    <a:pt x="0" y="4"/>
                    <a:pt x="0" y="4"/>
                  </a:cubicBezTo>
                  <a:cubicBezTo>
                    <a:pt x="0" y="3"/>
                    <a:pt x="0" y="2"/>
                    <a:pt x="1" y="2"/>
                  </a:cubicBezTo>
                  <a:cubicBezTo>
                    <a:pt x="18" y="0"/>
                    <a:pt x="33" y="12"/>
                    <a:pt x="41" y="23"/>
                  </a:cubicBezTo>
                  <a:cubicBezTo>
                    <a:pt x="49" y="34"/>
                    <a:pt x="53" y="47"/>
                    <a:pt x="57" y="59"/>
                  </a:cubicBezTo>
                  <a:cubicBezTo>
                    <a:pt x="58" y="61"/>
                    <a:pt x="58" y="63"/>
                    <a:pt x="59" y="65"/>
                  </a:cubicBezTo>
                  <a:cubicBezTo>
                    <a:pt x="64" y="79"/>
                    <a:pt x="70" y="94"/>
                    <a:pt x="81" y="104"/>
                  </a:cubicBezTo>
                  <a:cubicBezTo>
                    <a:pt x="90" y="112"/>
                    <a:pt x="102" y="116"/>
                    <a:pt x="114" y="121"/>
                  </a:cubicBezTo>
                  <a:cubicBezTo>
                    <a:pt x="124" y="125"/>
                    <a:pt x="134" y="129"/>
                    <a:pt x="143" y="135"/>
                  </a:cubicBezTo>
                  <a:cubicBezTo>
                    <a:pt x="166" y="151"/>
                    <a:pt x="176" y="175"/>
                    <a:pt x="169" y="199"/>
                  </a:cubicBezTo>
                  <a:cubicBezTo>
                    <a:pt x="169" y="200"/>
                    <a:pt x="168" y="200"/>
                    <a:pt x="168" y="200"/>
                  </a:cubicBezTo>
                  <a:close/>
                </a:path>
              </a:pathLst>
            </a:custGeom>
            <a:solidFill>
              <a:srgbClr val="296C7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1" name="îṥļídê"/>
            <p:cNvSpPr/>
            <p:nvPr/>
          </p:nvSpPr>
          <p:spPr bwMode="auto">
            <a:xfrm flipH="1">
              <a:off x="1181067" y="3071290"/>
              <a:ext cx="203419" cy="228847"/>
            </a:xfrm>
            <a:custGeom>
              <a:avLst/>
              <a:gdLst>
                <a:gd name="T0" fmla="*/ 85 w 93"/>
                <a:gd name="T1" fmla="*/ 105 h 105"/>
                <a:gd name="T2" fmla="*/ 85 w 93"/>
                <a:gd name="T3" fmla="*/ 105 h 105"/>
                <a:gd name="T4" fmla="*/ 84 w 93"/>
                <a:gd name="T5" fmla="*/ 103 h 105"/>
                <a:gd name="T6" fmla="*/ 78 w 93"/>
                <a:gd name="T7" fmla="*/ 55 h 105"/>
                <a:gd name="T8" fmla="*/ 39 w 93"/>
                <a:gd name="T9" fmla="*/ 29 h 105"/>
                <a:gd name="T10" fmla="*/ 1 w 93"/>
                <a:gd name="T11" fmla="*/ 3 h 105"/>
                <a:gd name="T12" fmla="*/ 1 w 93"/>
                <a:gd name="T13" fmla="*/ 1 h 105"/>
                <a:gd name="T14" fmla="*/ 3 w 93"/>
                <a:gd name="T15" fmla="*/ 1 h 105"/>
                <a:gd name="T16" fmla="*/ 41 w 93"/>
                <a:gd name="T17" fmla="*/ 26 h 105"/>
                <a:gd name="T18" fmla="*/ 80 w 93"/>
                <a:gd name="T19" fmla="*/ 53 h 105"/>
                <a:gd name="T20" fmla="*/ 87 w 93"/>
                <a:gd name="T21" fmla="*/ 104 h 105"/>
                <a:gd name="T22" fmla="*/ 85 w 93"/>
                <a:gd name="T23"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105">
                  <a:moveTo>
                    <a:pt x="85" y="105"/>
                  </a:moveTo>
                  <a:cubicBezTo>
                    <a:pt x="85" y="105"/>
                    <a:pt x="85" y="105"/>
                    <a:pt x="85" y="105"/>
                  </a:cubicBezTo>
                  <a:cubicBezTo>
                    <a:pt x="84" y="104"/>
                    <a:pt x="83" y="103"/>
                    <a:pt x="84" y="103"/>
                  </a:cubicBezTo>
                  <a:cubicBezTo>
                    <a:pt x="90" y="87"/>
                    <a:pt x="87" y="69"/>
                    <a:pt x="78" y="55"/>
                  </a:cubicBezTo>
                  <a:cubicBezTo>
                    <a:pt x="68" y="43"/>
                    <a:pt x="54" y="36"/>
                    <a:pt x="39" y="29"/>
                  </a:cubicBezTo>
                  <a:cubicBezTo>
                    <a:pt x="25" y="23"/>
                    <a:pt x="11" y="16"/>
                    <a:pt x="1" y="3"/>
                  </a:cubicBezTo>
                  <a:cubicBezTo>
                    <a:pt x="0" y="2"/>
                    <a:pt x="0" y="1"/>
                    <a:pt x="1" y="1"/>
                  </a:cubicBezTo>
                  <a:cubicBezTo>
                    <a:pt x="2" y="0"/>
                    <a:pt x="3" y="0"/>
                    <a:pt x="3" y="1"/>
                  </a:cubicBezTo>
                  <a:cubicBezTo>
                    <a:pt x="13" y="13"/>
                    <a:pt x="27" y="20"/>
                    <a:pt x="41" y="26"/>
                  </a:cubicBezTo>
                  <a:cubicBezTo>
                    <a:pt x="55" y="33"/>
                    <a:pt x="70" y="40"/>
                    <a:pt x="80" y="53"/>
                  </a:cubicBezTo>
                  <a:cubicBezTo>
                    <a:pt x="91" y="68"/>
                    <a:pt x="93" y="87"/>
                    <a:pt x="87" y="104"/>
                  </a:cubicBezTo>
                  <a:cubicBezTo>
                    <a:pt x="86" y="104"/>
                    <a:pt x="86" y="105"/>
                    <a:pt x="85" y="105"/>
                  </a:cubicBezTo>
                  <a:close/>
                </a:path>
              </a:pathLst>
            </a:custGeom>
            <a:solidFill>
              <a:srgbClr val="296C7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2" name="îṩḷîdè"/>
            <p:cNvSpPr/>
            <p:nvPr/>
          </p:nvSpPr>
          <p:spPr bwMode="auto">
            <a:xfrm flipH="1">
              <a:off x="1347276" y="3123385"/>
              <a:ext cx="63879" cy="89306"/>
            </a:xfrm>
            <a:custGeom>
              <a:avLst/>
              <a:gdLst>
                <a:gd name="T0" fmla="*/ 28 w 29"/>
                <a:gd name="T1" fmla="*/ 41 h 41"/>
                <a:gd name="T2" fmla="*/ 26 w 29"/>
                <a:gd name="T3" fmla="*/ 40 h 41"/>
                <a:gd name="T4" fmla="*/ 16 w 29"/>
                <a:gd name="T5" fmla="*/ 22 h 41"/>
                <a:gd name="T6" fmla="*/ 14 w 29"/>
                <a:gd name="T7" fmla="*/ 20 h 41"/>
                <a:gd name="T8" fmla="*/ 10 w 29"/>
                <a:gd name="T9" fmla="*/ 16 h 41"/>
                <a:gd name="T10" fmla="*/ 0 w 29"/>
                <a:gd name="T11" fmla="*/ 2 h 41"/>
                <a:gd name="T12" fmla="*/ 1 w 29"/>
                <a:gd name="T13" fmla="*/ 0 h 41"/>
                <a:gd name="T14" fmla="*/ 3 w 29"/>
                <a:gd name="T15" fmla="*/ 1 h 41"/>
                <a:gd name="T16" fmla="*/ 12 w 29"/>
                <a:gd name="T17" fmla="*/ 14 h 41"/>
                <a:gd name="T18" fmla="*/ 17 w 29"/>
                <a:gd name="T19" fmla="*/ 18 h 41"/>
                <a:gd name="T20" fmla="*/ 18 w 29"/>
                <a:gd name="T21" fmla="*/ 20 h 41"/>
                <a:gd name="T22" fmla="*/ 29 w 29"/>
                <a:gd name="T23" fmla="*/ 40 h 41"/>
                <a:gd name="T24" fmla="*/ 28 w 29"/>
                <a:gd name="T25" fmla="*/ 41 h 41"/>
                <a:gd name="T26" fmla="*/ 28 w 29"/>
                <a:gd name="T2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41">
                  <a:moveTo>
                    <a:pt x="28" y="41"/>
                  </a:moveTo>
                  <a:cubicBezTo>
                    <a:pt x="27" y="41"/>
                    <a:pt x="26" y="41"/>
                    <a:pt x="26" y="40"/>
                  </a:cubicBezTo>
                  <a:cubicBezTo>
                    <a:pt x="26" y="32"/>
                    <a:pt x="21" y="28"/>
                    <a:pt x="16" y="22"/>
                  </a:cubicBezTo>
                  <a:cubicBezTo>
                    <a:pt x="14" y="20"/>
                    <a:pt x="14" y="20"/>
                    <a:pt x="14" y="20"/>
                  </a:cubicBezTo>
                  <a:cubicBezTo>
                    <a:pt x="13" y="19"/>
                    <a:pt x="11" y="17"/>
                    <a:pt x="10" y="16"/>
                  </a:cubicBezTo>
                  <a:cubicBezTo>
                    <a:pt x="6" y="12"/>
                    <a:pt x="2" y="9"/>
                    <a:pt x="0" y="2"/>
                  </a:cubicBezTo>
                  <a:cubicBezTo>
                    <a:pt x="0" y="2"/>
                    <a:pt x="0" y="1"/>
                    <a:pt x="1" y="0"/>
                  </a:cubicBezTo>
                  <a:cubicBezTo>
                    <a:pt x="2" y="0"/>
                    <a:pt x="3" y="1"/>
                    <a:pt x="3" y="1"/>
                  </a:cubicBezTo>
                  <a:cubicBezTo>
                    <a:pt x="5" y="7"/>
                    <a:pt x="8" y="10"/>
                    <a:pt x="12" y="14"/>
                  </a:cubicBezTo>
                  <a:cubicBezTo>
                    <a:pt x="13" y="15"/>
                    <a:pt x="15" y="16"/>
                    <a:pt x="17" y="18"/>
                  </a:cubicBezTo>
                  <a:cubicBezTo>
                    <a:pt x="18" y="20"/>
                    <a:pt x="18" y="20"/>
                    <a:pt x="18" y="20"/>
                  </a:cubicBezTo>
                  <a:cubicBezTo>
                    <a:pt x="24" y="26"/>
                    <a:pt x="29" y="31"/>
                    <a:pt x="29" y="40"/>
                  </a:cubicBezTo>
                  <a:cubicBezTo>
                    <a:pt x="29" y="41"/>
                    <a:pt x="29" y="41"/>
                    <a:pt x="28" y="41"/>
                  </a:cubicBezTo>
                  <a:cubicBezTo>
                    <a:pt x="28" y="41"/>
                    <a:pt x="28" y="41"/>
                    <a:pt x="28" y="41"/>
                  </a:cubicBezTo>
                  <a:close/>
                </a:path>
              </a:pathLst>
            </a:custGeom>
            <a:solidFill>
              <a:srgbClr val="296C7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3" name="ïṣļïḓè"/>
            <p:cNvSpPr/>
            <p:nvPr/>
          </p:nvSpPr>
          <p:spPr bwMode="auto">
            <a:xfrm flipH="1">
              <a:off x="1342935" y="3490532"/>
              <a:ext cx="570566" cy="337998"/>
            </a:xfrm>
            <a:custGeom>
              <a:avLst/>
              <a:gdLst>
                <a:gd name="T0" fmla="*/ 261 w 261"/>
                <a:gd name="T1" fmla="*/ 131 h 155"/>
                <a:gd name="T2" fmla="*/ 261 w 261"/>
                <a:gd name="T3" fmla="*/ 140 h 155"/>
                <a:gd name="T4" fmla="*/ 235 w 261"/>
                <a:gd name="T5" fmla="*/ 155 h 155"/>
                <a:gd name="T6" fmla="*/ 71 w 261"/>
                <a:gd name="T7" fmla="*/ 146 h 155"/>
                <a:gd name="T8" fmla="*/ 18 w 261"/>
                <a:gd name="T9" fmla="*/ 123 h 155"/>
                <a:gd name="T10" fmla="*/ 15 w 261"/>
                <a:gd name="T11" fmla="*/ 101 h 155"/>
                <a:gd name="T12" fmla="*/ 0 w 261"/>
                <a:gd name="T13" fmla="*/ 0 h 155"/>
                <a:gd name="T14" fmla="*/ 141 w 261"/>
                <a:gd name="T15" fmla="*/ 10 h 155"/>
                <a:gd name="T16" fmla="*/ 227 w 261"/>
                <a:gd name="T17" fmla="*/ 16 h 155"/>
                <a:gd name="T18" fmla="*/ 235 w 261"/>
                <a:gd name="T19" fmla="*/ 145 h 155"/>
                <a:gd name="T20" fmla="*/ 261 w 261"/>
                <a:gd name="T21" fmla="*/ 13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155">
                  <a:moveTo>
                    <a:pt x="261" y="131"/>
                  </a:moveTo>
                  <a:cubicBezTo>
                    <a:pt x="261" y="140"/>
                    <a:pt x="261" y="140"/>
                    <a:pt x="261" y="140"/>
                  </a:cubicBezTo>
                  <a:cubicBezTo>
                    <a:pt x="235" y="155"/>
                    <a:pt x="235" y="155"/>
                    <a:pt x="235" y="155"/>
                  </a:cubicBezTo>
                  <a:cubicBezTo>
                    <a:pt x="71" y="146"/>
                    <a:pt x="71" y="146"/>
                    <a:pt x="71" y="146"/>
                  </a:cubicBezTo>
                  <a:cubicBezTo>
                    <a:pt x="71" y="146"/>
                    <a:pt x="31" y="122"/>
                    <a:pt x="18" y="123"/>
                  </a:cubicBezTo>
                  <a:cubicBezTo>
                    <a:pt x="15" y="101"/>
                    <a:pt x="15" y="101"/>
                    <a:pt x="15" y="101"/>
                  </a:cubicBezTo>
                  <a:cubicBezTo>
                    <a:pt x="0" y="0"/>
                    <a:pt x="0" y="0"/>
                    <a:pt x="0" y="0"/>
                  </a:cubicBezTo>
                  <a:cubicBezTo>
                    <a:pt x="141" y="10"/>
                    <a:pt x="141" y="10"/>
                    <a:pt x="141" y="10"/>
                  </a:cubicBezTo>
                  <a:cubicBezTo>
                    <a:pt x="227" y="16"/>
                    <a:pt x="227" y="16"/>
                    <a:pt x="227" y="16"/>
                  </a:cubicBezTo>
                  <a:cubicBezTo>
                    <a:pt x="235" y="145"/>
                    <a:pt x="235" y="145"/>
                    <a:pt x="235" y="145"/>
                  </a:cubicBezTo>
                  <a:lnTo>
                    <a:pt x="261" y="131"/>
                  </a:lnTo>
                  <a:close/>
                </a:path>
              </a:pathLst>
            </a:custGeom>
            <a:solidFill>
              <a:schemeClr val="accent2"/>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4" name="işḻíḍê"/>
            <p:cNvSpPr/>
            <p:nvPr/>
          </p:nvSpPr>
          <p:spPr bwMode="auto">
            <a:xfrm flipH="1">
              <a:off x="1745431" y="2527392"/>
              <a:ext cx="128997" cy="174891"/>
            </a:xfrm>
            <a:custGeom>
              <a:avLst/>
              <a:gdLst>
                <a:gd name="T0" fmla="*/ 38 w 59"/>
                <a:gd name="T1" fmla="*/ 76 h 80"/>
                <a:gd name="T2" fmla="*/ 57 w 59"/>
                <a:gd name="T3" fmla="*/ 32 h 80"/>
                <a:gd name="T4" fmla="*/ 37 w 59"/>
                <a:gd name="T5" fmla="*/ 54 h 80"/>
                <a:gd name="T6" fmla="*/ 27 w 59"/>
                <a:gd name="T7" fmla="*/ 3 h 80"/>
                <a:gd name="T8" fmla="*/ 5 w 59"/>
                <a:gd name="T9" fmla="*/ 8 h 80"/>
                <a:gd name="T10" fmla="*/ 5 w 59"/>
                <a:gd name="T11" fmla="*/ 25 h 80"/>
                <a:gd name="T12" fmla="*/ 2 w 59"/>
                <a:gd name="T13" fmla="*/ 34 h 80"/>
                <a:gd name="T14" fmla="*/ 18 w 59"/>
                <a:gd name="T15" fmla="*/ 80 h 80"/>
                <a:gd name="T16" fmla="*/ 38 w 59"/>
                <a:gd name="T1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80">
                  <a:moveTo>
                    <a:pt x="38" y="76"/>
                  </a:moveTo>
                  <a:cubicBezTo>
                    <a:pt x="38" y="76"/>
                    <a:pt x="59" y="35"/>
                    <a:pt x="57" y="32"/>
                  </a:cubicBezTo>
                  <a:cubicBezTo>
                    <a:pt x="56" y="30"/>
                    <a:pt x="37" y="54"/>
                    <a:pt x="37" y="54"/>
                  </a:cubicBezTo>
                  <a:cubicBezTo>
                    <a:pt x="37" y="54"/>
                    <a:pt x="34" y="6"/>
                    <a:pt x="27" y="3"/>
                  </a:cubicBezTo>
                  <a:cubicBezTo>
                    <a:pt x="21" y="0"/>
                    <a:pt x="5" y="8"/>
                    <a:pt x="5" y="8"/>
                  </a:cubicBezTo>
                  <a:cubicBezTo>
                    <a:pt x="5" y="8"/>
                    <a:pt x="4" y="16"/>
                    <a:pt x="5" y="25"/>
                  </a:cubicBezTo>
                  <a:cubicBezTo>
                    <a:pt x="5" y="25"/>
                    <a:pt x="0" y="28"/>
                    <a:pt x="2" y="34"/>
                  </a:cubicBezTo>
                  <a:cubicBezTo>
                    <a:pt x="3" y="40"/>
                    <a:pt x="18" y="80"/>
                    <a:pt x="18" y="80"/>
                  </a:cubicBezTo>
                  <a:lnTo>
                    <a:pt x="38" y="76"/>
                  </a:ln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5" name="îSľïḋè"/>
            <p:cNvSpPr/>
            <p:nvPr/>
          </p:nvSpPr>
          <p:spPr bwMode="auto">
            <a:xfrm flipH="1">
              <a:off x="1205254" y="2693600"/>
              <a:ext cx="649329" cy="1054306"/>
            </a:xfrm>
            <a:custGeom>
              <a:avLst/>
              <a:gdLst>
                <a:gd name="T0" fmla="*/ 268 w 297"/>
                <a:gd name="T1" fmla="*/ 271 h 483"/>
                <a:gd name="T2" fmla="*/ 255 w 297"/>
                <a:gd name="T3" fmla="*/ 243 h 483"/>
                <a:gd name="T4" fmla="*/ 213 w 297"/>
                <a:gd name="T5" fmla="*/ 234 h 483"/>
                <a:gd name="T6" fmla="*/ 212 w 297"/>
                <a:gd name="T7" fmla="*/ 234 h 483"/>
                <a:gd name="T8" fmla="*/ 212 w 297"/>
                <a:gd name="T9" fmla="*/ 235 h 483"/>
                <a:gd name="T10" fmla="*/ 211 w 297"/>
                <a:gd name="T11" fmla="*/ 236 h 483"/>
                <a:gd name="T12" fmla="*/ 169 w 297"/>
                <a:gd name="T13" fmla="*/ 279 h 483"/>
                <a:gd name="T14" fmla="*/ 161 w 297"/>
                <a:gd name="T15" fmla="*/ 261 h 483"/>
                <a:gd name="T16" fmla="*/ 161 w 297"/>
                <a:gd name="T17" fmla="*/ 261 h 483"/>
                <a:gd name="T18" fmla="*/ 154 w 297"/>
                <a:gd name="T19" fmla="*/ 233 h 483"/>
                <a:gd name="T20" fmla="*/ 154 w 297"/>
                <a:gd name="T21" fmla="*/ 233 h 483"/>
                <a:gd name="T22" fmla="*/ 141 w 297"/>
                <a:gd name="T23" fmla="*/ 232 h 483"/>
                <a:gd name="T24" fmla="*/ 45 w 297"/>
                <a:gd name="T25" fmla="*/ 145 h 483"/>
                <a:gd name="T26" fmla="*/ 34 w 297"/>
                <a:gd name="T27" fmla="*/ 0 h 483"/>
                <a:gd name="T28" fmla="*/ 9 w 297"/>
                <a:gd name="T29" fmla="*/ 4 h 483"/>
                <a:gd name="T30" fmla="*/ 0 w 297"/>
                <a:gd name="T31" fmla="*/ 163 h 483"/>
                <a:gd name="T32" fmla="*/ 104 w 297"/>
                <a:gd name="T33" fmla="*/ 281 h 483"/>
                <a:gd name="T34" fmla="*/ 85 w 297"/>
                <a:gd name="T35" fmla="*/ 321 h 483"/>
                <a:gd name="T36" fmla="*/ 114 w 297"/>
                <a:gd name="T37" fmla="*/ 355 h 483"/>
                <a:gd name="T38" fmla="*/ 114 w 297"/>
                <a:gd name="T39" fmla="*/ 375 h 483"/>
                <a:gd name="T40" fmla="*/ 200 w 297"/>
                <a:gd name="T41" fmla="*/ 381 h 483"/>
                <a:gd name="T42" fmla="*/ 206 w 297"/>
                <a:gd name="T43" fmla="*/ 471 h 483"/>
                <a:gd name="T44" fmla="*/ 206 w 297"/>
                <a:gd name="T45" fmla="*/ 471 h 483"/>
                <a:gd name="T46" fmla="*/ 212 w 297"/>
                <a:gd name="T47" fmla="*/ 468 h 483"/>
                <a:gd name="T48" fmla="*/ 212 w 297"/>
                <a:gd name="T49" fmla="*/ 467 h 483"/>
                <a:gd name="T50" fmla="*/ 218 w 297"/>
                <a:gd name="T51" fmla="*/ 466 h 483"/>
                <a:gd name="T52" fmla="*/ 229 w 297"/>
                <a:gd name="T53" fmla="*/ 483 h 483"/>
                <a:gd name="T54" fmla="*/ 260 w 297"/>
                <a:gd name="T55" fmla="*/ 459 h 483"/>
                <a:gd name="T56" fmla="*/ 291 w 297"/>
                <a:gd name="T57" fmla="*/ 435 h 483"/>
                <a:gd name="T58" fmla="*/ 268 w 297"/>
                <a:gd name="T59" fmla="*/ 271 h 483"/>
                <a:gd name="T60" fmla="*/ 246 w 297"/>
                <a:gd name="T61" fmla="*/ 430 h 483"/>
                <a:gd name="T62" fmla="*/ 224 w 297"/>
                <a:gd name="T63" fmla="*/ 388 h 483"/>
                <a:gd name="T64" fmla="*/ 237 w 297"/>
                <a:gd name="T65" fmla="*/ 342 h 483"/>
                <a:gd name="T66" fmla="*/ 259 w 297"/>
                <a:gd name="T67" fmla="*/ 415 h 483"/>
                <a:gd name="T68" fmla="*/ 246 w 297"/>
                <a:gd name="T69" fmla="*/ 43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7" h="483">
                  <a:moveTo>
                    <a:pt x="268" y="271"/>
                  </a:moveTo>
                  <a:cubicBezTo>
                    <a:pt x="264" y="262"/>
                    <a:pt x="260" y="252"/>
                    <a:pt x="255" y="243"/>
                  </a:cubicBezTo>
                  <a:cubicBezTo>
                    <a:pt x="255" y="243"/>
                    <a:pt x="236" y="238"/>
                    <a:pt x="213" y="234"/>
                  </a:cubicBezTo>
                  <a:cubicBezTo>
                    <a:pt x="213" y="234"/>
                    <a:pt x="213" y="234"/>
                    <a:pt x="212" y="234"/>
                  </a:cubicBezTo>
                  <a:cubicBezTo>
                    <a:pt x="212" y="235"/>
                    <a:pt x="212" y="235"/>
                    <a:pt x="212" y="235"/>
                  </a:cubicBezTo>
                  <a:cubicBezTo>
                    <a:pt x="212" y="235"/>
                    <a:pt x="212" y="236"/>
                    <a:pt x="211" y="236"/>
                  </a:cubicBezTo>
                  <a:cubicBezTo>
                    <a:pt x="203" y="246"/>
                    <a:pt x="169" y="279"/>
                    <a:pt x="169" y="279"/>
                  </a:cubicBezTo>
                  <a:cubicBezTo>
                    <a:pt x="166" y="274"/>
                    <a:pt x="164" y="267"/>
                    <a:pt x="161" y="261"/>
                  </a:cubicBezTo>
                  <a:cubicBezTo>
                    <a:pt x="161" y="261"/>
                    <a:pt x="161" y="261"/>
                    <a:pt x="161" y="261"/>
                  </a:cubicBezTo>
                  <a:cubicBezTo>
                    <a:pt x="157" y="247"/>
                    <a:pt x="154" y="233"/>
                    <a:pt x="154" y="233"/>
                  </a:cubicBezTo>
                  <a:cubicBezTo>
                    <a:pt x="154" y="233"/>
                    <a:pt x="154" y="233"/>
                    <a:pt x="154" y="233"/>
                  </a:cubicBezTo>
                  <a:cubicBezTo>
                    <a:pt x="141" y="232"/>
                    <a:pt x="141" y="232"/>
                    <a:pt x="141" y="232"/>
                  </a:cubicBezTo>
                  <a:cubicBezTo>
                    <a:pt x="45" y="145"/>
                    <a:pt x="45" y="145"/>
                    <a:pt x="45" y="145"/>
                  </a:cubicBezTo>
                  <a:cubicBezTo>
                    <a:pt x="34" y="0"/>
                    <a:pt x="34" y="0"/>
                    <a:pt x="34" y="0"/>
                  </a:cubicBezTo>
                  <a:cubicBezTo>
                    <a:pt x="9" y="4"/>
                    <a:pt x="9" y="4"/>
                    <a:pt x="9" y="4"/>
                  </a:cubicBezTo>
                  <a:cubicBezTo>
                    <a:pt x="0" y="163"/>
                    <a:pt x="0" y="163"/>
                    <a:pt x="0" y="163"/>
                  </a:cubicBezTo>
                  <a:cubicBezTo>
                    <a:pt x="104" y="281"/>
                    <a:pt x="104" y="281"/>
                    <a:pt x="104" y="281"/>
                  </a:cubicBezTo>
                  <a:cubicBezTo>
                    <a:pt x="104" y="281"/>
                    <a:pt x="84" y="304"/>
                    <a:pt x="85" y="321"/>
                  </a:cubicBezTo>
                  <a:cubicBezTo>
                    <a:pt x="86" y="338"/>
                    <a:pt x="114" y="355"/>
                    <a:pt x="114" y="355"/>
                  </a:cubicBezTo>
                  <a:cubicBezTo>
                    <a:pt x="114" y="375"/>
                    <a:pt x="114" y="375"/>
                    <a:pt x="114" y="375"/>
                  </a:cubicBezTo>
                  <a:cubicBezTo>
                    <a:pt x="200" y="381"/>
                    <a:pt x="200" y="381"/>
                    <a:pt x="200" y="381"/>
                  </a:cubicBezTo>
                  <a:cubicBezTo>
                    <a:pt x="206" y="471"/>
                    <a:pt x="206" y="471"/>
                    <a:pt x="206" y="471"/>
                  </a:cubicBezTo>
                  <a:cubicBezTo>
                    <a:pt x="206" y="471"/>
                    <a:pt x="206" y="471"/>
                    <a:pt x="206" y="471"/>
                  </a:cubicBezTo>
                  <a:cubicBezTo>
                    <a:pt x="206" y="471"/>
                    <a:pt x="209" y="469"/>
                    <a:pt x="212" y="468"/>
                  </a:cubicBezTo>
                  <a:cubicBezTo>
                    <a:pt x="212" y="468"/>
                    <a:pt x="212" y="468"/>
                    <a:pt x="212" y="467"/>
                  </a:cubicBezTo>
                  <a:cubicBezTo>
                    <a:pt x="214" y="467"/>
                    <a:pt x="216" y="466"/>
                    <a:pt x="218" y="466"/>
                  </a:cubicBezTo>
                  <a:cubicBezTo>
                    <a:pt x="218" y="466"/>
                    <a:pt x="229" y="471"/>
                    <a:pt x="229" y="483"/>
                  </a:cubicBezTo>
                  <a:cubicBezTo>
                    <a:pt x="229" y="483"/>
                    <a:pt x="245" y="471"/>
                    <a:pt x="260" y="459"/>
                  </a:cubicBezTo>
                  <a:cubicBezTo>
                    <a:pt x="276" y="447"/>
                    <a:pt x="291" y="435"/>
                    <a:pt x="291" y="435"/>
                  </a:cubicBezTo>
                  <a:cubicBezTo>
                    <a:pt x="292" y="433"/>
                    <a:pt x="297" y="346"/>
                    <a:pt x="268" y="271"/>
                  </a:cubicBezTo>
                  <a:close/>
                  <a:moveTo>
                    <a:pt x="246" y="430"/>
                  </a:moveTo>
                  <a:cubicBezTo>
                    <a:pt x="224" y="388"/>
                    <a:pt x="224" y="388"/>
                    <a:pt x="224" y="388"/>
                  </a:cubicBezTo>
                  <a:cubicBezTo>
                    <a:pt x="237" y="342"/>
                    <a:pt x="237" y="342"/>
                    <a:pt x="237" y="342"/>
                  </a:cubicBezTo>
                  <a:cubicBezTo>
                    <a:pt x="259" y="415"/>
                    <a:pt x="259" y="415"/>
                    <a:pt x="259" y="415"/>
                  </a:cubicBezTo>
                  <a:lnTo>
                    <a:pt x="246" y="430"/>
                  </a:lnTo>
                  <a:close/>
                </a:path>
              </a:pathLst>
            </a:custGeom>
            <a:solidFill>
              <a:schemeClr val="accent2">
                <a:lumMod val="60000"/>
                <a:lumOff val="40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6" name="ïşļïḍé"/>
            <p:cNvSpPr/>
            <p:nvPr/>
          </p:nvSpPr>
          <p:spPr bwMode="auto">
            <a:xfrm flipH="1">
              <a:off x="1242465" y="3525262"/>
              <a:ext cx="174891" cy="281562"/>
            </a:xfrm>
            <a:custGeom>
              <a:avLst/>
              <a:gdLst>
                <a:gd name="T0" fmla="*/ 80 w 80"/>
                <a:gd name="T1" fmla="*/ 113 h 129"/>
                <a:gd name="T2" fmla="*/ 80 w 80"/>
                <a:gd name="T3" fmla="*/ 113 h 129"/>
                <a:gd name="T4" fmla="*/ 34 w 80"/>
                <a:gd name="T5" fmla="*/ 118 h 129"/>
                <a:gd name="T6" fmla="*/ 34 w 80"/>
                <a:gd name="T7" fmla="*/ 115 h 129"/>
                <a:gd name="T8" fmla="*/ 8 w 80"/>
                <a:gd name="T9" fmla="*/ 129 h 129"/>
                <a:gd name="T10" fmla="*/ 0 w 80"/>
                <a:gd name="T11" fmla="*/ 0 h 129"/>
                <a:gd name="T12" fmla="*/ 6 w 80"/>
                <a:gd name="T13" fmla="*/ 90 h 129"/>
                <a:gd name="T14" fmla="*/ 8 w 80"/>
                <a:gd name="T15" fmla="*/ 111 h 129"/>
                <a:gd name="T16" fmla="*/ 29 w 80"/>
                <a:gd name="T17" fmla="*/ 102 h 129"/>
                <a:gd name="T18" fmla="*/ 60 w 80"/>
                <a:gd name="T19" fmla="*/ 78 h 129"/>
                <a:gd name="T20" fmla="*/ 80 w 80"/>
                <a:gd name="T21"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129">
                  <a:moveTo>
                    <a:pt x="80" y="113"/>
                  </a:moveTo>
                  <a:cubicBezTo>
                    <a:pt x="80" y="113"/>
                    <a:pt x="80" y="113"/>
                    <a:pt x="80" y="113"/>
                  </a:cubicBezTo>
                  <a:cubicBezTo>
                    <a:pt x="62" y="112"/>
                    <a:pt x="41" y="118"/>
                    <a:pt x="34" y="118"/>
                  </a:cubicBezTo>
                  <a:cubicBezTo>
                    <a:pt x="34" y="115"/>
                    <a:pt x="34" y="115"/>
                    <a:pt x="34" y="115"/>
                  </a:cubicBezTo>
                  <a:cubicBezTo>
                    <a:pt x="8" y="129"/>
                    <a:pt x="8" y="129"/>
                    <a:pt x="8" y="129"/>
                  </a:cubicBezTo>
                  <a:cubicBezTo>
                    <a:pt x="0" y="0"/>
                    <a:pt x="0" y="0"/>
                    <a:pt x="0" y="0"/>
                  </a:cubicBezTo>
                  <a:cubicBezTo>
                    <a:pt x="6" y="90"/>
                    <a:pt x="6" y="90"/>
                    <a:pt x="6" y="90"/>
                  </a:cubicBezTo>
                  <a:cubicBezTo>
                    <a:pt x="8" y="111"/>
                    <a:pt x="8" y="111"/>
                    <a:pt x="8" y="111"/>
                  </a:cubicBezTo>
                  <a:cubicBezTo>
                    <a:pt x="29" y="102"/>
                    <a:pt x="29" y="102"/>
                    <a:pt x="29" y="102"/>
                  </a:cubicBezTo>
                  <a:cubicBezTo>
                    <a:pt x="29" y="102"/>
                    <a:pt x="45" y="90"/>
                    <a:pt x="60" y="78"/>
                  </a:cubicBezTo>
                  <a:lnTo>
                    <a:pt x="80" y="113"/>
                  </a:lnTo>
                  <a:close/>
                </a:path>
              </a:pathLst>
            </a:custGeom>
            <a:solidFill>
              <a:srgbClr val="FF37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7" name="ïśľîdé"/>
            <p:cNvSpPr/>
            <p:nvPr/>
          </p:nvSpPr>
          <p:spPr bwMode="auto">
            <a:xfrm flipH="1">
              <a:off x="1349756" y="3710696"/>
              <a:ext cx="54576" cy="58917"/>
            </a:xfrm>
            <a:custGeom>
              <a:avLst/>
              <a:gdLst>
                <a:gd name="T0" fmla="*/ 23 w 25"/>
                <a:gd name="T1" fmla="*/ 17 h 27"/>
                <a:gd name="T2" fmla="*/ 1 w 25"/>
                <a:gd name="T3" fmla="*/ 27 h 27"/>
                <a:gd name="T4" fmla="*/ 0 w 25"/>
                <a:gd name="T5" fmla="*/ 5 h 27"/>
                <a:gd name="T6" fmla="*/ 0 w 25"/>
                <a:gd name="T7" fmla="*/ 5 h 27"/>
                <a:gd name="T8" fmla="*/ 6 w 25"/>
                <a:gd name="T9" fmla="*/ 2 h 27"/>
                <a:gd name="T10" fmla="*/ 6 w 25"/>
                <a:gd name="T11" fmla="*/ 1 h 27"/>
                <a:gd name="T12" fmla="*/ 12 w 25"/>
                <a:gd name="T13" fmla="*/ 0 h 27"/>
                <a:gd name="T14" fmla="*/ 23 w 25"/>
                <a:gd name="T15" fmla="*/ 1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23" y="17"/>
                  </a:moveTo>
                  <a:cubicBezTo>
                    <a:pt x="1" y="27"/>
                    <a:pt x="1" y="27"/>
                    <a:pt x="1" y="27"/>
                  </a:cubicBezTo>
                  <a:cubicBezTo>
                    <a:pt x="0" y="5"/>
                    <a:pt x="0" y="5"/>
                    <a:pt x="0" y="5"/>
                  </a:cubicBezTo>
                  <a:cubicBezTo>
                    <a:pt x="0" y="5"/>
                    <a:pt x="0" y="5"/>
                    <a:pt x="0" y="5"/>
                  </a:cubicBezTo>
                  <a:cubicBezTo>
                    <a:pt x="0" y="5"/>
                    <a:pt x="3" y="3"/>
                    <a:pt x="6" y="2"/>
                  </a:cubicBezTo>
                  <a:cubicBezTo>
                    <a:pt x="6" y="2"/>
                    <a:pt x="6" y="2"/>
                    <a:pt x="6" y="1"/>
                  </a:cubicBezTo>
                  <a:cubicBezTo>
                    <a:pt x="8" y="1"/>
                    <a:pt x="10" y="0"/>
                    <a:pt x="12" y="0"/>
                  </a:cubicBezTo>
                  <a:cubicBezTo>
                    <a:pt x="15" y="0"/>
                    <a:pt x="25" y="10"/>
                    <a:pt x="23" y="17"/>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8" name="íŝ1ïḑê"/>
            <p:cNvSpPr/>
            <p:nvPr/>
          </p:nvSpPr>
          <p:spPr bwMode="auto">
            <a:xfrm flipH="1">
              <a:off x="1323709" y="3636274"/>
              <a:ext cx="65119" cy="76902"/>
            </a:xfrm>
            <a:custGeom>
              <a:avLst/>
              <a:gdLst>
                <a:gd name="T0" fmla="*/ 5 w 30"/>
                <a:gd name="T1" fmla="*/ 35 h 35"/>
                <a:gd name="T2" fmla="*/ 4 w 30"/>
                <a:gd name="T3" fmla="*/ 35 h 35"/>
                <a:gd name="T4" fmla="*/ 2 w 30"/>
                <a:gd name="T5" fmla="*/ 34 h 35"/>
                <a:gd name="T6" fmla="*/ 1 w 30"/>
                <a:gd name="T7" fmla="*/ 30 h 35"/>
                <a:gd name="T8" fmla="*/ 4 w 30"/>
                <a:gd name="T9" fmla="*/ 25 h 35"/>
                <a:gd name="T10" fmla="*/ 15 w 30"/>
                <a:gd name="T11" fmla="*/ 13 h 35"/>
                <a:gd name="T12" fmla="*/ 27 w 30"/>
                <a:gd name="T13" fmla="*/ 1 h 35"/>
                <a:gd name="T14" fmla="*/ 30 w 30"/>
                <a:gd name="T15" fmla="*/ 1 h 35"/>
                <a:gd name="T16" fmla="*/ 30 w 30"/>
                <a:gd name="T17" fmla="*/ 3 h 35"/>
                <a:gd name="T18" fmla="*/ 18 w 30"/>
                <a:gd name="T19" fmla="*/ 15 h 35"/>
                <a:gd name="T20" fmla="*/ 6 w 30"/>
                <a:gd name="T21" fmla="*/ 27 h 35"/>
                <a:gd name="T22" fmla="*/ 4 w 30"/>
                <a:gd name="T23" fmla="*/ 30 h 35"/>
                <a:gd name="T24" fmla="*/ 4 w 30"/>
                <a:gd name="T25" fmla="*/ 32 h 35"/>
                <a:gd name="T26" fmla="*/ 5 w 30"/>
                <a:gd name="T27" fmla="*/ 32 h 35"/>
                <a:gd name="T28" fmla="*/ 6 w 30"/>
                <a:gd name="T29" fmla="*/ 34 h 35"/>
                <a:gd name="T30" fmla="*/ 5 w 30"/>
                <a:gd name="T3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5">
                  <a:moveTo>
                    <a:pt x="5" y="35"/>
                  </a:moveTo>
                  <a:cubicBezTo>
                    <a:pt x="4" y="35"/>
                    <a:pt x="4" y="35"/>
                    <a:pt x="4" y="35"/>
                  </a:cubicBezTo>
                  <a:cubicBezTo>
                    <a:pt x="3" y="35"/>
                    <a:pt x="2" y="35"/>
                    <a:pt x="2" y="34"/>
                  </a:cubicBezTo>
                  <a:cubicBezTo>
                    <a:pt x="1" y="33"/>
                    <a:pt x="0" y="31"/>
                    <a:pt x="1" y="30"/>
                  </a:cubicBezTo>
                  <a:cubicBezTo>
                    <a:pt x="1" y="27"/>
                    <a:pt x="3" y="26"/>
                    <a:pt x="4" y="25"/>
                  </a:cubicBezTo>
                  <a:cubicBezTo>
                    <a:pt x="9" y="20"/>
                    <a:pt x="12" y="16"/>
                    <a:pt x="15" y="13"/>
                  </a:cubicBezTo>
                  <a:cubicBezTo>
                    <a:pt x="19" y="9"/>
                    <a:pt x="22" y="6"/>
                    <a:pt x="27" y="1"/>
                  </a:cubicBezTo>
                  <a:cubicBezTo>
                    <a:pt x="28" y="0"/>
                    <a:pt x="29" y="0"/>
                    <a:pt x="30" y="1"/>
                  </a:cubicBezTo>
                  <a:cubicBezTo>
                    <a:pt x="30" y="2"/>
                    <a:pt x="30" y="3"/>
                    <a:pt x="30" y="3"/>
                  </a:cubicBezTo>
                  <a:cubicBezTo>
                    <a:pt x="25" y="8"/>
                    <a:pt x="21" y="12"/>
                    <a:pt x="18" y="15"/>
                  </a:cubicBezTo>
                  <a:cubicBezTo>
                    <a:pt x="15" y="19"/>
                    <a:pt x="11" y="22"/>
                    <a:pt x="6" y="27"/>
                  </a:cubicBezTo>
                  <a:cubicBezTo>
                    <a:pt x="5" y="28"/>
                    <a:pt x="4" y="29"/>
                    <a:pt x="4" y="30"/>
                  </a:cubicBezTo>
                  <a:cubicBezTo>
                    <a:pt x="4" y="31"/>
                    <a:pt x="4" y="31"/>
                    <a:pt x="4" y="32"/>
                  </a:cubicBezTo>
                  <a:cubicBezTo>
                    <a:pt x="4" y="32"/>
                    <a:pt x="4" y="32"/>
                    <a:pt x="5" y="32"/>
                  </a:cubicBezTo>
                  <a:cubicBezTo>
                    <a:pt x="6" y="32"/>
                    <a:pt x="6" y="33"/>
                    <a:pt x="6" y="34"/>
                  </a:cubicBezTo>
                  <a:cubicBezTo>
                    <a:pt x="6" y="34"/>
                    <a:pt x="5" y="35"/>
                    <a:pt x="5" y="35"/>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9" name="iş1îḍé"/>
            <p:cNvSpPr/>
            <p:nvPr/>
          </p:nvSpPr>
          <p:spPr bwMode="auto">
            <a:xfrm flipH="1">
              <a:off x="1288358" y="3697672"/>
              <a:ext cx="67600" cy="54576"/>
            </a:xfrm>
            <a:custGeom>
              <a:avLst/>
              <a:gdLst>
                <a:gd name="T0" fmla="*/ 2 w 31"/>
                <a:gd name="T1" fmla="*/ 25 h 25"/>
                <a:gd name="T2" fmla="*/ 1 w 31"/>
                <a:gd name="T3" fmla="*/ 25 h 25"/>
                <a:gd name="T4" fmla="*/ 1 w 31"/>
                <a:gd name="T5" fmla="*/ 22 h 25"/>
                <a:gd name="T6" fmla="*/ 28 w 31"/>
                <a:gd name="T7" fmla="*/ 0 h 25"/>
                <a:gd name="T8" fmla="*/ 30 w 31"/>
                <a:gd name="T9" fmla="*/ 1 h 25"/>
                <a:gd name="T10" fmla="*/ 30 w 31"/>
                <a:gd name="T11" fmla="*/ 3 h 25"/>
                <a:gd name="T12" fmla="*/ 3 w 31"/>
                <a:gd name="T13" fmla="*/ 25 h 25"/>
                <a:gd name="T14" fmla="*/ 2 w 31"/>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5">
                  <a:moveTo>
                    <a:pt x="2" y="25"/>
                  </a:moveTo>
                  <a:cubicBezTo>
                    <a:pt x="1" y="25"/>
                    <a:pt x="1" y="25"/>
                    <a:pt x="1" y="25"/>
                  </a:cubicBezTo>
                  <a:cubicBezTo>
                    <a:pt x="0" y="24"/>
                    <a:pt x="0" y="23"/>
                    <a:pt x="1" y="22"/>
                  </a:cubicBezTo>
                  <a:cubicBezTo>
                    <a:pt x="28" y="0"/>
                    <a:pt x="28" y="0"/>
                    <a:pt x="28" y="0"/>
                  </a:cubicBezTo>
                  <a:cubicBezTo>
                    <a:pt x="29" y="0"/>
                    <a:pt x="30" y="0"/>
                    <a:pt x="30" y="1"/>
                  </a:cubicBezTo>
                  <a:cubicBezTo>
                    <a:pt x="31" y="1"/>
                    <a:pt x="31" y="2"/>
                    <a:pt x="30" y="3"/>
                  </a:cubicBezTo>
                  <a:cubicBezTo>
                    <a:pt x="3" y="25"/>
                    <a:pt x="3" y="25"/>
                    <a:pt x="3" y="25"/>
                  </a:cubicBezTo>
                  <a:cubicBezTo>
                    <a:pt x="3" y="25"/>
                    <a:pt x="2" y="25"/>
                    <a:pt x="2" y="25"/>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0" name="ï$1îḓe"/>
            <p:cNvSpPr/>
            <p:nvPr/>
          </p:nvSpPr>
          <p:spPr bwMode="auto">
            <a:xfrm flipH="1">
              <a:off x="1332391" y="3293935"/>
              <a:ext cx="26048" cy="142021"/>
            </a:xfrm>
            <a:custGeom>
              <a:avLst/>
              <a:gdLst>
                <a:gd name="T0" fmla="*/ 10 w 12"/>
                <a:gd name="T1" fmla="*/ 65 h 65"/>
                <a:gd name="T2" fmla="*/ 8 w 12"/>
                <a:gd name="T3" fmla="*/ 64 h 65"/>
                <a:gd name="T4" fmla="*/ 0 w 12"/>
                <a:gd name="T5" fmla="*/ 2 h 65"/>
                <a:gd name="T6" fmla="*/ 2 w 12"/>
                <a:gd name="T7" fmla="*/ 0 h 65"/>
                <a:gd name="T8" fmla="*/ 2 w 12"/>
                <a:gd name="T9" fmla="*/ 0 h 65"/>
                <a:gd name="T10" fmla="*/ 3 w 12"/>
                <a:gd name="T11" fmla="*/ 2 h 65"/>
                <a:gd name="T12" fmla="*/ 12 w 12"/>
                <a:gd name="T13" fmla="*/ 63 h 65"/>
                <a:gd name="T14" fmla="*/ 11 w 12"/>
                <a:gd name="T15" fmla="*/ 65 h 65"/>
                <a:gd name="T16" fmla="*/ 10 w 12"/>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65">
                  <a:moveTo>
                    <a:pt x="10" y="65"/>
                  </a:moveTo>
                  <a:cubicBezTo>
                    <a:pt x="9" y="65"/>
                    <a:pt x="9" y="65"/>
                    <a:pt x="8" y="64"/>
                  </a:cubicBezTo>
                  <a:cubicBezTo>
                    <a:pt x="2" y="43"/>
                    <a:pt x="0" y="24"/>
                    <a:pt x="0" y="2"/>
                  </a:cubicBezTo>
                  <a:cubicBezTo>
                    <a:pt x="0" y="1"/>
                    <a:pt x="1" y="0"/>
                    <a:pt x="2" y="0"/>
                  </a:cubicBezTo>
                  <a:cubicBezTo>
                    <a:pt x="2" y="0"/>
                    <a:pt x="2" y="0"/>
                    <a:pt x="2" y="0"/>
                  </a:cubicBezTo>
                  <a:cubicBezTo>
                    <a:pt x="3" y="0"/>
                    <a:pt x="3" y="1"/>
                    <a:pt x="3" y="2"/>
                  </a:cubicBezTo>
                  <a:cubicBezTo>
                    <a:pt x="3" y="24"/>
                    <a:pt x="6" y="42"/>
                    <a:pt x="12" y="63"/>
                  </a:cubicBezTo>
                  <a:cubicBezTo>
                    <a:pt x="12" y="64"/>
                    <a:pt x="11" y="65"/>
                    <a:pt x="11" y="65"/>
                  </a:cubicBezTo>
                  <a:cubicBezTo>
                    <a:pt x="10" y="65"/>
                    <a:pt x="10" y="65"/>
                    <a:pt x="10" y="65"/>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1" name="íṧlîḓe"/>
            <p:cNvSpPr/>
            <p:nvPr/>
          </p:nvSpPr>
          <p:spPr bwMode="auto">
            <a:xfrm flipH="1">
              <a:off x="1559377" y="3215172"/>
              <a:ext cx="61398" cy="74422"/>
            </a:xfrm>
            <a:custGeom>
              <a:avLst/>
              <a:gdLst>
                <a:gd name="T0" fmla="*/ 2 w 28"/>
                <a:gd name="T1" fmla="*/ 34 h 34"/>
                <a:gd name="T2" fmla="*/ 1 w 28"/>
                <a:gd name="T3" fmla="*/ 34 h 34"/>
                <a:gd name="T4" fmla="*/ 0 w 28"/>
                <a:gd name="T5" fmla="*/ 31 h 34"/>
                <a:gd name="T6" fmla="*/ 24 w 28"/>
                <a:gd name="T7" fmla="*/ 1 h 34"/>
                <a:gd name="T8" fmla="*/ 27 w 28"/>
                <a:gd name="T9" fmla="*/ 0 h 34"/>
                <a:gd name="T10" fmla="*/ 27 w 28"/>
                <a:gd name="T11" fmla="*/ 3 h 34"/>
                <a:gd name="T12" fmla="*/ 3 w 28"/>
                <a:gd name="T13" fmla="*/ 34 h 34"/>
                <a:gd name="T14" fmla="*/ 2 w 28"/>
                <a:gd name="T15" fmla="*/ 3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34">
                  <a:moveTo>
                    <a:pt x="2" y="34"/>
                  </a:moveTo>
                  <a:cubicBezTo>
                    <a:pt x="1" y="34"/>
                    <a:pt x="1" y="34"/>
                    <a:pt x="1" y="34"/>
                  </a:cubicBezTo>
                  <a:cubicBezTo>
                    <a:pt x="0" y="33"/>
                    <a:pt x="0" y="32"/>
                    <a:pt x="0" y="31"/>
                  </a:cubicBezTo>
                  <a:cubicBezTo>
                    <a:pt x="24" y="1"/>
                    <a:pt x="24" y="1"/>
                    <a:pt x="24" y="1"/>
                  </a:cubicBezTo>
                  <a:cubicBezTo>
                    <a:pt x="25" y="0"/>
                    <a:pt x="26" y="0"/>
                    <a:pt x="27" y="0"/>
                  </a:cubicBezTo>
                  <a:cubicBezTo>
                    <a:pt x="28" y="1"/>
                    <a:pt x="28" y="2"/>
                    <a:pt x="27" y="3"/>
                  </a:cubicBezTo>
                  <a:cubicBezTo>
                    <a:pt x="3" y="34"/>
                    <a:pt x="3" y="34"/>
                    <a:pt x="3" y="34"/>
                  </a:cubicBezTo>
                  <a:cubicBezTo>
                    <a:pt x="3" y="34"/>
                    <a:pt x="2" y="34"/>
                    <a:pt x="2" y="34"/>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2" name="îşlïďè"/>
            <p:cNvSpPr/>
            <p:nvPr/>
          </p:nvSpPr>
          <p:spPr bwMode="auto">
            <a:xfrm flipH="1">
              <a:off x="1386967" y="3463864"/>
              <a:ext cx="212102" cy="15505"/>
            </a:xfrm>
            <a:custGeom>
              <a:avLst/>
              <a:gdLst>
                <a:gd name="T0" fmla="*/ 95 w 97"/>
                <a:gd name="T1" fmla="*/ 7 h 7"/>
                <a:gd name="T2" fmla="*/ 95 w 97"/>
                <a:gd name="T3" fmla="*/ 7 h 7"/>
                <a:gd name="T4" fmla="*/ 2 w 97"/>
                <a:gd name="T5" fmla="*/ 4 h 7"/>
                <a:gd name="T6" fmla="*/ 0 w 97"/>
                <a:gd name="T7" fmla="*/ 2 h 7"/>
                <a:gd name="T8" fmla="*/ 2 w 97"/>
                <a:gd name="T9" fmla="*/ 0 h 7"/>
                <a:gd name="T10" fmla="*/ 95 w 97"/>
                <a:gd name="T11" fmla="*/ 3 h 7"/>
                <a:gd name="T12" fmla="*/ 97 w 97"/>
                <a:gd name="T13" fmla="*/ 5 h 7"/>
                <a:gd name="T14" fmla="*/ 95 w 97"/>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
                  <a:moveTo>
                    <a:pt x="95" y="7"/>
                  </a:moveTo>
                  <a:cubicBezTo>
                    <a:pt x="95" y="7"/>
                    <a:pt x="95" y="7"/>
                    <a:pt x="95" y="7"/>
                  </a:cubicBezTo>
                  <a:cubicBezTo>
                    <a:pt x="64" y="4"/>
                    <a:pt x="33" y="3"/>
                    <a:pt x="2" y="4"/>
                  </a:cubicBezTo>
                  <a:cubicBezTo>
                    <a:pt x="1" y="4"/>
                    <a:pt x="0" y="3"/>
                    <a:pt x="0" y="2"/>
                  </a:cubicBezTo>
                  <a:cubicBezTo>
                    <a:pt x="0" y="1"/>
                    <a:pt x="1" y="0"/>
                    <a:pt x="2" y="0"/>
                  </a:cubicBezTo>
                  <a:cubicBezTo>
                    <a:pt x="33" y="0"/>
                    <a:pt x="64" y="1"/>
                    <a:pt x="95" y="3"/>
                  </a:cubicBezTo>
                  <a:cubicBezTo>
                    <a:pt x="96" y="3"/>
                    <a:pt x="97" y="4"/>
                    <a:pt x="97" y="5"/>
                  </a:cubicBezTo>
                  <a:cubicBezTo>
                    <a:pt x="97" y="6"/>
                    <a:pt x="96" y="7"/>
                    <a:pt x="95" y="7"/>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3" name="ïṥḷídé"/>
            <p:cNvSpPr/>
            <p:nvPr/>
          </p:nvSpPr>
          <p:spPr bwMode="auto">
            <a:xfrm flipH="1">
              <a:off x="1373943" y="2872212"/>
              <a:ext cx="205280" cy="430405"/>
            </a:xfrm>
            <a:custGeom>
              <a:avLst/>
              <a:gdLst>
                <a:gd name="T0" fmla="*/ 73 w 94"/>
                <a:gd name="T1" fmla="*/ 118 h 197"/>
                <a:gd name="T2" fmla="*/ 73 w 94"/>
                <a:gd name="T3" fmla="*/ 149 h 197"/>
                <a:gd name="T4" fmla="*/ 86 w 94"/>
                <a:gd name="T5" fmla="*/ 152 h 197"/>
                <a:gd name="T6" fmla="*/ 86 w 94"/>
                <a:gd name="T7" fmla="*/ 153 h 197"/>
                <a:gd name="T8" fmla="*/ 85 w 94"/>
                <a:gd name="T9" fmla="*/ 154 h 197"/>
                <a:gd name="T10" fmla="*/ 43 w 94"/>
                <a:gd name="T11" fmla="*/ 197 h 197"/>
                <a:gd name="T12" fmla="*/ 35 w 94"/>
                <a:gd name="T13" fmla="*/ 179 h 197"/>
                <a:gd name="T14" fmla="*/ 35 w 94"/>
                <a:gd name="T15" fmla="*/ 179 h 197"/>
                <a:gd name="T16" fmla="*/ 28 w 94"/>
                <a:gd name="T17" fmla="*/ 151 h 197"/>
                <a:gd name="T18" fmla="*/ 28 w 94"/>
                <a:gd name="T19" fmla="*/ 151 h 197"/>
                <a:gd name="T20" fmla="*/ 28 w 94"/>
                <a:gd name="T21" fmla="*/ 151 h 197"/>
                <a:gd name="T22" fmla="*/ 34 w 94"/>
                <a:gd name="T23" fmla="*/ 151 h 197"/>
                <a:gd name="T24" fmla="*/ 35 w 94"/>
                <a:gd name="T25" fmla="*/ 141 h 197"/>
                <a:gd name="T26" fmla="*/ 36 w 94"/>
                <a:gd name="T27" fmla="*/ 123 h 197"/>
                <a:gd name="T28" fmla="*/ 4 w 94"/>
                <a:gd name="T29" fmla="*/ 62 h 197"/>
                <a:gd name="T30" fmla="*/ 21 w 94"/>
                <a:gd name="T31" fmla="*/ 0 h 197"/>
                <a:gd name="T32" fmla="*/ 60 w 94"/>
                <a:gd name="T33" fmla="*/ 54 h 197"/>
                <a:gd name="T34" fmla="*/ 92 w 94"/>
                <a:gd name="T35" fmla="*/ 83 h 197"/>
                <a:gd name="T36" fmla="*/ 73 w 94"/>
                <a:gd name="T37" fmla="*/ 11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97">
                  <a:moveTo>
                    <a:pt x="73" y="118"/>
                  </a:moveTo>
                  <a:cubicBezTo>
                    <a:pt x="73" y="149"/>
                    <a:pt x="73" y="149"/>
                    <a:pt x="73" y="149"/>
                  </a:cubicBezTo>
                  <a:cubicBezTo>
                    <a:pt x="86" y="152"/>
                    <a:pt x="86" y="152"/>
                    <a:pt x="86" y="152"/>
                  </a:cubicBezTo>
                  <a:cubicBezTo>
                    <a:pt x="86" y="153"/>
                    <a:pt x="86" y="153"/>
                    <a:pt x="86" y="153"/>
                  </a:cubicBezTo>
                  <a:cubicBezTo>
                    <a:pt x="86" y="153"/>
                    <a:pt x="86" y="154"/>
                    <a:pt x="85" y="154"/>
                  </a:cubicBezTo>
                  <a:cubicBezTo>
                    <a:pt x="77" y="164"/>
                    <a:pt x="43" y="197"/>
                    <a:pt x="43" y="197"/>
                  </a:cubicBezTo>
                  <a:cubicBezTo>
                    <a:pt x="40" y="192"/>
                    <a:pt x="38" y="185"/>
                    <a:pt x="35" y="179"/>
                  </a:cubicBezTo>
                  <a:cubicBezTo>
                    <a:pt x="35" y="179"/>
                    <a:pt x="35" y="179"/>
                    <a:pt x="35" y="179"/>
                  </a:cubicBezTo>
                  <a:cubicBezTo>
                    <a:pt x="31" y="165"/>
                    <a:pt x="28" y="151"/>
                    <a:pt x="28" y="151"/>
                  </a:cubicBezTo>
                  <a:cubicBezTo>
                    <a:pt x="28" y="151"/>
                    <a:pt x="28" y="151"/>
                    <a:pt x="28" y="151"/>
                  </a:cubicBezTo>
                  <a:cubicBezTo>
                    <a:pt x="28" y="151"/>
                    <a:pt x="28" y="151"/>
                    <a:pt x="28" y="151"/>
                  </a:cubicBezTo>
                  <a:cubicBezTo>
                    <a:pt x="34" y="151"/>
                    <a:pt x="34" y="151"/>
                    <a:pt x="34" y="151"/>
                  </a:cubicBezTo>
                  <a:cubicBezTo>
                    <a:pt x="34" y="149"/>
                    <a:pt x="35" y="146"/>
                    <a:pt x="35" y="141"/>
                  </a:cubicBezTo>
                  <a:cubicBezTo>
                    <a:pt x="36" y="133"/>
                    <a:pt x="36" y="123"/>
                    <a:pt x="36" y="123"/>
                  </a:cubicBezTo>
                  <a:cubicBezTo>
                    <a:pt x="20" y="118"/>
                    <a:pt x="9" y="107"/>
                    <a:pt x="4" y="62"/>
                  </a:cubicBezTo>
                  <a:cubicBezTo>
                    <a:pt x="0" y="17"/>
                    <a:pt x="21" y="0"/>
                    <a:pt x="21" y="0"/>
                  </a:cubicBezTo>
                  <a:cubicBezTo>
                    <a:pt x="28" y="33"/>
                    <a:pt x="43" y="45"/>
                    <a:pt x="60" y="54"/>
                  </a:cubicBezTo>
                  <a:cubicBezTo>
                    <a:pt x="77" y="62"/>
                    <a:pt x="94" y="62"/>
                    <a:pt x="92" y="83"/>
                  </a:cubicBezTo>
                  <a:cubicBezTo>
                    <a:pt x="90" y="104"/>
                    <a:pt x="73" y="118"/>
                    <a:pt x="73" y="118"/>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4" name="ïŝľîďe"/>
            <p:cNvSpPr/>
            <p:nvPr/>
          </p:nvSpPr>
          <p:spPr bwMode="auto">
            <a:xfrm flipH="1">
              <a:off x="1502941" y="3202148"/>
              <a:ext cx="14884" cy="60778"/>
            </a:xfrm>
            <a:custGeom>
              <a:avLst/>
              <a:gdLst>
                <a:gd name="T0" fmla="*/ 7 w 7"/>
                <a:gd name="T1" fmla="*/ 28 h 28"/>
                <a:gd name="T2" fmla="*/ 0 w 7"/>
                <a:gd name="T3" fmla="*/ 0 h 28"/>
                <a:gd name="T4" fmla="*/ 0 w 7"/>
                <a:gd name="T5" fmla="*/ 0 h 28"/>
                <a:gd name="T6" fmla="*/ 7 w 7"/>
                <a:gd name="T7" fmla="*/ 28 h 28"/>
              </a:gdLst>
              <a:ahLst/>
              <a:cxnLst>
                <a:cxn ang="0">
                  <a:pos x="T0" y="T1"/>
                </a:cxn>
                <a:cxn ang="0">
                  <a:pos x="T2" y="T3"/>
                </a:cxn>
                <a:cxn ang="0">
                  <a:pos x="T4" y="T5"/>
                </a:cxn>
                <a:cxn ang="0">
                  <a:pos x="T6" y="T7"/>
                </a:cxn>
              </a:cxnLst>
              <a:rect l="0" t="0" r="r" b="b"/>
              <a:pathLst>
                <a:path w="7" h="28">
                  <a:moveTo>
                    <a:pt x="7" y="28"/>
                  </a:moveTo>
                  <a:cubicBezTo>
                    <a:pt x="3" y="15"/>
                    <a:pt x="0" y="1"/>
                    <a:pt x="0" y="0"/>
                  </a:cubicBezTo>
                  <a:cubicBezTo>
                    <a:pt x="0" y="0"/>
                    <a:pt x="0" y="0"/>
                    <a:pt x="0" y="0"/>
                  </a:cubicBezTo>
                  <a:cubicBezTo>
                    <a:pt x="0" y="0"/>
                    <a:pt x="3" y="14"/>
                    <a:pt x="7" y="28"/>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5" name="i$ļïde"/>
            <p:cNvSpPr/>
            <p:nvPr/>
          </p:nvSpPr>
          <p:spPr bwMode="auto">
            <a:xfrm flipH="1">
              <a:off x="1430380" y="3132067"/>
              <a:ext cx="74422" cy="15505"/>
            </a:xfrm>
            <a:custGeom>
              <a:avLst/>
              <a:gdLst>
                <a:gd name="T0" fmla="*/ 16 w 34"/>
                <a:gd name="T1" fmla="*/ 7 h 7"/>
                <a:gd name="T2" fmla="*/ 2 w 34"/>
                <a:gd name="T3" fmla="*/ 5 h 7"/>
                <a:gd name="T4" fmla="*/ 0 w 34"/>
                <a:gd name="T5" fmla="*/ 4 h 7"/>
                <a:gd name="T6" fmla="*/ 2 w 34"/>
                <a:gd name="T7" fmla="*/ 2 h 7"/>
                <a:gd name="T8" fmla="*/ 31 w 34"/>
                <a:gd name="T9" fmla="*/ 1 h 7"/>
                <a:gd name="T10" fmla="*/ 33 w 34"/>
                <a:gd name="T11" fmla="*/ 2 h 7"/>
                <a:gd name="T12" fmla="*/ 33 w 34"/>
                <a:gd name="T13" fmla="*/ 4 h 7"/>
                <a:gd name="T14" fmla="*/ 16 w 34"/>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7">
                  <a:moveTo>
                    <a:pt x="16" y="7"/>
                  </a:moveTo>
                  <a:cubicBezTo>
                    <a:pt x="11" y="7"/>
                    <a:pt x="6" y="6"/>
                    <a:pt x="2" y="5"/>
                  </a:cubicBezTo>
                  <a:cubicBezTo>
                    <a:pt x="1" y="5"/>
                    <a:pt x="0" y="4"/>
                    <a:pt x="0" y="4"/>
                  </a:cubicBezTo>
                  <a:cubicBezTo>
                    <a:pt x="0" y="3"/>
                    <a:pt x="1" y="2"/>
                    <a:pt x="2" y="2"/>
                  </a:cubicBezTo>
                  <a:cubicBezTo>
                    <a:pt x="12" y="4"/>
                    <a:pt x="22" y="5"/>
                    <a:pt x="31" y="1"/>
                  </a:cubicBezTo>
                  <a:cubicBezTo>
                    <a:pt x="32" y="0"/>
                    <a:pt x="33" y="1"/>
                    <a:pt x="33" y="2"/>
                  </a:cubicBezTo>
                  <a:cubicBezTo>
                    <a:pt x="34" y="3"/>
                    <a:pt x="33" y="3"/>
                    <a:pt x="33" y="4"/>
                  </a:cubicBezTo>
                  <a:cubicBezTo>
                    <a:pt x="27" y="6"/>
                    <a:pt x="22" y="7"/>
                    <a:pt x="16" y="7"/>
                  </a:cubicBezTo>
                  <a:close/>
                </a:path>
              </a:pathLst>
            </a:custGeom>
            <a:solidFill>
              <a:srgbClr val="F4CD9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6" name="íṡļíḋè"/>
            <p:cNvSpPr/>
            <p:nvPr/>
          </p:nvSpPr>
          <p:spPr bwMode="auto">
            <a:xfrm flipH="1">
              <a:off x="1168044" y="3680307"/>
              <a:ext cx="848407" cy="337998"/>
            </a:xfrm>
            <a:custGeom>
              <a:avLst/>
              <a:gdLst>
                <a:gd name="T0" fmla="*/ 386 w 388"/>
                <a:gd name="T1" fmla="*/ 71 h 155"/>
                <a:gd name="T2" fmla="*/ 308 w 388"/>
                <a:gd name="T3" fmla="*/ 143 h 155"/>
                <a:gd name="T4" fmla="*/ 265 w 388"/>
                <a:gd name="T5" fmla="*/ 133 h 155"/>
                <a:gd name="T6" fmla="*/ 254 w 388"/>
                <a:gd name="T7" fmla="*/ 134 h 155"/>
                <a:gd name="T8" fmla="*/ 221 w 388"/>
                <a:gd name="T9" fmla="*/ 119 h 155"/>
                <a:gd name="T10" fmla="*/ 210 w 388"/>
                <a:gd name="T11" fmla="*/ 149 h 155"/>
                <a:gd name="T12" fmla="*/ 207 w 388"/>
                <a:gd name="T13" fmla="*/ 155 h 155"/>
                <a:gd name="T14" fmla="*/ 195 w 388"/>
                <a:gd name="T15" fmla="*/ 151 h 155"/>
                <a:gd name="T16" fmla="*/ 135 w 388"/>
                <a:gd name="T17" fmla="*/ 148 h 155"/>
                <a:gd name="T18" fmla="*/ 135 w 388"/>
                <a:gd name="T19" fmla="*/ 133 h 155"/>
                <a:gd name="T20" fmla="*/ 93 w 388"/>
                <a:gd name="T21" fmla="*/ 124 h 155"/>
                <a:gd name="T22" fmla="*/ 93 w 388"/>
                <a:gd name="T23" fmla="*/ 124 h 155"/>
                <a:gd name="T24" fmla="*/ 68 w 388"/>
                <a:gd name="T25" fmla="*/ 116 h 155"/>
                <a:gd name="T26" fmla="*/ 68 w 388"/>
                <a:gd name="T27" fmla="*/ 116 h 155"/>
                <a:gd name="T28" fmla="*/ 2 w 388"/>
                <a:gd name="T29" fmla="*/ 40 h 155"/>
                <a:gd name="T30" fmla="*/ 62 w 388"/>
                <a:gd name="T31" fmla="*/ 14 h 155"/>
                <a:gd name="T32" fmla="*/ 65 w 388"/>
                <a:gd name="T33" fmla="*/ 36 h 155"/>
                <a:gd name="T34" fmla="*/ 118 w 388"/>
                <a:gd name="T35" fmla="*/ 59 h 155"/>
                <a:gd name="T36" fmla="*/ 282 w 388"/>
                <a:gd name="T37" fmla="*/ 68 h 155"/>
                <a:gd name="T38" fmla="*/ 308 w 388"/>
                <a:gd name="T39" fmla="*/ 53 h 155"/>
                <a:gd name="T40" fmla="*/ 308 w 388"/>
                <a:gd name="T41" fmla="*/ 47 h 155"/>
                <a:gd name="T42" fmla="*/ 354 w 388"/>
                <a:gd name="T43" fmla="*/ 42 h 155"/>
                <a:gd name="T44" fmla="*/ 386 w 388"/>
                <a:gd name="T45" fmla="*/ 7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8" h="155">
                  <a:moveTo>
                    <a:pt x="386" y="71"/>
                  </a:moveTo>
                  <a:cubicBezTo>
                    <a:pt x="382" y="118"/>
                    <a:pt x="308" y="143"/>
                    <a:pt x="308" y="143"/>
                  </a:cubicBezTo>
                  <a:cubicBezTo>
                    <a:pt x="293" y="133"/>
                    <a:pt x="276" y="132"/>
                    <a:pt x="265" y="133"/>
                  </a:cubicBezTo>
                  <a:cubicBezTo>
                    <a:pt x="258" y="133"/>
                    <a:pt x="254" y="134"/>
                    <a:pt x="254" y="134"/>
                  </a:cubicBezTo>
                  <a:cubicBezTo>
                    <a:pt x="222" y="131"/>
                    <a:pt x="221" y="119"/>
                    <a:pt x="221" y="119"/>
                  </a:cubicBezTo>
                  <a:cubicBezTo>
                    <a:pt x="210" y="149"/>
                    <a:pt x="210" y="149"/>
                    <a:pt x="210" y="149"/>
                  </a:cubicBezTo>
                  <a:cubicBezTo>
                    <a:pt x="207" y="155"/>
                    <a:pt x="207" y="155"/>
                    <a:pt x="207" y="155"/>
                  </a:cubicBezTo>
                  <a:cubicBezTo>
                    <a:pt x="195" y="151"/>
                    <a:pt x="195" y="151"/>
                    <a:pt x="195" y="151"/>
                  </a:cubicBezTo>
                  <a:cubicBezTo>
                    <a:pt x="135" y="148"/>
                    <a:pt x="135" y="148"/>
                    <a:pt x="135" y="148"/>
                  </a:cubicBezTo>
                  <a:cubicBezTo>
                    <a:pt x="135" y="133"/>
                    <a:pt x="135" y="133"/>
                    <a:pt x="135" y="133"/>
                  </a:cubicBezTo>
                  <a:cubicBezTo>
                    <a:pt x="120" y="131"/>
                    <a:pt x="106" y="128"/>
                    <a:pt x="93" y="124"/>
                  </a:cubicBezTo>
                  <a:cubicBezTo>
                    <a:pt x="93" y="124"/>
                    <a:pt x="93" y="124"/>
                    <a:pt x="93" y="124"/>
                  </a:cubicBezTo>
                  <a:cubicBezTo>
                    <a:pt x="84" y="122"/>
                    <a:pt x="76" y="119"/>
                    <a:pt x="68" y="116"/>
                  </a:cubicBezTo>
                  <a:cubicBezTo>
                    <a:pt x="68" y="116"/>
                    <a:pt x="68" y="116"/>
                    <a:pt x="68" y="116"/>
                  </a:cubicBezTo>
                  <a:cubicBezTo>
                    <a:pt x="23" y="98"/>
                    <a:pt x="0" y="69"/>
                    <a:pt x="2" y="40"/>
                  </a:cubicBezTo>
                  <a:cubicBezTo>
                    <a:pt x="6" y="0"/>
                    <a:pt x="62" y="14"/>
                    <a:pt x="62" y="14"/>
                  </a:cubicBezTo>
                  <a:cubicBezTo>
                    <a:pt x="65" y="36"/>
                    <a:pt x="65" y="36"/>
                    <a:pt x="65" y="36"/>
                  </a:cubicBezTo>
                  <a:cubicBezTo>
                    <a:pt x="78" y="35"/>
                    <a:pt x="118" y="59"/>
                    <a:pt x="118" y="59"/>
                  </a:cubicBezTo>
                  <a:cubicBezTo>
                    <a:pt x="282" y="68"/>
                    <a:pt x="282" y="68"/>
                    <a:pt x="282" y="68"/>
                  </a:cubicBezTo>
                  <a:cubicBezTo>
                    <a:pt x="308" y="53"/>
                    <a:pt x="308" y="53"/>
                    <a:pt x="308" y="53"/>
                  </a:cubicBezTo>
                  <a:cubicBezTo>
                    <a:pt x="308" y="47"/>
                    <a:pt x="308" y="47"/>
                    <a:pt x="308" y="47"/>
                  </a:cubicBezTo>
                  <a:cubicBezTo>
                    <a:pt x="315" y="47"/>
                    <a:pt x="336" y="41"/>
                    <a:pt x="354" y="42"/>
                  </a:cubicBezTo>
                  <a:cubicBezTo>
                    <a:pt x="372" y="42"/>
                    <a:pt x="388" y="48"/>
                    <a:pt x="386" y="71"/>
                  </a:cubicBezTo>
                  <a:close/>
                </a:path>
              </a:pathLst>
            </a:custGeom>
            <a:solidFill>
              <a:schemeClr val="bg1">
                <a:lumMod val="65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7" name="íṧḻïḋé"/>
            <p:cNvSpPr/>
            <p:nvPr/>
          </p:nvSpPr>
          <p:spPr bwMode="auto">
            <a:xfrm flipH="1">
              <a:off x="1437202" y="3940162"/>
              <a:ext cx="120315" cy="102330"/>
            </a:xfrm>
            <a:custGeom>
              <a:avLst/>
              <a:gdLst>
                <a:gd name="T0" fmla="*/ 55 w 55"/>
                <a:gd name="T1" fmla="*/ 14 h 47"/>
                <a:gd name="T2" fmla="*/ 40 w 55"/>
                <a:gd name="T3" fmla="*/ 47 h 47"/>
                <a:gd name="T4" fmla="*/ 0 w 55"/>
                <a:gd name="T5" fmla="*/ 30 h 47"/>
                <a:gd name="T6" fmla="*/ 11 w 55"/>
                <a:gd name="T7" fmla="*/ 0 h 47"/>
                <a:gd name="T8" fmla="*/ 44 w 55"/>
                <a:gd name="T9" fmla="*/ 15 h 47"/>
                <a:gd name="T10" fmla="*/ 55 w 55"/>
                <a:gd name="T11" fmla="*/ 14 h 47"/>
              </a:gdLst>
              <a:ahLst/>
              <a:cxnLst>
                <a:cxn ang="0">
                  <a:pos x="T0" y="T1"/>
                </a:cxn>
                <a:cxn ang="0">
                  <a:pos x="T2" y="T3"/>
                </a:cxn>
                <a:cxn ang="0">
                  <a:pos x="T4" y="T5"/>
                </a:cxn>
                <a:cxn ang="0">
                  <a:pos x="T6" y="T7"/>
                </a:cxn>
                <a:cxn ang="0">
                  <a:pos x="T8" y="T9"/>
                </a:cxn>
                <a:cxn ang="0">
                  <a:pos x="T10" y="T11"/>
                </a:cxn>
              </a:cxnLst>
              <a:rect l="0" t="0" r="r" b="b"/>
              <a:pathLst>
                <a:path w="55" h="47">
                  <a:moveTo>
                    <a:pt x="55" y="14"/>
                  </a:moveTo>
                  <a:cubicBezTo>
                    <a:pt x="40" y="47"/>
                    <a:pt x="40" y="47"/>
                    <a:pt x="40" y="47"/>
                  </a:cubicBezTo>
                  <a:cubicBezTo>
                    <a:pt x="0" y="30"/>
                    <a:pt x="0" y="30"/>
                    <a:pt x="0" y="30"/>
                  </a:cubicBezTo>
                  <a:cubicBezTo>
                    <a:pt x="11" y="0"/>
                    <a:pt x="11" y="0"/>
                    <a:pt x="11" y="0"/>
                  </a:cubicBezTo>
                  <a:cubicBezTo>
                    <a:pt x="11" y="0"/>
                    <a:pt x="12" y="12"/>
                    <a:pt x="44" y="15"/>
                  </a:cubicBezTo>
                  <a:cubicBezTo>
                    <a:pt x="44" y="15"/>
                    <a:pt x="48" y="14"/>
                    <a:pt x="55" y="14"/>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8" name="îs1îḑê"/>
            <p:cNvSpPr/>
            <p:nvPr/>
          </p:nvSpPr>
          <p:spPr bwMode="auto">
            <a:xfrm flipH="1">
              <a:off x="1721245" y="3950705"/>
              <a:ext cx="91787" cy="67600"/>
            </a:xfrm>
            <a:custGeom>
              <a:avLst/>
              <a:gdLst>
                <a:gd name="T0" fmla="*/ 42 w 42"/>
                <a:gd name="T1" fmla="*/ 9 h 31"/>
                <a:gd name="T2" fmla="*/ 42 w 42"/>
                <a:gd name="T3" fmla="*/ 17 h 31"/>
                <a:gd name="T4" fmla="*/ 22 w 42"/>
                <a:gd name="T5" fmla="*/ 27 h 31"/>
                <a:gd name="T6" fmla="*/ 0 w 42"/>
                <a:gd name="T7" fmla="*/ 25 h 31"/>
                <a:gd name="T8" fmla="*/ 0 w 42"/>
                <a:gd name="T9" fmla="*/ 0 h 31"/>
                <a:gd name="T10" fmla="*/ 0 w 42"/>
                <a:gd name="T11" fmla="*/ 0 h 31"/>
                <a:gd name="T12" fmla="*/ 42 w 42"/>
                <a:gd name="T13" fmla="*/ 9 h 31"/>
              </a:gdLst>
              <a:ahLst/>
              <a:cxnLst>
                <a:cxn ang="0">
                  <a:pos x="T0" y="T1"/>
                </a:cxn>
                <a:cxn ang="0">
                  <a:pos x="T2" y="T3"/>
                </a:cxn>
                <a:cxn ang="0">
                  <a:pos x="T4" y="T5"/>
                </a:cxn>
                <a:cxn ang="0">
                  <a:pos x="T6" y="T7"/>
                </a:cxn>
                <a:cxn ang="0">
                  <a:pos x="T8" y="T9"/>
                </a:cxn>
                <a:cxn ang="0">
                  <a:pos x="T10" y="T11"/>
                </a:cxn>
                <a:cxn ang="0">
                  <a:pos x="T12" y="T13"/>
                </a:cxn>
              </a:cxnLst>
              <a:rect l="0" t="0" r="r" b="b"/>
              <a:pathLst>
                <a:path w="42" h="31">
                  <a:moveTo>
                    <a:pt x="42" y="9"/>
                  </a:moveTo>
                  <a:cubicBezTo>
                    <a:pt x="42" y="17"/>
                    <a:pt x="42" y="17"/>
                    <a:pt x="42" y="17"/>
                  </a:cubicBezTo>
                  <a:cubicBezTo>
                    <a:pt x="42" y="17"/>
                    <a:pt x="37" y="23"/>
                    <a:pt x="22" y="27"/>
                  </a:cubicBezTo>
                  <a:cubicBezTo>
                    <a:pt x="8" y="31"/>
                    <a:pt x="0" y="25"/>
                    <a:pt x="0" y="25"/>
                  </a:cubicBezTo>
                  <a:cubicBezTo>
                    <a:pt x="0" y="0"/>
                    <a:pt x="0" y="0"/>
                    <a:pt x="0" y="0"/>
                  </a:cubicBezTo>
                  <a:cubicBezTo>
                    <a:pt x="0" y="0"/>
                    <a:pt x="0" y="0"/>
                    <a:pt x="0" y="0"/>
                  </a:cubicBezTo>
                  <a:cubicBezTo>
                    <a:pt x="13" y="4"/>
                    <a:pt x="27" y="7"/>
                    <a:pt x="42" y="9"/>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9" name="ïṥ1íḑe"/>
            <p:cNvSpPr/>
            <p:nvPr/>
          </p:nvSpPr>
          <p:spPr bwMode="auto">
            <a:xfrm flipH="1">
              <a:off x="1321228" y="3968070"/>
              <a:ext cx="157526" cy="114113"/>
            </a:xfrm>
            <a:custGeom>
              <a:avLst/>
              <a:gdLst>
                <a:gd name="T0" fmla="*/ 2 w 72"/>
                <a:gd name="T1" fmla="*/ 33 h 52"/>
                <a:gd name="T2" fmla="*/ 25 w 72"/>
                <a:gd name="T3" fmla="*/ 48 h 52"/>
                <a:gd name="T4" fmla="*/ 62 w 72"/>
                <a:gd name="T5" fmla="*/ 43 h 52"/>
                <a:gd name="T6" fmla="*/ 62 w 72"/>
                <a:gd name="T7" fmla="*/ 11 h 52"/>
                <a:gd name="T8" fmla="*/ 19 w 72"/>
                <a:gd name="T9" fmla="*/ 1 h 52"/>
                <a:gd name="T10" fmla="*/ 2 w 72"/>
                <a:gd name="T11" fmla="*/ 33 h 52"/>
              </a:gdLst>
              <a:ahLst/>
              <a:cxnLst>
                <a:cxn ang="0">
                  <a:pos x="T0" y="T1"/>
                </a:cxn>
                <a:cxn ang="0">
                  <a:pos x="T2" y="T3"/>
                </a:cxn>
                <a:cxn ang="0">
                  <a:pos x="T4" y="T5"/>
                </a:cxn>
                <a:cxn ang="0">
                  <a:pos x="T6" y="T7"/>
                </a:cxn>
                <a:cxn ang="0">
                  <a:pos x="T8" y="T9"/>
                </a:cxn>
                <a:cxn ang="0">
                  <a:pos x="T10" y="T11"/>
                </a:cxn>
              </a:cxnLst>
              <a:rect l="0" t="0" r="r" b="b"/>
              <a:pathLst>
                <a:path w="72" h="52">
                  <a:moveTo>
                    <a:pt x="2" y="33"/>
                  </a:moveTo>
                  <a:cubicBezTo>
                    <a:pt x="2" y="33"/>
                    <a:pt x="9" y="44"/>
                    <a:pt x="25" y="48"/>
                  </a:cubicBezTo>
                  <a:cubicBezTo>
                    <a:pt x="42" y="52"/>
                    <a:pt x="56" y="52"/>
                    <a:pt x="62" y="43"/>
                  </a:cubicBezTo>
                  <a:cubicBezTo>
                    <a:pt x="68" y="33"/>
                    <a:pt x="72" y="18"/>
                    <a:pt x="62" y="11"/>
                  </a:cubicBezTo>
                  <a:cubicBezTo>
                    <a:pt x="62" y="11"/>
                    <a:pt x="49" y="0"/>
                    <a:pt x="19" y="1"/>
                  </a:cubicBezTo>
                  <a:cubicBezTo>
                    <a:pt x="19" y="1"/>
                    <a:pt x="0" y="8"/>
                    <a:pt x="2" y="3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0" name="îŝḻiḍé"/>
            <p:cNvSpPr/>
            <p:nvPr/>
          </p:nvSpPr>
          <p:spPr bwMode="auto">
            <a:xfrm flipH="1">
              <a:off x="1813031" y="3933340"/>
              <a:ext cx="61398" cy="94267"/>
            </a:xfrm>
            <a:custGeom>
              <a:avLst/>
              <a:gdLst>
                <a:gd name="T0" fmla="*/ 28 w 28"/>
                <a:gd name="T1" fmla="*/ 8 h 43"/>
                <a:gd name="T2" fmla="*/ 28 w 28"/>
                <a:gd name="T3" fmla="*/ 38 h 43"/>
                <a:gd name="T4" fmla="*/ 3 w 28"/>
                <a:gd name="T5" fmla="*/ 37 h 43"/>
                <a:gd name="T6" fmla="*/ 3 w 28"/>
                <a:gd name="T7" fmla="*/ 0 h 43"/>
                <a:gd name="T8" fmla="*/ 3 w 28"/>
                <a:gd name="T9" fmla="*/ 0 h 43"/>
                <a:gd name="T10" fmla="*/ 28 w 28"/>
                <a:gd name="T11" fmla="*/ 8 h 43"/>
              </a:gdLst>
              <a:ahLst/>
              <a:cxnLst>
                <a:cxn ang="0">
                  <a:pos x="T0" y="T1"/>
                </a:cxn>
                <a:cxn ang="0">
                  <a:pos x="T2" y="T3"/>
                </a:cxn>
                <a:cxn ang="0">
                  <a:pos x="T4" y="T5"/>
                </a:cxn>
                <a:cxn ang="0">
                  <a:pos x="T6" y="T7"/>
                </a:cxn>
                <a:cxn ang="0">
                  <a:pos x="T8" y="T9"/>
                </a:cxn>
                <a:cxn ang="0">
                  <a:pos x="T10" y="T11"/>
                </a:cxn>
              </a:cxnLst>
              <a:rect l="0" t="0" r="r" b="b"/>
              <a:pathLst>
                <a:path w="28" h="43">
                  <a:moveTo>
                    <a:pt x="28" y="8"/>
                  </a:moveTo>
                  <a:cubicBezTo>
                    <a:pt x="28" y="38"/>
                    <a:pt x="28" y="38"/>
                    <a:pt x="28" y="38"/>
                  </a:cubicBezTo>
                  <a:cubicBezTo>
                    <a:pt x="28" y="38"/>
                    <a:pt x="10" y="43"/>
                    <a:pt x="3" y="37"/>
                  </a:cubicBezTo>
                  <a:cubicBezTo>
                    <a:pt x="3" y="37"/>
                    <a:pt x="0" y="4"/>
                    <a:pt x="3" y="0"/>
                  </a:cubicBezTo>
                  <a:cubicBezTo>
                    <a:pt x="3" y="0"/>
                    <a:pt x="3" y="0"/>
                    <a:pt x="3" y="0"/>
                  </a:cubicBezTo>
                  <a:cubicBezTo>
                    <a:pt x="11" y="3"/>
                    <a:pt x="19" y="6"/>
                    <a:pt x="28" y="8"/>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1" name="îŝḻiḍé"/>
            <p:cNvSpPr/>
            <p:nvPr/>
          </p:nvSpPr>
          <p:spPr bwMode="auto">
            <a:xfrm flipH="1">
              <a:off x="1222620" y="3793800"/>
              <a:ext cx="312571" cy="137680"/>
            </a:xfrm>
            <a:custGeom>
              <a:avLst/>
              <a:gdLst>
                <a:gd name="T0" fmla="*/ 2 w 143"/>
                <a:gd name="T1" fmla="*/ 63 h 63"/>
                <a:gd name="T2" fmla="*/ 0 w 143"/>
                <a:gd name="T3" fmla="*/ 62 h 63"/>
                <a:gd name="T4" fmla="*/ 1 w 143"/>
                <a:gd name="T5" fmla="*/ 60 h 63"/>
                <a:gd name="T6" fmla="*/ 46 w 143"/>
                <a:gd name="T7" fmla="*/ 36 h 63"/>
                <a:gd name="T8" fmla="*/ 50 w 143"/>
                <a:gd name="T9" fmla="*/ 33 h 63"/>
                <a:gd name="T10" fmla="*/ 90 w 143"/>
                <a:gd name="T11" fmla="*/ 10 h 63"/>
                <a:gd name="T12" fmla="*/ 141 w 143"/>
                <a:gd name="T13" fmla="*/ 3 h 63"/>
                <a:gd name="T14" fmla="*/ 142 w 143"/>
                <a:gd name="T15" fmla="*/ 6 h 63"/>
                <a:gd name="T16" fmla="*/ 140 w 143"/>
                <a:gd name="T17" fmla="*/ 7 h 63"/>
                <a:gd name="T18" fmla="*/ 91 w 143"/>
                <a:gd name="T19" fmla="*/ 13 h 63"/>
                <a:gd name="T20" fmla="*/ 52 w 143"/>
                <a:gd name="T21" fmla="*/ 36 h 63"/>
                <a:gd name="T22" fmla="*/ 48 w 143"/>
                <a:gd name="T23" fmla="*/ 39 h 63"/>
                <a:gd name="T24" fmla="*/ 2 w 143"/>
                <a:gd name="T25" fmla="*/ 63 h 63"/>
                <a:gd name="T26" fmla="*/ 2 w 143"/>
                <a:gd name="T2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63">
                  <a:moveTo>
                    <a:pt x="2" y="63"/>
                  </a:moveTo>
                  <a:cubicBezTo>
                    <a:pt x="1" y="63"/>
                    <a:pt x="0" y="62"/>
                    <a:pt x="0" y="62"/>
                  </a:cubicBezTo>
                  <a:cubicBezTo>
                    <a:pt x="0" y="61"/>
                    <a:pt x="0" y="60"/>
                    <a:pt x="1" y="60"/>
                  </a:cubicBezTo>
                  <a:cubicBezTo>
                    <a:pt x="17" y="54"/>
                    <a:pt x="32" y="45"/>
                    <a:pt x="46" y="36"/>
                  </a:cubicBezTo>
                  <a:cubicBezTo>
                    <a:pt x="50" y="33"/>
                    <a:pt x="50" y="33"/>
                    <a:pt x="50" y="33"/>
                  </a:cubicBezTo>
                  <a:cubicBezTo>
                    <a:pt x="63" y="25"/>
                    <a:pt x="76" y="16"/>
                    <a:pt x="90" y="10"/>
                  </a:cubicBezTo>
                  <a:cubicBezTo>
                    <a:pt x="108" y="2"/>
                    <a:pt x="126" y="0"/>
                    <a:pt x="141" y="3"/>
                  </a:cubicBezTo>
                  <a:cubicBezTo>
                    <a:pt x="142" y="4"/>
                    <a:pt x="143" y="5"/>
                    <a:pt x="142" y="6"/>
                  </a:cubicBezTo>
                  <a:cubicBezTo>
                    <a:pt x="142" y="6"/>
                    <a:pt x="141" y="7"/>
                    <a:pt x="140" y="7"/>
                  </a:cubicBezTo>
                  <a:cubicBezTo>
                    <a:pt x="122" y="3"/>
                    <a:pt x="104" y="8"/>
                    <a:pt x="91" y="13"/>
                  </a:cubicBezTo>
                  <a:cubicBezTo>
                    <a:pt x="78" y="19"/>
                    <a:pt x="65" y="28"/>
                    <a:pt x="52" y="36"/>
                  </a:cubicBezTo>
                  <a:cubicBezTo>
                    <a:pt x="48" y="39"/>
                    <a:pt x="48" y="39"/>
                    <a:pt x="48" y="39"/>
                  </a:cubicBezTo>
                  <a:cubicBezTo>
                    <a:pt x="34" y="48"/>
                    <a:pt x="19" y="57"/>
                    <a:pt x="2" y="63"/>
                  </a:cubicBezTo>
                  <a:cubicBezTo>
                    <a:pt x="2" y="63"/>
                    <a:pt x="2" y="63"/>
                    <a:pt x="2" y="63"/>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2" name="ïṣlíďè"/>
            <p:cNvSpPr/>
            <p:nvPr/>
          </p:nvSpPr>
          <p:spPr bwMode="auto">
            <a:xfrm flipH="1">
              <a:off x="1522167" y="3808684"/>
              <a:ext cx="236289" cy="135820"/>
            </a:xfrm>
            <a:custGeom>
              <a:avLst/>
              <a:gdLst>
                <a:gd name="T0" fmla="*/ 106 w 108"/>
                <a:gd name="T1" fmla="*/ 62 h 62"/>
                <a:gd name="T2" fmla="*/ 105 w 108"/>
                <a:gd name="T3" fmla="*/ 62 h 62"/>
                <a:gd name="T4" fmla="*/ 1 w 108"/>
                <a:gd name="T5" fmla="*/ 3 h 62"/>
                <a:gd name="T6" fmla="*/ 0 w 108"/>
                <a:gd name="T7" fmla="*/ 1 h 62"/>
                <a:gd name="T8" fmla="*/ 3 w 108"/>
                <a:gd name="T9" fmla="*/ 0 h 62"/>
                <a:gd name="T10" fmla="*/ 107 w 108"/>
                <a:gd name="T11" fmla="*/ 59 h 62"/>
                <a:gd name="T12" fmla="*/ 108 w 108"/>
                <a:gd name="T13" fmla="*/ 61 h 62"/>
                <a:gd name="T14" fmla="*/ 106 w 108"/>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62">
                  <a:moveTo>
                    <a:pt x="106" y="62"/>
                  </a:moveTo>
                  <a:cubicBezTo>
                    <a:pt x="106" y="62"/>
                    <a:pt x="106" y="62"/>
                    <a:pt x="105" y="62"/>
                  </a:cubicBezTo>
                  <a:cubicBezTo>
                    <a:pt x="70" y="44"/>
                    <a:pt x="34" y="24"/>
                    <a:pt x="1" y="3"/>
                  </a:cubicBezTo>
                  <a:cubicBezTo>
                    <a:pt x="0" y="3"/>
                    <a:pt x="0" y="2"/>
                    <a:pt x="0" y="1"/>
                  </a:cubicBezTo>
                  <a:cubicBezTo>
                    <a:pt x="1" y="0"/>
                    <a:pt x="2" y="0"/>
                    <a:pt x="3" y="0"/>
                  </a:cubicBezTo>
                  <a:cubicBezTo>
                    <a:pt x="36" y="21"/>
                    <a:pt x="71" y="41"/>
                    <a:pt x="107" y="59"/>
                  </a:cubicBezTo>
                  <a:cubicBezTo>
                    <a:pt x="108" y="59"/>
                    <a:pt x="108" y="60"/>
                    <a:pt x="108" y="61"/>
                  </a:cubicBezTo>
                  <a:cubicBezTo>
                    <a:pt x="107" y="62"/>
                    <a:pt x="107" y="62"/>
                    <a:pt x="106" y="62"/>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3" name="îSľïdê"/>
            <p:cNvSpPr/>
            <p:nvPr/>
          </p:nvSpPr>
          <p:spPr bwMode="auto">
            <a:xfrm flipH="1">
              <a:off x="1870088" y="3752248"/>
              <a:ext cx="80623" cy="17365"/>
            </a:xfrm>
            <a:custGeom>
              <a:avLst/>
              <a:gdLst>
                <a:gd name="T0" fmla="*/ 2 w 37"/>
                <a:gd name="T1" fmla="*/ 8 h 8"/>
                <a:gd name="T2" fmla="*/ 0 w 37"/>
                <a:gd name="T3" fmla="*/ 7 h 8"/>
                <a:gd name="T4" fmla="*/ 1 w 37"/>
                <a:gd name="T5" fmla="*/ 5 h 8"/>
                <a:gd name="T6" fmla="*/ 35 w 37"/>
                <a:gd name="T7" fmla="*/ 0 h 8"/>
                <a:gd name="T8" fmla="*/ 36 w 37"/>
                <a:gd name="T9" fmla="*/ 2 h 8"/>
                <a:gd name="T10" fmla="*/ 35 w 37"/>
                <a:gd name="T11" fmla="*/ 4 h 8"/>
                <a:gd name="T12" fmla="*/ 2 w 37"/>
                <a:gd name="T13" fmla="*/ 8 h 8"/>
                <a:gd name="T14" fmla="*/ 2 w 37"/>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8">
                  <a:moveTo>
                    <a:pt x="2" y="8"/>
                  </a:moveTo>
                  <a:cubicBezTo>
                    <a:pt x="1" y="8"/>
                    <a:pt x="1" y="8"/>
                    <a:pt x="0" y="7"/>
                  </a:cubicBezTo>
                  <a:cubicBezTo>
                    <a:pt x="0" y="6"/>
                    <a:pt x="0" y="5"/>
                    <a:pt x="1" y="5"/>
                  </a:cubicBezTo>
                  <a:cubicBezTo>
                    <a:pt x="12" y="1"/>
                    <a:pt x="24" y="0"/>
                    <a:pt x="35" y="0"/>
                  </a:cubicBezTo>
                  <a:cubicBezTo>
                    <a:pt x="36" y="0"/>
                    <a:pt x="37" y="1"/>
                    <a:pt x="36" y="2"/>
                  </a:cubicBezTo>
                  <a:cubicBezTo>
                    <a:pt x="36" y="3"/>
                    <a:pt x="36" y="4"/>
                    <a:pt x="35" y="4"/>
                  </a:cubicBezTo>
                  <a:cubicBezTo>
                    <a:pt x="24" y="3"/>
                    <a:pt x="13" y="5"/>
                    <a:pt x="2" y="8"/>
                  </a:cubicBezTo>
                  <a:cubicBezTo>
                    <a:pt x="2" y="8"/>
                    <a:pt x="2" y="8"/>
                    <a:pt x="2" y="8"/>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4" name="iṥļîdé"/>
            <p:cNvSpPr/>
            <p:nvPr/>
          </p:nvSpPr>
          <p:spPr bwMode="auto">
            <a:xfrm flipH="1">
              <a:off x="1592247" y="3966210"/>
              <a:ext cx="131478" cy="45893"/>
            </a:xfrm>
            <a:custGeom>
              <a:avLst/>
              <a:gdLst>
                <a:gd name="T0" fmla="*/ 58 w 60"/>
                <a:gd name="T1" fmla="*/ 21 h 21"/>
                <a:gd name="T2" fmla="*/ 58 w 60"/>
                <a:gd name="T3" fmla="*/ 21 h 21"/>
                <a:gd name="T4" fmla="*/ 1 w 60"/>
                <a:gd name="T5" fmla="*/ 3 h 21"/>
                <a:gd name="T6" fmla="*/ 0 w 60"/>
                <a:gd name="T7" fmla="*/ 1 h 21"/>
                <a:gd name="T8" fmla="*/ 2 w 60"/>
                <a:gd name="T9" fmla="*/ 0 h 21"/>
                <a:gd name="T10" fmla="*/ 59 w 60"/>
                <a:gd name="T11" fmla="*/ 18 h 21"/>
                <a:gd name="T12" fmla="*/ 60 w 60"/>
                <a:gd name="T13" fmla="*/ 20 h 21"/>
                <a:gd name="T14" fmla="*/ 58 w 60"/>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1">
                  <a:moveTo>
                    <a:pt x="58" y="21"/>
                  </a:moveTo>
                  <a:cubicBezTo>
                    <a:pt x="58" y="21"/>
                    <a:pt x="58" y="21"/>
                    <a:pt x="58" y="21"/>
                  </a:cubicBezTo>
                  <a:cubicBezTo>
                    <a:pt x="1" y="3"/>
                    <a:pt x="1" y="3"/>
                    <a:pt x="1" y="3"/>
                  </a:cubicBezTo>
                  <a:cubicBezTo>
                    <a:pt x="0" y="3"/>
                    <a:pt x="0" y="2"/>
                    <a:pt x="0" y="1"/>
                  </a:cubicBezTo>
                  <a:cubicBezTo>
                    <a:pt x="0" y="0"/>
                    <a:pt x="1" y="0"/>
                    <a:pt x="2" y="0"/>
                  </a:cubicBezTo>
                  <a:cubicBezTo>
                    <a:pt x="59" y="18"/>
                    <a:pt x="59" y="18"/>
                    <a:pt x="59" y="18"/>
                  </a:cubicBezTo>
                  <a:cubicBezTo>
                    <a:pt x="60" y="18"/>
                    <a:pt x="60" y="19"/>
                    <a:pt x="60" y="20"/>
                  </a:cubicBezTo>
                  <a:cubicBezTo>
                    <a:pt x="60" y="21"/>
                    <a:pt x="59" y="21"/>
                    <a:pt x="58" y="21"/>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5" name="işḷíḓè"/>
            <p:cNvSpPr/>
            <p:nvPr/>
          </p:nvSpPr>
          <p:spPr bwMode="auto">
            <a:xfrm flipH="1">
              <a:off x="1426039" y="3970551"/>
              <a:ext cx="37211" cy="83104"/>
            </a:xfrm>
            <a:custGeom>
              <a:avLst/>
              <a:gdLst>
                <a:gd name="T0" fmla="*/ 2 w 17"/>
                <a:gd name="T1" fmla="*/ 38 h 38"/>
                <a:gd name="T2" fmla="*/ 1 w 17"/>
                <a:gd name="T3" fmla="*/ 38 h 38"/>
                <a:gd name="T4" fmla="*/ 0 w 17"/>
                <a:gd name="T5" fmla="*/ 36 h 38"/>
                <a:gd name="T6" fmla="*/ 14 w 17"/>
                <a:gd name="T7" fmla="*/ 1 h 38"/>
                <a:gd name="T8" fmla="*/ 16 w 17"/>
                <a:gd name="T9" fmla="*/ 1 h 38"/>
                <a:gd name="T10" fmla="*/ 16 w 17"/>
                <a:gd name="T11" fmla="*/ 3 h 38"/>
                <a:gd name="T12" fmla="*/ 3 w 17"/>
                <a:gd name="T13" fmla="*/ 36 h 38"/>
                <a:gd name="T14" fmla="*/ 2 w 17"/>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8">
                  <a:moveTo>
                    <a:pt x="2" y="38"/>
                  </a:moveTo>
                  <a:cubicBezTo>
                    <a:pt x="1" y="38"/>
                    <a:pt x="1" y="38"/>
                    <a:pt x="1" y="38"/>
                  </a:cubicBezTo>
                  <a:cubicBezTo>
                    <a:pt x="0" y="38"/>
                    <a:pt x="0" y="37"/>
                    <a:pt x="0" y="36"/>
                  </a:cubicBezTo>
                  <a:cubicBezTo>
                    <a:pt x="1" y="23"/>
                    <a:pt x="6" y="11"/>
                    <a:pt x="14" y="1"/>
                  </a:cubicBezTo>
                  <a:cubicBezTo>
                    <a:pt x="14" y="0"/>
                    <a:pt x="15" y="0"/>
                    <a:pt x="16" y="1"/>
                  </a:cubicBezTo>
                  <a:cubicBezTo>
                    <a:pt x="17" y="1"/>
                    <a:pt x="17" y="2"/>
                    <a:pt x="16" y="3"/>
                  </a:cubicBezTo>
                  <a:cubicBezTo>
                    <a:pt x="9" y="13"/>
                    <a:pt x="5" y="24"/>
                    <a:pt x="3" y="36"/>
                  </a:cubicBezTo>
                  <a:cubicBezTo>
                    <a:pt x="3" y="37"/>
                    <a:pt x="2" y="38"/>
                    <a:pt x="2" y="38"/>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6" name="í$ľíḍé"/>
            <p:cNvSpPr/>
            <p:nvPr/>
          </p:nvSpPr>
          <p:spPr bwMode="auto">
            <a:xfrm flipH="1">
              <a:off x="1395650" y="3974893"/>
              <a:ext cx="45893" cy="89306"/>
            </a:xfrm>
            <a:custGeom>
              <a:avLst/>
              <a:gdLst>
                <a:gd name="T0" fmla="*/ 2 w 21"/>
                <a:gd name="T1" fmla="*/ 41 h 41"/>
                <a:gd name="T2" fmla="*/ 2 w 21"/>
                <a:gd name="T3" fmla="*/ 41 h 41"/>
                <a:gd name="T4" fmla="*/ 1 w 21"/>
                <a:gd name="T5" fmla="*/ 39 h 41"/>
                <a:gd name="T6" fmla="*/ 17 w 21"/>
                <a:gd name="T7" fmla="*/ 1 h 41"/>
                <a:gd name="T8" fmla="*/ 20 w 21"/>
                <a:gd name="T9" fmla="*/ 0 h 41"/>
                <a:gd name="T10" fmla="*/ 20 w 21"/>
                <a:gd name="T11" fmla="*/ 2 h 41"/>
                <a:gd name="T12" fmla="*/ 4 w 21"/>
                <a:gd name="T13" fmla="*/ 40 h 41"/>
                <a:gd name="T14" fmla="*/ 2 w 21"/>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41">
                  <a:moveTo>
                    <a:pt x="2" y="41"/>
                  </a:moveTo>
                  <a:cubicBezTo>
                    <a:pt x="2" y="41"/>
                    <a:pt x="2" y="41"/>
                    <a:pt x="2" y="41"/>
                  </a:cubicBezTo>
                  <a:cubicBezTo>
                    <a:pt x="1" y="41"/>
                    <a:pt x="0" y="40"/>
                    <a:pt x="1" y="39"/>
                  </a:cubicBezTo>
                  <a:cubicBezTo>
                    <a:pt x="4" y="26"/>
                    <a:pt x="10" y="13"/>
                    <a:pt x="17" y="1"/>
                  </a:cubicBezTo>
                  <a:cubicBezTo>
                    <a:pt x="18" y="0"/>
                    <a:pt x="19" y="0"/>
                    <a:pt x="20" y="0"/>
                  </a:cubicBezTo>
                  <a:cubicBezTo>
                    <a:pt x="20" y="1"/>
                    <a:pt x="21" y="2"/>
                    <a:pt x="20" y="2"/>
                  </a:cubicBezTo>
                  <a:cubicBezTo>
                    <a:pt x="13" y="14"/>
                    <a:pt x="7" y="27"/>
                    <a:pt x="4" y="40"/>
                  </a:cubicBezTo>
                  <a:cubicBezTo>
                    <a:pt x="4" y="41"/>
                    <a:pt x="3" y="41"/>
                    <a:pt x="2" y="41"/>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7" name="ïṥḷîḓe"/>
            <p:cNvSpPr/>
            <p:nvPr/>
          </p:nvSpPr>
          <p:spPr bwMode="auto">
            <a:xfrm flipH="1">
              <a:off x="1371463" y="3983575"/>
              <a:ext cx="39692" cy="84965"/>
            </a:xfrm>
            <a:custGeom>
              <a:avLst/>
              <a:gdLst>
                <a:gd name="T0" fmla="*/ 2 w 18"/>
                <a:gd name="T1" fmla="*/ 39 h 39"/>
                <a:gd name="T2" fmla="*/ 2 w 18"/>
                <a:gd name="T3" fmla="*/ 39 h 39"/>
                <a:gd name="T4" fmla="*/ 0 w 18"/>
                <a:gd name="T5" fmla="*/ 37 h 39"/>
                <a:gd name="T6" fmla="*/ 15 w 18"/>
                <a:gd name="T7" fmla="*/ 1 h 39"/>
                <a:gd name="T8" fmla="*/ 17 w 18"/>
                <a:gd name="T9" fmla="*/ 0 h 39"/>
                <a:gd name="T10" fmla="*/ 18 w 18"/>
                <a:gd name="T11" fmla="*/ 3 h 39"/>
                <a:gd name="T12" fmla="*/ 4 w 18"/>
                <a:gd name="T13" fmla="*/ 38 h 39"/>
                <a:gd name="T14" fmla="*/ 2 w 18"/>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39">
                  <a:moveTo>
                    <a:pt x="2" y="39"/>
                  </a:moveTo>
                  <a:cubicBezTo>
                    <a:pt x="2" y="39"/>
                    <a:pt x="2" y="39"/>
                    <a:pt x="2" y="39"/>
                  </a:cubicBezTo>
                  <a:cubicBezTo>
                    <a:pt x="1" y="39"/>
                    <a:pt x="0" y="38"/>
                    <a:pt x="0" y="37"/>
                  </a:cubicBezTo>
                  <a:cubicBezTo>
                    <a:pt x="4" y="24"/>
                    <a:pt x="8" y="12"/>
                    <a:pt x="15" y="1"/>
                  </a:cubicBezTo>
                  <a:cubicBezTo>
                    <a:pt x="15" y="0"/>
                    <a:pt x="16" y="0"/>
                    <a:pt x="17" y="0"/>
                  </a:cubicBezTo>
                  <a:cubicBezTo>
                    <a:pt x="18" y="1"/>
                    <a:pt x="18" y="2"/>
                    <a:pt x="18" y="3"/>
                  </a:cubicBezTo>
                  <a:cubicBezTo>
                    <a:pt x="12" y="14"/>
                    <a:pt x="7" y="26"/>
                    <a:pt x="4" y="38"/>
                  </a:cubicBezTo>
                  <a:cubicBezTo>
                    <a:pt x="3" y="39"/>
                    <a:pt x="3" y="39"/>
                    <a:pt x="2" y="39"/>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8" name="îṩļïḓé"/>
            <p:cNvSpPr/>
            <p:nvPr/>
          </p:nvSpPr>
          <p:spPr bwMode="auto">
            <a:xfrm flipH="1">
              <a:off x="1347276" y="3994738"/>
              <a:ext cx="35350" cy="80623"/>
            </a:xfrm>
            <a:custGeom>
              <a:avLst/>
              <a:gdLst>
                <a:gd name="T0" fmla="*/ 2 w 16"/>
                <a:gd name="T1" fmla="*/ 37 h 37"/>
                <a:gd name="T2" fmla="*/ 1 w 16"/>
                <a:gd name="T3" fmla="*/ 36 h 37"/>
                <a:gd name="T4" fmla="*/ 0 w 16"/>
                <a:gd name="T5" fmla="*/ 34 h 37"/>
                <a:gd name="T6" fmla="*/ 12 w 16"/>
                <a:gd name="T7" fmla="*/ 1 h 37"/>
                <a:gd name="T8" fmla="*/ 15 w 16"/>
                <a:gd name="T9" fmla="*/ 0 h 37"/>
                <a:gd name="T10" fmla="*/ 15 w 16"/>
                <a:gd name="T11" fmla="*/ 3 h 37"/>
                <a:gd name="T12" fmla="*/ 3 w 16"/>
                <a:gd name="T13" fmla="*/ 35 h 37"/>
                <a:gd name="T14" fmla="*/ 2 w 16"/>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37">
                  <a:moveTo>
                    <a:pt x="2" y="37"/>
                  </a:moveTo>
                  <a:cubicBezTo>
                    <a:pt x="2" y="37"/>
                    <a:pt x="2" y="37"/>
                    <a:pt x="1" y="36"/>
                  </a:cubicBezTo>
                  <a:cubicBezTo>
                    <a:pt x="0" y="36"/>
                    <a:pt x="0" y="35"/>
                    <a:pt x="0" y="34"/>
                  </a:cubicBezTo>
                  <a:cubicBezTo>
                    <a:pt x="3" y="23"/>
                    <a:pt x="7" y="12"/>
                    <a:pt x="12" y="1"/>
                  </a:cubicBezTo>
                  <a:cubicBezTo>
                    <a:pt x="13" y="0"/>
                    <a:pt x="14" y="0"/>
                    <a:pt x="15" y="0"/>
                  </a:cubicBezTo>
                  <a:cubicBezTo>
                    <a:pt x="16" y="1"/>
                    <a:pt x="16" y="2"/>
                    <a:pt x="15" y="3"/>
                  </a:cubicBezTo>
                  <a:cubicBezTo>
                    <a:pt x="10" y="13"/>
                    <a:pt x="6" y="24"/>
                    <a:pt x="3" y="35"/>
                  </a:cubicBezTo>
                  <a:cubicBezTo>
                    <a:pt x="3" y="36"/>
                    <a:pt x="3" y="37"/>
                    <a:pt x="2" y="37"/>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9" name="îṧļiďê"/>
            <p:cNvSpPr/>
            <p:nvPr/>
          </p:nvSpPr>
          <p:spPr bwMode="auto">
            <a:xfrm flipH="1">
              <a:off x="1817372" y="3944504"/>
              <a:ext cx="26048" cy="71941"/>
            </a:xfrm>
            <a:custGeom>
              <a:avLst/>
              <a:gdLst>
                <a:gd name="T0" fmla="*/ 10 w 12"/>
                <a:gd name="T1" fmla="*/ 33 h 33"/>
                <a:gd name="T2" fmla="*/ 9 w 12"/>
                <a:gd name="T3" fmla="*/ 33 h 33"/>
                <a:gd name="T4" fmla="*/ 1 w 12"/>
                <a:gd name="T5" fmla="*/ 18 h 33"/>
                <a:gd name="T6" fmla="*/ 5 w 12"/>
                <a:gd name="T7" fmla="*/ 1 h 33"/>
                <a:gd name="T8" fmla="*/ 7 w 12"/>
                <a:gd name="T9" fmla="*/ 1 h 33"/>
                <a:gd name="T10" fmla="*/ 7 w 12"/>
                <a:gd name="T11" fmla="*/ 3 h 33"/>
                <a:gd name="T12" fmla="*/ 4 w 12"/>
                <a:gd name="T13" fmla="*/ 17 h 33"/>
                <a:gd name="T14" fmla="*/ 11 w 12"/>
                <a:gd name="T15" fmla="*/ 30 h 33"/>
                <a:gd name="T16" fmla="*/ 11 w 12"/>
                <a:gd name="T17" fmla="*/ 33 h 33"/>
                <a:gd name="T18" fmla="*/ 10 w 12"/>
                <a:gd name="T19"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3">
                  <a:moveTo>
                    <a:pt x="10" y="33"/>
                  </a:moveTo>
                  <a:cubicBezTo>
                    <a:pt x="9" y="33"/>
                    <a:pt x="9" y="33"/>
                    <a:pt x="9" y="33"/>
                  </a:cubicBezTo>
                  <a:cubicBezTo>
                    <a:pt x="4" y="29"/>
                    <a:pt x="1" y="24"/>
                    <a:pt x="1" y="18"/>
                  </a:cubicBezTo>
                  <a:cubicBezTo>
                    <a:pt x="0" y="12"/>
                    <a:pt x="1" y="6"/>
                    <a:pt x="5" y="1"/>
                  </a:cubicBezTo>
                  <a:cubicBezTo>
                    <a:pt x="5" y="0"/>
                    <a:pt x="6" y="0"/>
                    <a:pt x="7" y="1"/>
                  </a:cubicBezTo>
                  <a:cubicBezTo>
                    <a:pt x="8" y="1"/>
                    <a:pt x="8" y="2"/>
                    <a:pt x="7" y="3"/>
                  </a:cubicBezTo>
                  <a:cubicBezTo>
                    <a:pt x="5" y="7"/>
                    <a:pt x="3" y="12"/>
                    <a:pt x="4" y="17"/>
                  </a:cubicBezTo>
                  <a:cubicBezTo>
                    <a:pt x="5" y="22"/>
                    <a:pt x="7" y="27"/>
                    <a:pt x="11" y="30"/>
                  </a:cubicBezTo>
                  <a:cubicBezTo>
                    <a:pt x="11" y="31"/>
                    <a:pt x="12" y="32"/>
                    <a:pt x="11" y="33"/>
                  </a:cubicBezTo>
                  <a:cubicBezTo>
                    <a:pt x="11" y="33"/>
                    <a:pt x="10" y="33"/>
                    <a:pt x="10" y="33"/>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grpSp>
      <p:sp>
        <p:nvSpPr>
          <p:cNvPr id="4" name="矩形 3"/>
          <p:cNvSpPr/>
          <p:nvPr/>
        </p:nvSpPr>
        <p:spPr>
          <a:xfrm>
            <a:off x="3504852" y="1987126"/>
            <a:ext cx="5400600" cy="22961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6" name="圆角矩形 5"/>
          <p:cNvSpPr/>
          <p:nvPr/>
        </p:nvSpPr>
        <p:spPr>
          <a:xfrm>
            <a:off x="453451" y="1311686"/>
            <a:ext cx="7510520" cy="3493616"/>
          </a:xfrm>
          <a:prstGeom prst="roundRect">
            <a:avLst/>
          </a:prstGeom>
          <a:solidFill>
            <a:schemeClr val="accent1">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9" name="斜纹 8"/>
          <p:cNvSpPr/>
          <p:nvPr/>
        </p:nvSpPr>
        <p:spPr>
          <a:xfrm>
            <a:off x="446494" y="1307379"/>
            <a:ext cx="2261149" cy="1996334"/>
          </a:xfrm>
          <a:prstGeom prst="diagStripe">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
        <p:nvSpPr>
          <p:cNvPr id="65" name="Rectangle 3"/>
          <p:cNvSpPr txBox="1">
            <a:spLocks noChangeArrowheads="1"/>
          </p:cNvSpPr>
          <p:nvPr/>
        </p:nvSpPr>
        <p:spPr>
          <a:xfrm rot="19079850">
            <a:off x="347406" y="1369635"/>
            <a:ext cx="3000002" cy="834720"/>
          </a:xfrm>
          <a:prstGeom prst="rect">
            <a:avLst/>
          </a:prstGeom>
        </p:spPr>
        <p:txBody>
          <a:bodyPr vert="horz" lIns="91429" tIns="45715" rIns="91429" bIns="45715"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S PGothic" pitchFamily="34" charset="-128"/>
                <a:ea typeface="MS PGothic" pitchFamily="34" charset="-128"/>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S PGothic" pitchFamily="34" charset="-128"/>
                <a:ea typeface="MS PGothic" pitchFamily="34" charset="-128"/>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S PGothic" pitchFamily="34" charset="-128"/>
                <a:ea typeface="MS PGothic" pitchFamily="34" charset="-128"/>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S PGothic" pitchFamily="34" charset="-128"/>
                <a:ea typeface="MS PGothic" pitchFamily="34" charset="-128"/>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S PGothic" pitchFamily="34" charset="-128"/>
                <a:ea typeface="MS PGothic"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chemeClr val="tx1"/>
              </a:buClr>
              <a:buNone/>
            </a:pPr>
            <a:r>
              <a:rPr lang="zh-CN" altLang="en-US" b="1" dirty="0" smtClean="0">
                <a:solidFill>
                  <a:schemeClr val="bg1"/>
                </a:solidFill>
                <a:latin typeface="Arial" panose="020B0604020202020204" pitchFamily="34" charset="0"/>
                <a:ea typeface="楷体" panose="02010609060101010101" pitchFamily="49" charset="-122"/>
                <a:sym typeface="Arial" panose="020B0604020202020204" pitchFamily="34" charset="0"/>
              </a:rPr>
              <a:t>问题研究 </a:t>
            </a:r>
            <a:r>
              <a:rPr lang="en-US" altLang="zh-CN" b="1" dirty="0" smtClean="0">
                <a:solidFill>
                  <a:schemeClr val="bg1"/>
                </a:solidFill>
                <a:latin typeface="Arial" panose="020B0604020202020204" pitchFamily="34" charset="0"/>
                <a:ea typeface="楷体" panose="02010609060101010101" pitchFamily="49" charset="-122"/>
                <a:sym typeface="Arial" panose="020B0604020202020204" pitchFamily="34" charset="0"/>
              </a:rPr>
              <a:t>1</a:t>
            </a:r>
            <a:endParaRPr lang="ja-JP" altLang="en-US" b="1"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14" name="文本框 13"/>
          <p:cNvSpPr txBox="1"/>
          <p:nvPr/>
        </p:nvSpPr>
        <p:spPr>
          <a:xfrm>
            <a:off x="1568156" y="2259917"/>
            <a:ext cx="4511436" cy="1938992"/>
          </a:xfrm>
          <a:prstGeom prst="rect">
            <a:avLst/>
          </a:prstGeom>
          <a:noFill/>
        </p:spPr>
        <p:txBody>
          <a:bodyPr wrap="square" rtlCol="0">
            <a:spAutoFit/>
          </a:bodyPr>
          <a:lstStyle/>
          <a:p>
            <a:r>
              <a:rPr lang="zh-CN" altLang="en-US" sz="2400" dirty="0">
                <a:latin typeface="Arial" panose="020B0604020202020204" pitchFamily="34" charset="0"/>
                <a:ea typeface="楷体" panose="02010609060101010101" pitchFamily="49" charset="-122"/>
                <a:sym typeface="Arial" panose="020B0604020202020204" pitchFamily="34" charset="0"/>
              </a:rPr>
              <a:t>销售</a:t>
            </a:r>
            <a:r>
              <a:rPr lang="en-US" altLang="zh-CN" sz="2400" dirty="0">
                <a:latin typeface="Arial" panose="020B0604020202020204" pitchFamily="34" charset="0"/>
                <a:ea typeface="楷体" panose="02010609060101010101" pitchFamily="49" charset="-122"/>
                <a:sym typeface="Arial" panose="020B0604020202020204" pitchFamily="34" charset="0"/>
              </a:rPr>
              <a:t>1</a:t>
            </a:r>
            <a:r>
              <a:rPr lang="zh-CN" altLang="en-US" sz="2400" dirty="0">
                <a:latin typeface="Arial" panose="020B0604020202020204" pitchFamily="34" charset="0"/>
                <a:ea typeface="楷体" panose="02010609060101010101" pitchFamily="49" charset="-122"/>
                <a:sym typeface="Arial" panose="020B0604020202020204" pitchFamily="34" charset="0"/>
              </a:rPr>
              <a:t>箱可口可乐（</a:t>
            </a:r>
            <a:r>
              <a:rPr lang="en-US" altLang="zh-CN" sz="2400" dirty="0">
                <a:latin typeface="Arial" panose="020B0604020202020204" pitchFamily="34" charset="0"/>
                <a:ea typeface="楷体" panose="02010609060101010101" pitchFamily="49" charset="-122"/>
                <a:sym typeface="Arial" panose="020B0604020202020204" pitchFamily="34" charset="0"/>
              </a:rPr>
              <a:t>52</a:t>
            </a:r>
            <a:r>
              <a:rPr lang="zh-CN" altLang="en-US" sz="2400" dirty="0">
                <a:latin typeface="Arial" panose="020B0604020202020204" pitchFamily="34" charset="0"/>
                <a:ea typeface="楷体" panose="02010609060101010101" pitchFamily="49" charset="-122"/>
                <a:sym typeface="Arial" panose="020B0604020202020204" pitchFamily="34" charset="0"/>
              </a:rPr>
              <a:t>元）给对方公司，并免费赠送对方公司</a:t>
            </a:r>
            <a:r>
              <a:rPr lang="en-US" altLang="zh-CN" sz="2400" dirty="0">
                <a:latin typeface="Arial" panose="020B0604020202020204" pitchFamily="34" charset="0"/>
                <a:ea typeface="楷体" panose="02010609060101010101" pitchFamily="49" charset="-122"/>
                <a:sym typeface="Arial" panose="020B0604020202020204" pitchFamily="34" charset="0"/>
              </a:rPr>
              <a:t>3</a:t>
            </a:r>
            <a:r>
              <a:rPr lang="zh-CN" altLang="en-US" sz="2400" dirty="0">
                <a:latin typeface="Arial" panose="020B0604020202020204" pitchFamily="34" charset="0"/>
                <a:ea typeface="楷体" panose="02010609060101010101" pitchFamily="49" charset="-122"/>
                <a:sym typeface="Arial" panose="020B0604020202020204" pitchFamily="34" charset="0"/>
              </a:rPr>
              <a:t>瓶可口可乐（</a:t>
            </a:r>
            <a:r>
              <a:rPr lang="en-US" altLang="zh-CN" sz="2400" dirty="0">
                <a:latin typeface="Arial" panose="020B0604020202020204" pitchFamily="34" charset="0"/>
                <a:ea typeface="楷体" panose="02010609060101010101" pitchFamily="49" charset="-122"/>
                <a:sym typeface="Arial" panose="020B0604020202020204" pitchFamily="34" charset="0"/>
              </a:rPr>
              <a:t>3.8</a:t>
            </a:r>
            <a:r>
              <a:rPr lang="zh-CN" altLang="en-US" sz="2400" dirty="0">
                <a:latin typeface="Arial" panose="020B0604020202020204" pitchFamily="34" charset="0"/>
                <a:ea typeface="楷体" panose="02010609060101010101" pitchFamily="49" charset="-122"/>
                <a:sym typeface="Arial" panose="020B0604020202020204" pitchFamily="34" charset="0"/>
              </a:rPr>
              <a:t>元）作为奖励。</a:t>
            </a:r>
            <a:endParaRPr lang="zh-CN" altLang="en-US" sz="2400" dirty="0">
              <a:latin typeface="Arial" panose="020B0604020202020204" pitchFamily="34" charset="0"/>
              <a:ea typeface="楷体" panose="02010609060101010101" pitchFamily="49" charset="-122"/>
              <a:sym typeface="Arial" panose="020B0604020202020204" pitchFamily="34" charset="0"/>
            </a:endParaRPr>
          </a:p>
          <a:p>
            <a:endParaRPr lang="zh-CN" altLang="en-US" sz="2400" dirty="0">
              <a:latin typeface="Arial" panose="020B0604020202020204" pitchFamily="34" charset="0"/>
              <a:ea typeface="楷体" panose="02010609060101010101" pitchFamily="49" charset="-122"/>
              <a:sym typeface="Arial" panose="020B0604020202020204" pitchFamily="34" charset="0"/>
            </a:endParaRPr>
          </a:p>
          <a:p>
            <a:r>
              <a:rPr lang="zh-CN" altLang="en-US" sz="2400" dirty="0">
                <a:solidFill>
                  <a:srgbClr val="FF0000"/>
                </a:solidFill>
                <a:latin typeface="Arial" panose="020B0604020202020204" pitchFamily="34" charset="0"/>
                <a:ea typeface="楷体" panose="02010609060101010101" pitchFamily="49" charset="-122"/>
                <a:sym typeface="Arial" panose="020B0604020202020204" pitchFamily="34" charset="0"/>
              </a:rPr>
              <a:t>是否存在构成商业贿赂的风险？</a:t>
            </a:r>
            <a:endParaRPr lang="zh-CN" altLang="en-US" sz="2400" dirty="0">
              <a:solidFill>
                <a:srgbClr val="FF0000"/>
              </a:solidFill>
              <a:latin typeface="Arial" panose="020B0604020202020204" pitchFamily="34" charset="0"/>
              <a:ea typeface="楷体" panose="02010609060101010101" pitchFamily="49"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0-#ppt_w/2"/>
                                          </p:val>
                                        </p:tav>
                                        <p:tav tm="100000">
                                          <p:val>
                                            <p:strVal val="#ppt_x"/>
                                          </p:val>
                                        </p:tav>
                                      </p:tavLst>
                                    </p:anim>
                                    <p:anim calcmode="lin" valueType="num">
                                      <p:cBhvr additive="base">
                                        <p:cTn id="8" dur="500" fill="hold"/>
                                        <p:tgtEl>
                                          <p:spTgt spid="65"/>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25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65"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4"/>
          </p:nvPr>
        </p:nvSpPr>
        <p:spPr/>
        <p:txBody>
          <a:bodyPr/>
          <a:lstStyle/>
          <a:p>
            <a:fld id="{0C913308-F349-4B6D-A68A-DD1791B4A57B}" type="slidenum">
              <a:rPr lang="zh-CN" altLang="en-US" smtClean="0">
                <a:latin typeface="Arial" panose="020B0604020202020204" pitchFamily="34" charset="0"/>
                <a:ea typeface="楷体" panose="02010609060101010101" pitchFamily="49" charset="-122"/>
                <a:sym typeface="Arial" panose="020B0604020202020204" pitchFamily="34" charset="0"/>
              </a:rPr>
            </a:fld>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12" name="标题 2"/>
          <p:cNvSpPr>
            <a:spLocks noGrp="1"/>
          </p:cNvSpPr>
          <p:nvPr>
            <p:ph type="title"/>
          </p:nvPr>
        </p:nvSpPr>
        <p:spPr/>
        <p:txBody>
          <a:bodyPr/>
          <a:lstStyle/>
          <a:p>
            <a:r>
              <a:rPr lang="zh-CN" altLang="en-US" dirty="0">
                <a:solidFill>
                  <a:prstClr val="black"/>
                </a:solidFill>
                <a:latin typeface="Arial" panose="020B0604020202020204" pitchFamily="34" charset="0"/>
                <a:ea typeface="楷体" panose="02010609060101010101" pitchFamily="49" charset="-122"/>
                <a:sym typeface="Arial" panose="020B0604020202020204" pitchFamily="34" charset="0"/>
              </a:rPr>
              <a:t>一</a:t>
            </a:r>
            <a:r>
              <a:rPr lang="zh-CN" altLang="en-US" dirty="0" smtClean="0">
                <a:solidFill>
                  <a:prstClr val="black"/>
                </a:solidFill>
                <a:latin typeface="Arial" panose="020B0604020202020204" pitchFamily="34" charset="0"/>
                <a:ea typeface="楷体" panose="02010609060101010101" pitchFamily="49" charset="-122"/>
                <a:sym typeface="Arial" panose="020B0604020202020204" pitchFamily="34" charset="0"/>
              </a:rPr>
              <a:t>、问题研究</a:t>
            </a:r>
            <a:endParaRPr lang="zh-CN" altLang="en-US" dirty="0">
              <a:solidFill>
                <a:prstClr val="black"/>
              </a:solidFill>
              <a:latin typeface="Arial" panose="020B0604020202020204" pitchFamily="34" charset="0"/>
              <a:ea typeface="楷体" panose="02010609060101010101" pitchFamily="49" charset="-122"/>
              <a:sym typeface="Arial" panose="020B0604020202020204" pitchFamily="34" charset="0"/>
            </a:endParaRPr>
          </a:p>
        </p:txBody>
      </p:sp>
      <p:grpSp>
        <p:nvGrpSpPr>
          <p:cNvPr id="13" name="组合 12"/>
          <p:cNvGrpSpPr/>
          <p:nvPr/>
        </p:nvGrpSpPr>
        <p:grpSpPr>
          <a:xfrm flipH="1">
            <a:off x="5749283" y="2727539"/>
            <a:ext cx="1913285" cy="1825732"/>
            <a:chOff x="549724" y="2198076"/>
            <a:chExt cx="1786119" cy="1888449"/>
          </a:xfrm>
        </p:grpSpPr>
        <p:sp>
          <p:nvSpPr>
            <p:cNvPr id="67" name="îṡḻíďe"/>
            <p:cNvSpPr/>
            <p:nvPr/>
          </p:nvSpPr>
          <p:spPr bwMode="auto">
            <a:xfrm flipH="1">
              <a:off x="737638" y="3245561"/>
              <a:ext cx="463275" cy="615839"/>
            </a:xfrm>
            <a:custGeom>
              <a:avLst/>
              <a:gdLst>
                <a:gd name="T0" fmla="*/ 182 w 212"/>
                <a:gd name="T1" fmla="*/ 187 h 282"/>
                <a:gd name="T2" fmla="*/ 153 w 212"/>
                <a:gd name="T3" fmla="*/ 201 h 282"/>
                <a:gd name="T4" fmla="*/ 127 w 212"/>
                <a:gd name="T5" fmla="*/ 219 h 282"/>
                <a:gd name="T6" fmla="*/ 131 w 212"/>
                <a:gd name="T7" fmla="*/ 258 h 282"/>
                <a:gd name="T8" fmla="*/ 106 w 212"/>
                <a:gd name="T9" fmla="*/ 275 h 282"/>
                <a:gd name="T10" fmla="*/ 74 w 212"/>
                <a:gd name="T11" fmla="*/ 271 h 282"/>
                <a:gd name="T12" fmla="*/ 45 w 212"/>
                <a:gd name="T13" fmla="*/ 282 h 282"/>
                <a:gd name="T14" fmla="*/ 44 w 212"/>
                <a:gd name="T15" fmla="*/ 282 h 282"/>
                <a:gd name="T16" fmla="*/ 34 w 212"/>
                <a:gd name="T17" fmla="*/ 253 h 282"/>
                <a:gd name="T18" fmla="*/ 10 w 212"/>
                <a:gd name="T19" fmla="*/ 231 h 282"/>
                <a:gd name="T20" fmla="*/ 6 w 212"/>
                <a:gd name="T21" fmla="*/ 201 h 282"/>
                <a:gd name="T22" fmla="*/ 39 w 212"/>
                <a:gd name="T23" fmla="*/ 179 h 282"/>
                <a:gd name="T24" fmla="*/ 35 w 212"/>
                <a:gd name="T25" fmla="*/ 147 h 282"/>
                <a:gd name="T26" fmla="*/ 28 w 212"/>
                <a:gd name="T27" fmla="*/ 115 h 282"/>
                <a:gd name="T28" fmla="*/ 57 w 212"/>
                <a:gd name="T29" fmla="*/ 94 h 282"/>
                <a:gd name="T30" fmla="*/ 90 w 212"/>
                <a:gd name="T31" fmla="*/ 76 h 282"/>
                <a:gd name="T32" fmla="*/ 94 w 212"/>
                <a:gd name="T33" fmla="*/ 31 h 282"/>
                <a:gd name="T34" fmla="*/ 126 w 212"/>
                <a:gd name="T35" fmla="*/ 3 h 282"/>
                <a:gd name="T36" fmla="*/ 170 w 212"/>
                <a:gd name="T37" fmla="*/ 11 h 282"/>
                <a:gd name="T38" fmla="*/ 204 w 212"/>
                <a:gd name="T39" fmla="*/ 39 h 282"/>
                <a:gd name="T40" fmla="*/ 203 w 212"/>
                <a:gd name="T41" fmla="*/ 82 h 282"/>
                <a:gd name="T42" fmla="*/ 172 w 212"/>
                <a:gd name="T43" fmla="*/ 114 h 282"/>
                <a:gd name="T44" fmla="*/ 179 w 212"/>
                <a:gd name="T45" fmla="*/ 151 h 282"/>
                <a:gd name="T46" fmla="*/ 182 w 212"/>
                <a:gd name="T47" fmla="*/ 18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2" h="282">
                  <a:moveTo>
                    <a:pt x="182" y="187"/>
                  </a:moveTo>
                  <a:cubicBezTo>
                    <a:pt x="176" y="196"/>
                    <a:pt x="164" y="199"/>
                    <a:pt x="153" y="201"/>
                  </a:cubicBezTo>
                  <a:cubicBezTo>
                    <a:pt x="142" y="204"/>
                    <a:pt x="130" y="209"/>
                    <a:pt x="127" y="219"/>
                  </a:cubicBezTo>
                  <a:cubicBezTo>
                    <a:pt x="123" y="232"/>
                    <a:pt x="134" y="246"/>
                    <a:pt x="131" y="258"/>
                  </a:cubicBezTo>
                  <a:cubicBezTo>
                    <a:pt x="128" y="269"/>
                    <a:pt x="116" y="274"/>
                    <a:pt x="106" y="275"/>
                  </a:cubicBezTo>
                  <a:cubicBezTo>
                    <a:pt x="95" y="275"/>
                    <a:pt x="84" y="272"/>
                    <a:pt x="74" y="271"/>
                  </a:cubicBezTo>
                  <a:cubicBezTo>
                    <a:pt x="63" y="270"/>
                    <a:pt x="51" y="273"/>
                    <a:pt x="45" y="282"/>
                  </a:cubicBezTo>
                  <a:cubicBezTo>
                    <a:pt x="44" y="282"/>
                    <a:pt x="44" y="282"/>
                    <a:pt x="44" y="282"/>
                  </a:cubicBezTo>
                  <a:cubicBezTo>
                    <a:pt x="47" y="271"/>
                    <a:pt x="41" y="260"/>
                    <a:pt x="34" y="253"/>
                  </a:cubicBezTo>
                  <a:cubicBezTo>
                    <a:pt x="26" y="245"/>
                    <a:pt x="17" y="239"/>
                    <a:pt x="10" y="231"/>
                  </a:cubicBezTo>
                  <a:cubicBezTo>
                    <a:pt x="4" y="222"/>
                    <a:pt x="0" y="210"/>
                    <a:pt x="6" y="201"/>
                  </a:cubicBezTo>
                  <a:cubicBezTo>
                    <a:pt x="14" y="190"/>
                    <a:pt x="31" y="190"/>
                    <a:pt x="39" y="179"/>
                  </a:cubicBezTo>
                  <a:cubicBezTo>
                    <a:pt x="45" y="169"/>
                    <a:pt x="40" y="157"/>
                    <a:pt x="35" y="147"/>
                  </a:cubicBezTo>
                  <a:cubicBezTo>
                    <a:pt x="30" y="137"/>
                    <a:pt x="24" y="126"/>
                    <a:pt x="28" y="115"/>
                  </a:cubicBezTo>
                  <a:cubicBezTo>
                    <a:pt x="31" y="103"/>
                    <a:pt x="45" y="97"/>
                    <a:pt x="57" y="94"/>
                  </a:cubicBezTo>
                  <a:cubicBezTo>
                    <a:pt x="69" y="91"/>
                    <a:pt x="83" y="87"/>
                    <a:pt x="90" y="76"/>
                  </a:cubicBezTo>
                  <a:cubicBezTo>
                    <a:pt x="97" y="63"/>
                    <a:pt x="91" y="46"/>
                    <a:pt x="94" y="31"/>
                  </a:cubicBezTo>
                  <a:cubicBezTo>
                    <a:pt x="98" y="17"/>
                    <a:pt x="112" y="6"/>
                    <a:pt x="126" y="3"/>
                  </a:cubicBezTo>
                  <a:cubicBezTo>
                    <a:pt x="141" y="0"/>
                    <a:pt x="156" y="4"/>
                    <a:pt x="170" y="11"/>
                  </a:cubicBezTo>
                  <a:cubicBezTo>
                    <a:pt x="184" y="17"/>
                    <a:pt x="196" y="26"/>
                    <a:pt x="204" y="39"/>
                  </a:cubicBezTo>
                  <a:cubicBezTo>
                    <a:pt x="211" y="52"/>
                    <a:pt x="212" y="69"/>
                    <a:pt x="203" y="82"/>
                  </a:cubicBezTo>
                  <a:cubicBezTo>
                    <a:pt x="194" y="94"/>
                    <a:pt x="177" y="100"/>
                    <a:pt x="172" y="114"/>
                  </a:cubicBezTo>
                  <a:cubicBezTo>
                    <a:pt x="168" y="126"/>
                    <a:pt x="174" y="139"/>
                    <a:pt x="179" y="151"/>
                  </a:cubicBezTo>
                  <a:cubicBezTo>
                    <a:pt x="185" y="162"/>
                    <a:pt x="189" y="176"/>
                    <a:pt x="182" y="187"/>
                  </a:cubicBezTo>
                  <a:close/>
                </a:path>
              </a:pathLst>
            </a:custGeom>
            <a:solidFill>
              <a:schemeClr val="accent1">
                <a:lumMod val="40000"/>
                <a:lumOff val="60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68" name="ïṣḻiḑé"/>
            <p:cNvSpPr/>
            <p:nvPr/>
          </p:nvSpPr>
          <p:spPr bwMode="auto">
            <a:xfrm flipH="1">
              <a:off x="855473" y="3311300"/>
              <a:ext cx="253654" cy="561263"/>
            </a:xfrm>
            <a:custGeom>
              <a:avLst/>
              <a:gdLst>
                <a:gd name="T0" fmla="*/ 0 w 116"/>
                <a:gd name="T1" fmla="*/ 256 h 257"/>
                <a:gd name="T2" fmla="*/ 0 w 116"/>
                <a:gd name="T3" fmla="*/ 255 h 257"/>
                <a:gd name="T4" fmla="*/ 114 w 116"/>
                <a:gd name="T5" fmla="*/ 0 h 257"/>
                <a:gd name="T6" fmla="*/ 116 w 116"/>
                <a:gd name="T7" fmla="*/ 0 h 257"/>
                <a:gd name="T8" fmla="*/ 116 w 116"/>
                <a:gd name="T9" fmla="*/ 1 h 257"/>
                <a:gd name="T10" fmla="*/ 2 w 116"/>
                <a:gd name="T11" fmla="*/ 256 h 257"/>
                <a:gd name="T12" fmla="*/ 0 w 116"/>
                <a:gd name="T13" fmla="*/ 256 h 257"/>
                <a:gd name="T14" fmla="*/ 0 w 116"/>
                <a:gd name="T15" fmla="*/ 256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7">
                  <a:moveTo>
                    <a:pt x="0" y="256"/>
                  </a:moveTo>
                  <a:cubicBezTo>
                    <a:pt x="0" y="256"/>
                    <a:pt x="0" y="256"/>
                    <a:pt x="0" y="255"/>
                  </a:cubicBezTo>
                  <a:cubicBezTo>
                    <a:pt x="114" y="0"/>
                    <a:pt x="114" y="0"/>
                    <a:pt x="114" y="0"/>
                  </a:cubicBezTo>
                  <a:cubicBezTo>
                    <a:pt x="114" y="0"/>
                    <a:pt x="115" y="0"/>
                    <a:pt x="116" y="0"/>
                  </a:cubicBezTo>
                  <a:cubicBezTo>
                    <a:pt x="116" y="0"/>
                    <a:pt x="116" y="1"/>
                    <a:pt x="116" y="1"/>
                  </a:cubicBezTo>
                  <a:cubicBezTo>
                    <a:pt x="2" y="256"/>
                    <a:pt x="2" y="256"/>
                    <a:pt x="2" y="256"/>
                  </a:cubicBezTo>
                  <a:cubicBezTo>
                    <a:pt x="2" y="256"/>
                    <a:pt x="1" y="257"/>
                    <a:pt x="0" y="256"/>
                  </a:cubicBezTo>
                  <a:cubicBezTo>
                    <a:pt x="0" y="256"/>
                    <a:pt x="0" y="256"/>
                    <a:pt x="0" y="256"/>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69" name="íŝľídé"/>
            <p:cNvSpPr/>
            <p:nvPr/>
          </p:nvSpPr>
          <p:spPr bwMode="auto">
            <a:xfrm flipH="1">
              <a:off x="964624" y="3739224"/>
              <a:ext cx="107291" cy="50235"/>
            </a:xfrm>
            <a:custGeom>
              <a:avLst/>
              <a:gdLst>
                <a:gd name="T0" fmla="*/ 0 w 49"/>
                <a:gd name="T1" fmla="*/ 23 h 23"/>
                <a:gd name="T2" fmla="*/ 0 w 49"/>
                <a:gd name="T3" fmla="*/ 22 h 23"/>
                <a:gd name="T4" fmla="*/ 1 w 49"/>
                <a:gd name="T5" fmla="*/ 21 h 23"/>
                <a:gd name="T6" fmla="*/ 47 w 49"/>
                <a:gd name="T7" fmla="*/ 1 h 23"/>
                <a:gd name="T8" fmla="*/ 49 w 49"/>
                <a:gd name="T9" fmla="*/ 1 h 23"/>
                <a:gd name="T10" fmla="*/ 48 w 49"/>
                <a:gd name="T11" fmla="*/ 3 h 23"/>
                <a:gd name="T12" fmla="*/ 1 w 49"/>
                <a:gd name="T13" fmla="*/ 23 h 23"/>
                <a:gd name="T14" fmla="*/ 0 w 4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3">
                  <a:moveTo>
                    <a:pt x="0" y="23"/>
                  </a:moveTo>
                  <a:cubicBezTo>
                    <a:pt x="0" y="23"/>
                    <a:pt x="0" y="22"/>
                    <a:pt x="0" y="22"/>
                  </a:cubicBezTo>
                  <a:cubicBezTo>
                    <a:pt x="0" y="22"/>
                    <a:pt x="0" y="21"/>
                    <a:pt x="1" y="21"/>
                  </a:cubicBezTo>
                  <a:cubicBezTo>
                    <a:pt x="17" y="15"/>
                    <a:pt x="32" y="9"/>
                    <a:pt x="47" y="1"/>
                  </a:cubicBezTo>
                  <a:cubicBezTo>
                    <a:pt x="48" y="0"/>
                    <a:pt x="49" y="1"/>
                    <a:pt x="49" y="1"/>
                  </a:cubicBezTo>
                  <a:cubicBezTo>
                    <a:pt x="49" y="2"/>
                    <a:pt x="49" y="3"/>
                    <a:pt x="48" y="3"/>
                  </a:cubicBezTo>
                  <a:cubicBezTo>
                    <a:pt x="33" y="11"/>
                    <a:pt x="18" y="17"/>
                    <a:pt x="1" y="23"/>
                  </a:cubicBezTo>
                  <a:cubicBezTo>
                    <a:pt x="1" y="23"/>
                    <a:pt x="1" y="23"/>
                    <a:pt x="0" y="2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0" name="ïṥļiḓè"/>
            <p:cNvSpPr/>
            <p:nvPr/>
          </p:nvSpPr>
          <p:spPr bwMode="auto">
            <a:xfrm flipH="1">
              <a:off x="879660" y="3614568"/>
              <a:ext cx="137680" cy="52716"/>
            </a:xfrm>
            <a:custGeom>
              <a:avLst/>
              <a:gdLst>
                <a:gd name="T0" fmla="*/ 1 w 63"/>
                <a:gd name="T1" fmla="*/ 24 h 24"/>
                <a:gd name="T2" fmla="*/ 0 w 63"/>
                <a:gd name="T3" fmla="*/ 23 h 24"/>
                <a:gd name="T4" fmla="*/ 1 w 63"/>
                <a:gd name="T5" fmla="*/ 22 h 24"/>
                <a:gd name="T6" fmla="*/ 61 w 63"/>
                <a:gd name="T7" fmla="*/ 0 h 24"/>
                <a:gd name="T8" fmla="*/ 63 w 63"/>
                <a:gd name="T9" fmla="*/ 0 h 24"/>
                <a:gd name="T10" fmla="*/ 62 w 63"/>
                <a:gd name="T11" fmla="*/ 2 h 24"/>
                <a:gd name="T12" fmla="*/ 2 w 63"/>
                <a:gd name="T13" fmla="*/ 24 h 24"/>
                <a:gd name="T14" fmla="*/ 1 w 63"/>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4">
                  <a:moveTo>
                    <a:pt x="1" y="24"/>
                  </a:moveTo>
                  <a:cubicBezTo>
                    <a:pt x="0" y="24"/>
                    <a:pt x="0" y="24"/>
                    <a:pt x="0" y="23"/>
                  </a:cubicBezTo>
                  <a:cubicBezTo>
                    <a:pt x="0" y="23"/>
                    <a:pt x="0" y="22"/>
                    <a:pt x="1" y="22"/>
                  </a:cubicBezTo>
                  <a:cubicBezTo>
                    <a:pt x="61" y="0"/>
                    <a:pt x="61" y="0"/>
                    <a:pt x="61" y="0"/>
                  </a:cubicBezTo>
                  <a:cubicBezTo>
                    <a:pt x="62" y="0"/>
                    <a:pt x="63" y="0"/>
                    <a:pt x="63" y="0"/>
                  </a:cubicBezTo>
                  <a:cubicBezTo>
                    <a:pt x="63" y="1"/>
                    <a:pt x="63" y="2"/>
                    <a:pt x="62" y="2"/>
                  </a:cubicBezTo>
                  <a:cubicBezTo>
                    <a:pt x="2" y="24"/>
                    <a:pt x="2" y="24"/>
                    <a:pt x="2" y="24"/>
                  </a:cubicBezTo>
                  <a:cubicBezTo>
                    <a:pt x="1" y="24"/>
                    <a:pt x="1" y="24"/>
                    <a:pt x="1" y="24"/>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1" name="î$ľiḓe"/>
            <p:cNvSpPr/>
            <p:nvPr/>
          </p:nvSpPr>
          <p:spPr bwMode="auto">
            <a:xfrm flipH="1">
              <a:off x="879660" y="3505416"/>
              <a:ext cx="83104" cy="34730"/>
            </a:xfrm>
            <a:custGeom>
              <a:avLst/>
              <a:gdLst>
                <a:gd name="T0" fmla="*/ 1 w 38"/>
                <a:gd name="T1" fmla="*/ 16 h 16"/>
                <a:gd name="T2" fmla="*/ 0 w 38"/>
                <a:gd name="T3" fmla="*/ 16 h 16"/>
                <a:gd name="T4" fmla="*/ 1 w 38"/>
                <a:gd name="T5" fmla="*/ 14 h 16"/>
                <a:gd name="T6" fmla="*/ 36 w 38"/>
                <a:gd name="T7" fmla="*/ 0 h 16"/>
                <a:gd name="T8" fmla="*/ 38 w 38"/>
                <a:gd name="T9" fmla="*/ 1 h 16"/>
                <a:gd name="T10" fmla="*/ 37 w 38"/>
                <a:gd name="T11" fmla="*/ 2 h 16"/>
                <a:gd name="T12" fmla="*/ 2 w 38"/>
                <a:gd name="T13" fmla="*/ 16 h 16"/>
                <a:gd name="T14" fmla="*/ 1 w 38"/>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6">
                  <a:moveTo>
                    <a:pt x="1" y="16"/>
                  </a:moveTo>
                  <a:cubicBezTo>
                    <a:pt x="1" y="16"/>
                    <a:pt x="1" y="16"/>
                    <a:pt x="0" y="16"/>
                  </a:cubicBezTo>
                  <a:cubicBezTo>
                    <a:pt x="0" y="15"/>
                    <a:pt x="1" y="14"/>
                    <a:pt x="1" y="14"/>
                  </a:cubicBezTo>
                  <a:cubicBezTo>
                    <a:pt x="36" y="0"/>
                    <a:pt x="36" y="0"/>
                    <a:pt x="36" y="0"/>
                  </a:cubicBezTo>
                  <a:cubicBezTo>
                    <a:pt x="37" y="0"/>
                    <a:pt x="37" y="0"/>
                    <a:pt x="38" y="1"/>
                  </a:cubicBezTo>
                  <a:cubicBezTo>
                    <a:pt x="38" y="1"/>
                    <a:pt x="38" y="2"/>
                    <a:pt x="37" y="2"/>
                  </a:cubicBezTo>
                  <a:cubicBezTo>
                    <a:pt x="2" y="16"/>
                    <a:pt x="2" y="16"/>
                    <a:pt x="2" y="16"/>
                  </a:cubicBezTo>
                  <a:cubicBezTo>
                    <a:pt x="2" y="16"/>
                    <a:pt x="1" y="16"/>
                    <a:pt x="1" y="16"/>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2" name="ísliḑe"/>
            <p:cNvSpPr/>
            <p:nvPr/>
          </p:nvSpPr>
          <p:spPr bwMode="auto">
            <a:xfrm flipH="1">
              <a:off x="807719" y="3383241"/>
              <a:ext cx="104811" cy="50235"/>
            </a:xfrm>
            <a:custGeom>
              <a:avLst/>
              <a:gdLst>
                <a:gd name="T0" fmla="*/ 1 w 48"/>
                <a:gd name="T1" fmla="*/ 23 h 23"/>
                <a:gd name="T2" fmla="*/ 0 w 48"/>
                <a:gd name="T3" fmla="*/ 22 h 23"/>
                <a:gd name="T4" fmla="*/ 1 w 48"/>
                <a:gd name="T5" fmla="*/ 21 h 23"/>
                <a:gd name="T6" fmla="*/ 47 w 48"/>
                <a:gd name="T7" fmla="*/ 1 h 23"/>
                <a:gd name="T8" fmla="*/ 48 w 48"/>
                <a:gd name="T9" fmla="*/ 1 h 23"/>
                <a:gd name="T10" fmla="*/ 48 w 48"/>
                <a:gd name="T11" fmla="*/ 3 h 23"/>
                <a:gd name="T12" fmla="*/ 1 w 48"/>
                <a:gd name="T13" fmla="*/ 23 h 23"/>
                <a:gd name="T14" fmla="*/ 1 w 48"/>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23">
                  <a:moveTo>
                    <a:pt x="1" y="23"/>
                  </a:moveTo>
                  <a:cubicBezTo>
                    <a:pt x="0" y="23"/>
                    <a:pt x="0" y="22"/>
                    <a:pt x="0" y="22"/>
                  </a:cubicBezTo>
                  <a:cubicBezTo>
                    <a:pt x="0" y="22"/>
                    <a:pt x="0" y="21"/>
                    <a:pt x="1" y="21"/>
                  </a:cubicBezTo>
                  <a:cubicBezTo>
                    <a:pt x="47" y="1"/>
                    <a:pt x="47" y="1"/>
                    <a:pt x="47" y="1"/>
                  </a:cubicBezTo>
                  <a:cubicBezTo>
                    <a:pt x="47" y="0"/>
                    <a:pt x="48" y="1"/>
                    <a:pt x="48" y="1"/>
                  </a:cubicBezTo>
                  <a:cubicBezTo>
                    <a:pt x="48" y="2"/>
                    <a:pt x="48" y="2"/>
                    <a:pt x="48" y="3"/>
                  </a:cubicBezTo>
                  <a:cubicBezTo>
                    <a:pt x="1" y="23"/>
                    <a:pt x="1" y="23"/>
                    <a:pt x="1" y="23"/>
                  </a:cubicBezTo>
                  <a:cubicBezTo>
                    <a:pt x="1" y="23"/>
                    <a:pt x="1" y="23"/>
                    <a:pt x="1" y="2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3" name="i$ḷîḍe"/>
            <p:cNvSpPr/>
            <p:nvPr/>
          </p:nvSpPr>
          <p:spPr bwMode="auto">
            <a:xfrm flipH="1">
              <a:off x="1067575" y="3675966"/>
              <a:ext cx="39692" cy="113493"/>
            </a:xfrm>
            <a:custGeom>
              <a:avLst/>
              <a:gdLst>
                <a:gd name="T0" fmla="*/ 16 w 18"/>
                <a:gd name="T1" fmla="*/ 52 h 52"/>
                <a:gd name="T2" fmla="*/ 17 w 18"/>
                <a:gd name="T3" fmla="*/ 52 h 52"/>
                <a:gd name="T4" fmla="*/ 17 w 18"/>
                <a:gd name="T5" fmla="*/ 50 h 52"/>
                <a:gd name="T6" fmla="*/ 2 w 18"/>
                <a:gd name="T7" fmla="*/ 1 h 52"/>
                <a:gd name="T8" fmla="*/ 1 w 18"/>
                <a:gd name="T9" fmla="*/ 1 h 52"/>
                <a:gd name="T10" fmla="*/ 0 w 18"/>
                <a:gd name="T11" fmla="*/ 2 h 52"/>
                <a:gd name="T12" fmla="*/ 15 w 18"/>
                <a:gd name="T13" fmla="*/ 51 h 52"/>
                <a:gd name="T14" fmla="*/ 16 w 18"/>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52">
                  <a:moveTo>
                    <a:pt x="16" y="52"/>
                  </a:moveTo>
                  <a:cubicBezTo>
                    <a:pt x="16" y="52"/>
                    <a:pt x="16" y="52"/>
                    <a:pt x="17" y="52"/>
                  </a:cubicBezTo>
                  <a:cubicBezTo>
                    <a:pt x="17" y="51"/>
                    <a:pt x="18" y="51"/>
                    <a:pt x="17" y="50"/>
                  </a:cubicBezTo>
                  <a:cubicBezTo>
                    <a:pt x="11" y="34"/>
                    <a:pt x="6" y="18"/>
                    <a:pt x="2" y="1"/>
                  </a:cubicBezTo>
                  <a:cubicBezTo>
                    <a:pt x="2" y="1"/>
                    <a:pt x="1" y="0"/>
                    <a:pt x="1" y="1"/>
                  </a:cubicBezTo>
                  <a:cubicBezTo>
                    <a:pt x="0" y="1"/>
                    <a:pt x="0" y="1"/>
                    <a:pt x="0" y="2"/>
                  </a:cubicBezTo>
                  <a:cubicBezTo>
                    <a:pt x="4" y="19"/>
                    <a:pt x="9" y="35"/>
                    <a:pt x="15" y="51"/>
                  </a:cubicBezTo>
                  <a:cubicBezTo>
                    <a:pt x="15" y="51"/>
                    <a:pt x="15" y="51"/>
                    <a:pt x="16" y="52"/>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4" name="íSľidê"/>
            <p:cNvSpPr/>
            <p:nvPr/>
          </p:nvSpPr>
          <p:spPr bwMode="auto">
            <a:xfrm flipH="1">
              <a:off x="1010518" y="3527122"/>
              <a:ext cx="55196" cy="137680"/>
            </a:xfrm>
            <a:custGeom>
              <a:avLst/>
              <a:gdLst>
                <a:gd name="T0" fmla="*/ 23 w 25"/>
                <a:gd name="T1" fmla="*/ 63 h 63"/>
                <a:gd name="T2" fmla="*/ 24 w 25"/>
                <a:gd name="T3" fmla="*/ 63 h 63"/>
                <a:gd name="T4" fmla="*/ 25 w 25"/>
                <a:gd name="T5" fmla="*/ 61 h 63"/>
                <a:gd name="T6" fmla="*/ 2 w 25"/>
                <a:gd name="T7" fmla="*/ 1 h 63"/>
                <a:gd name="T8" fmla="*/ 1 w 25"/>
                <a:gd name="T9" fmla="*/ 0 h 63"/>
                <a:gd name="T10" fmla="*/ 0 w 25"/>
                <a:gd name="T11" fmla="*/ 2 h 63"/>
                <a:gd name="T12" fmla="*/ 22 w 25"/>
                <a:gd name="T13" fmla="*/ 62 h 63"/>
                <a:gd name="T14" fmla="*/ 23 w 25"/>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63">
                  <a:moveTo>
                    <a:pt x="23" y="63"/>
                  </a:moveTo>
                  <a:cubicBezTo>
                    <a:pt x="23" y="63"/>
                    <a:pt x="24" y="63"/>
                    <a:pt x="24" y="63"/>
                  </a:cubicBezTo>
                  <a:cubicBezTo>
                    <a:pt x="24" y="63"/>
                    <a:pt x="25" y="62"/>
                    <a:pt x="25" y="61"/>
                  </a:cubicBezTo>
                  <a:cubicBezTo>
                    <a:pt x="2" y="1"/>
                    <a:pt x="2" y="1"/>
                    <a:pt x="2" y="1"/>
                  </a:cubicBezTo>
                  <a:cubicBezTo>
                    <a:pt x="2" y="0"/>
                    <a:pt x="1" y="0"/>
                    <a:pt x="1" y="0"/>
                  </a:cubicBezTo>
                  <a:cubicBezTo>
                    <a:pt x="0" y="0"/>
                    <a:pt x="0" y="1"/>
                    <a:pt x="0" y="2"/>
                  </a:cubicBezTo>
                  <a:cubicBezTo>
                    <a:pt x="22" y="62"/>
                    <a:pt x="22" y="62"/>
                    <a:pt x="22" y="62"/>
                  </a:cubicBezTo>
                  <a:cubicBezTo>
                    <a:pt x="22" y="63"/>
                    <a:pt x="23" y="63"/>
                    <a:pt x="23" y="6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5" name="ïṧlíḋe"/>
            <p:cNvSpPr/>
            <p:nvPr/>
          </p:nvSpPr>
          <p:spPr bwMode="auto">
            <a:xfrm flipH="1">
              <a:off x="955942" y="3453321"/>
              <a:ext cx="32870" cy="82484"/>
            </a:xfrm>
            <a:custGeom>
              <a:avLst/>
              <a:gdLst>
                <a:gd name="T0" fmla="*/ 13 w 15"/>
                <a:gd name="T1" fmla="*/ 38 h 38"/>
                <a:gd name="T2" fmla="*/ 14 w 15"/>
                <a:gd name="T3" fmla="*/ 38 h 38"/>
                <a:gd name="T4" fmla="*/ 15 w 15"/>
                <a:gd name="T5" fmla="*/ 37 h 38"/>
                <a:gd name="T6" fmla="*/ 3 w 15"/>
                <a:gd name="T7" fmla="*/ 1 h 38"/>
                <a:gd name="T8" fmla="*/ 1 w 15"/>
                <a:gd name="T9" fmla="*/ 0 h 38"/>
                <a:gd name="T10" fmla="*/ 0 w 15"/>
                <a:gd name="T11" fmla="*/ 2 h 38"/>
                <a:gd name="T12" fmla="*/ 13 w 15"/>
                <a:gd name="T13" fmla="*/ 37 h 38"/>
                <a:gd name="T14" fmla="*/ 13 w 15"/>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38">
                  <a:moveTo>
                    <a:pt x="13" y="38"/>
                  </a:moveTo>
                  <a:cubicBezTo>
                    <a:pt x="13" y="38"/>
                    <a:pt x="14" y="38"/>
                    <a:pt x="14" y="38"/>
                  </a:cubicBezTo>
                  <a:cubicBezTo>
                    <a:pt x="15" y="38"/>
                    <a:pt x="15" y="37"/>
                    <a:pt x="15" y="37"/>
                  </a:cubicBezTo>
                  <a:cubicBezTo>
                    <a:pt x="3" y="1"/>
                    <a:pt x="3" y="1"/>
                    <a:pt x="3" y="1"/>
                  </a:cubicBezTo>
                  <a:cubicBezTo>
                    <a:pt x="2" y="0"/>
                    <a:pt x="2" y="0"/>
                    <a:pt x="1" y="0"/>
                  </a:cubicBezTo>
                  <a:cubicBezTo>
                    <a:pt x="1" y="0"/>
                    <a:pt x="0" y="1"/>
                    <a:pt x="0" y="2"/>
                  </a:cubicBezTo>
                  <a:cubicBezTo>
                    <a:pt x="13" y="37"/>
                    <a:pt x="13" y="37"/>
                    <a:pt x="13" y="37"/>
                  </a:cubicBezTo>
                  <a:cubicBezTo>
                    <a:pt x="13" y="38"/>
                    <a:pt x="13" y="38"/>
                    <a:pt x="13" y="38"/>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6" name="ïṣḷîḓé"/>
            <p:cNvSpPr/>
            <p:nvPr/>
          </p:nvSpPr>
          <p:spPr bwMode="auto">
            <a:xfrm flipH="1">
              <a:off x="905707" y="3317502"/>
              <a:ext cx="37211" cy="111632"/>
            </a:xfrm>
            <a:custGeom>
              <a:avLst/>
              <a:gdLst>
                <a:gd name="T0" fmla="*/ 15 w 17"/>
                <a:gd name="T1" fmla="*/ 51 h 51"/>
                <a:gd name="T2" fmla="*/ 16 w 17"/>
                <a:gd name="T3" fmla="*/ 51 h 51"/>
                <a:gd name="T4" fmla="*/ 17 w 17"/>
                <a:gd name="T5" fmla="*/ 49 h 51"/>
                <a:gd name="T6" fmla="*/ 2 w 17"/>
                <a:gd name="T7" fmla="*/ 1 h 51"/>
                <a:gd name="T8" fmla="*/ 1 w 17"/>
                <a:gd name="T9" fmla="*/ 1 h 51"/>
                <a:gd name="T10" fmla="*/ 0 w 17"/>
                <a:gd name="T11" fmla="*/ 2 h 51"/>
                <a:gd name="T12" fmla="*/ 15 w 17"/>
                <a:gd name="T13" fmla="*/ 50 h 51"/>
                <a:gd name="T14" fmla="*/ 15 w 17"/>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51">
                  <a:moveTo>
                    <a:pt x="15" y="51"/>
                  </a:moveTo>
                  <a:cubicBezTo>
                    <a:pt x="16" y="51"/>
                    <a:pt x="16" y="51"/>
                    <a:pt x="16" y="51"/>
                  </a:cubicBezTo>
                  <a:cubicBezTo>
                    <a:pt x="17" y="51"/>
                    <a:pt x="17" y="50"/>
                    <a:pt x="17" y="49"/>
                  </a:cubicBezTo>
                  <a:cubicBezTo>
                    <a:pt x="2" y="1"/>
                    <a:pt x="2" y="1"/>
                    <a:pt x="2" y="1"/>
                  </a:cubicBezTo>
                  <a:cubicBezTo>
                    <a:pt x="2" y="1"/>
                    <a:pt x="2" y="0"/>
                    <a:pt x="1" y="1"/>
                  </a:cubicBezTo>
                  <a:cubicBezTo>
                    <a:pt x="0" y="1"/>
                    <a:pt x="0" y="1"/>
                    <a:pt x="0" y="2"/>
                  </a:cubicBezTo>
                  <a:cubicBezTo>
                    <a:pt x="15" y="50"/>
                    <a:pt x="15" y="50"/>
                    <a:pt x="15" y="50"/>
                  </a:cubicBezTo>
                  <a:cubicBezTo>
                    <a:pt x="15" y="50"/>
                    <a:pt x="15" y="51"/>
                    <a:pt x="15" y="51"/>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7" name="îṧḻïďè"/>
            <p:cNvSpPr/>
            <p:nvPr/>
          </p:nvSpPr>
          <p:spPr bwMode="auto">
            <a:xfrm flipH="1">
              <a:off x="551584" y="3577357"/>
              <a:ext cx="603436" cy="323114"/>
            </a:xfrm>
            <a:custGeom>
              <a:avLst/>
              <a:gdLst>
                <a:gd name="T0" fmla="*/ 111 w 276"/>
                <a:gd name="T1" fmla="*/ 12 h 148"/>
                <a:gd name="T2" fmla="*/ 46 w 276"/>
                <a:gd name="T3" fmla="*/ 58 h 148"/>
                <a:gd name="T4" fmla="*/ 0 w 276"/>
                <a:gd name="T5" fmla="*/ 125 h 148"/>
                <a:gd name="T6" fmla="*/ 0 w 276"/>
                <a:gd name="T7" fmla="*/ 126 h 148"/>
                <a:gd name="T8" fmla="*/ 79 w 276"/>
                <a:gd name="T9" fmla="*/ 145 h 148"/>
                <a:gd name="T10" fmla="*/ 159 w 276"/>
                <a:gd name="T11" fmla="*/ 136 h 148"/>
                <a:gd name="T12" fmla="*/ 226 w 276"/>
                <a:gd name="T13" fmla="*/ 87 h 148"/>
                <a:gd name="T14" fmla="*/ 276 w 276"/>
                <a:gd name="T15" fmla="*/ 20 h 148"/>
                <a:gd name="T16" fmla="*/ 194 w 276"/>
                <a:gd name="T17" fmla="*/ 3 h 148"/>
                <a:gd name="T18" fmla="*/ 111 w 276"/>
                <a:gd name="T19" fmla="*/ 1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 h="148">
                  <a:moveTo>
                    <a:pt x="111" y="12"/>
                  </a:moveTo>
                  <a:cubicBezTo>
                    <a:pt x="86" y="21"/>
                    <a:pt x="64" y="38"/>
                    <a:pt x="46" y="58"/>
                  </a:cubicBezTo>
                  <a:cubicBezTo>
                    <a:pt x="27" y="79"/>
                    <a:pt x="13" y="102"/>
                    <a:pt x="0" y="125"/>
                  </a:cubicBezTo>
                  <a:cubicBezTo>
                    <a:pt x="0" y="126"/>
                    <a:pt x="0" y="126"/>
                    <a:pt x="0" y="126"/>
                  </a:cubicBezTo>
                  <a:cubicBezTo>
                    <a:pt x="26" y="135"/>
                    <a:pt x="52" y="142"/>
                    <a:pt x="79" y="145"/>
                  </a:cubicBezTo>
                  <a:cubicBezTo>
                    <a:pt x="106" y="148"/>
                    <a:pt x="133" y="146"/>
                    <a:pt x="159" y="136"/>
                  </a:cubicBezTo>
                  <a:cubicBezTo>
                    <a:pt x="185" y="126"/>
                    <a:pt x="207" y="108"/>
                    <a:pt x="226" y="87"/>
                  </a:cubicBezTo>
                  <a:cubicBezTo>
                    <a:pt x="245" y="67"/>
                    <a:pt x="260" y="43"/>
                    <a:pt x="276" y="20"/>
                  </a:cubicBezTo>
                  <a:cubicBezTo>
                    <a:pt x="249" y="13"/>
                    <a:pt x="222" y="6"/>
                    <a:pt x="194" y="3"/>
                  </a:cubicBezTo>
                  <a:cubicBezTo>
                    <a:pt x="166" y="0"/>
                    <a:pt x="137" y="2"/>
                    <a:pt x="111" y="12"/>
                  </a:cubicBezTo>
                  <a:close/>
                </a:path>
              </a:pathLst>
            </a:custGeom>
            <a:solidFill>
              <a:schemeClr val="tx2">
                <a:lumMod val="40000"/>
                <a:lumOff val="60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8" name="í$1íḍê"/>
            <p:cNvSpPr/>
            <p:nvPr/>
          </p:nvSpPr>
          <p:spPr bwMode="auto">
            <a:xfrm flipH="1">
              <a:off x="630347" y="3654259"/>
              <a:ext cx="527153" cy="198458"/>
            </a:xfrm>
            <a:custGeom>
              <a:avLst/>
              <a:gdLst>
                <a:gd name="T0" fmla="*/ 0 w 241"/>
                <a:gd name="T1" fmla="*/ 90 h 91"/>
                <a:gd name="T2" fmla="*/ 2 w 241"/>
                <a:gd name="T3" fmla="*/ 91 h 91"/>
                <a:gd name="T4" fmla="*/ 240 w 241"/>
                <a:gd name="T5" fmla="*/ 3 h 91"/>
                <a:gd name="T6" fmla="*/ 240 w 241"/>
                <a:gd name="T7" fmla="*/ 1 h 91"/>
                <a:gd name="T8" fmla="*/ 239 w 241"/>
                <a:gd name="T9" fmla="*/ 1 h 91"/>
                <a:gd name="T10" fmla="*/ 1 w 241"/>
                <a:gd name="T11" fmla="*/ 88 h 91"/>
                <a:gd name="T12" fmla="*/ 0 w 241"/>
                <a:gd name="T13" fmla="*/ 90 h 91"/>
                <a:gd name="T14" fmla="*/ 0 w 241"/>
                <a:gd name="T15" fmla="*/ 90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91">
                  <a:moveTo>
                    <a:pt x="0" y="90"/>
                  </a:moveTo>
                  <a:cubicBezTo>
                    <a:pt x="1" y="90"/>
                    <a:pt x="1" y="91"/>
                    <a:pt x="2" y="91"/>
                  </a:cubicBezTo>
                  <a:cubicBezTo>
                    <a:pt x="240" y="3"/>
                    <a:pt x="240" y="3"/>
                    <a:pt x="240" y="3"/>
                  </a:cubicBezTo>
                  <a:cubicBezTo>
                    <a:pt x="240" y="3"/>
                    <a:pt x="241" y="2"/>
                    <a:pt x="240" y="1"/>
                  </a:cubicBezTo>
                  <a:cubicBezTo>
                    <a:pt x="240" y="1"/>
                    <a:pt x="239" y="0"/>
                    <a:pt x="239" y="1"/>
                  </a:cubicBezTo>
                  <a:cubicBezTo>
                    <a:pt x="1" y="88"/>
                    <a:pt x="1" y="88"/>
                    <a:pt x="1" y="88"/>
                  </a:cubicBezTo>
                  <a:cubicBezTo>
                    <a:pt x="0" y="89"/>
                    <a:pt x="0" y="89"/>
                    <a:pt x="0" y="90"/>
                  </a:cubicBezTo>
                  <a:cubicBezTo>
                    <a:pt x="0" y="90"/>
                    <a:pt x="0" y="90"/>
                    <a:pt x="0" y="9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79" name="ïs1îḑé"/>
            <p:cNvSpPr/>
            <p:nvPr/>
          </p:nvSpPr>
          <p:spPr bwMode="auto">
            <a:xfrm flipH="1">
              <a:off x="1032845" y="3719378"/>
              <a:ext cx="54576" cy="104811"/>
            </a:xfrm>
            <a:custGeom>
              <a:avLst/>
              <a:gdLst>
                <a:gd name="T0" fmla="*/ 0 w 25"/>
                <a:gd name="T1" fmla="*/ 47 h 48"/>
                <a:gd name="T2" fmla="*/ 0 w 25"/>
                <a:gd name="T3" fmla="*/ 48 h 48"/>
                <a:gd name="T4" fmla="*/ 2 w 25"/>
                <a:gd name="T5" fmla="*/ 47 h 48"/>
                <a:gd name="T6" fmla="*/ 25 w 25"/>
                <a:gd name="T7" fmla="*/ 2 h 48"/>
                <a:gd name="T8" fmla="*/ 24 w 25"/>
                <a:gd name="T9" fmla="*/ 1 h 48"/>
                <a:gd name="T10" fmla="*/ 23 w 25"/>
                <a:gd name="T11" fmla="*/ 1 h 48"/>
                <a:gd name="T12" fmla="*/ 0 w 25"/>
                <a:gd name="T13" fmla="*/ 47 h 48"/>
                <a:gd name="T14" fmla="*/ 0 w 25"/>
                <a:gd name="T15" fmla="*/ 47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8">
                  <a:moveTo>
                    <a:pt x="0" y="47"/>
                  </a:moveTo>
                  <a:cubicBezTo>
                    <a:pt x="0" y="48"/>
                    <a:pt x="0" y="48"/>
                    <a:pt x="0" y="48"/>
                  </a:cubicBezTo>
                  <a:cubicBezTo>
                    <a:pt x="1" y="48"/>
                    <a:pt x="1" y="48"/>
                    <a:pt x="2" y="47"/>
                  </a:cubicBezTo>
                  <a:cubicBezTo>
                    <a:pt x="8" y="32"/>
                    <a:pt x="16" y="16"/>
                    <a:pt x="25" y="2"/>
                  </a:cubicBezTo>
                  <a:cubicBezTo>
                    <a:pt x="25" y="2"/>
                    <a:pt x="25" y="1"/>
                    <a:pt x="24" y="1"/>
                  </a:cubicBezTo>
                  <a:cubicBezTo>
                    <a:pt x="24" y="0"/>
                    <a:pt x="23" y="0"/>
                    <a:pt x="23" y="1"/>
                  </a:cubicBezTo>
                  <a:cubicBezTo>
                    <a:pt x="14" y="15"/>
                    <a:pt x="6" y="31"/>
                    <a:pt x="0" y="47"/>
                  </a:cubicBezTo>
                  <a:cubicBezTo>
                    <a:pt x="0" y="47"/>
                    <a:pt x="0" y="47"/>
                    <a:pt x="0"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0" name="ïṣ1îḍê"/>
            <p:cNvSpPr/>
            <p:nvPr/>
          </p:nvSpPr>
          <p:spPr bwMode="auto">
            <a:xfrm flipH="1">
              <a:off x="936716" y="3658601"/>
              <a:ext cx="60778" cy="135199"/>
            </a:xfrm>
            <a:custGeom>
              <a:avLst/>
              <a:gdLst>
                <a:gd name="T0" fmla="*/ 0 w 28"/>
                <a:gd name="T1" fmla="*/ 61 h 62"/>
                <a:gd name="T2" fmla="*/ 0 w 28"/>
                <a:gd name="T3" fmla="*/ 62 h 62"/>
                <a:gd name="T4" fmla="*/ 2 w 28"/>
                <a:gd name="T5" fmla="*/ 61 h 62"/>
                <a:gd name="T6" fmla="*/ 28 w 28"/>
                <a:gd name="T7" fmla="*/ 2 h 62"/>
                <a:gd name="T8" fmla="*/ 27 w 28"/>
                <a:gd name="T9" fmla="*/ 1 h 62"/>
                <a:gd name="T10" fmla="*/ 26 w 28"/>
                <a:gd name="T11" fmla="*/ 1 h 62"/>
                <a:gd name="T12" fmla="*/ 0 w 28"/>
                <a:gd name="T13" fmla="*/ 60 h 62"/>
                <a:gd name="T14" fmla="*/ 0 w 28"/>
                <a:gd name="T15" fmla="*/ 6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2">
                  <a:moveTo>
                    <a:pt x="0" y="61"/>
                  </a:moveTo>
                  <a:cubicBezTo>
                    <a:pt x="0" y="61"/>
                    <a:pt x="0" y="62"/>
                    <a:pt x="0" y="62"/>
                  </a:cubicBezTo>
                  <a:cubicBezTo>
                    <a:pt x="1" y="62"/>
                    <a:pt x="2" y="62"/>
                    <a:pt x="2" y="61"/>
                  </a:cubicBezTo>
                  <a:cubicBezTo>
                    <a:pt x="28" y="2"/>
                    <a:pt x="28" y="2"/>
                    <a:pt x="28" y="2"/>
                  </a:cubicBezTo>
                  <a:cubicBezTo>
                    <a:pt x="28" y="1"/>
                    <a:pt x="28" y="1"/>
                    <a:pt x="27" y="1"/>
                  </a:cubicBezTo>
                  <a:cubicBezTo>
                    <a:pt x="27" y="0"/>
                    <a:pt x="26" y="1"/>
                    <a:pt x="26" y="1"/>
                  </a:cubicBezTo>
                  <a:cubicBezTo>
                    <a:pt x="0" y="60"/>
                    <a:pt x="0" y="60"/>
                    <a:pt x="0" y="60"/>
                  </a:cubicBezTo>
                  <a:cubicBezTo>
                    <a:pt x="0" y="61"/>
                    <a:pt x="0" y="61"/>
                    <a:pt x="0"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1" name="îšḻiḍê"/>
            <p:cNvSpPr/>
            <p:nvPr/>
          </p:nvSpPr>
          <p:spPr bwMode="auto">
            <a:xfrm flipH="1">
              <a:off x="702288" y="3601544"/>
              <a:ext cx="55196" cy="102950"/>
            </a:xfrm>
            <a:custGeom>
              <a:avLst/>
              <a:gdLst>
                <a:gd name="T0" fmla="*/ 0 w 25"/>
                <a:gd name="T1" fmla="*/ 47 h 47"/>
                <a:gd name="T2" fmla="*/ 0 w 25"/>
                <a:gd name="T3" fmla="*/ 47 h 47"/>
                <a:gd name="T4" fmla="*/ 2 w 25"/>
                <a:gd name="T5" fmla="*/ 47 h 47"/>
                <a:gd name="T6" fmla="*/ 25 w 25"/>
                <a:gd name="T7" fmla="*/ 2 h 47"/>
                <a:gd name="T8" fmla="*/ 25 w 25"/>
                <a:gd name="T9" fmla="*/ 1 h 47"/>
                <a:gd name="T10" fmla="*/ 23 w 25"/>
                <a:gd name="T11" fmla="*/ 1 h 47"/>
                <a:gd name="T12" fmla="*/ 0 w 25"/>
                <a:gd name="T13" fmla="*/ 46 h 47"/>
                <a:gd name="T14" fmla="*/ 0 w 2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7">
                  <a:moveTo>
                    <a:pt x="0" y="47"/>
                  </a:moveTo>
                  <a:cubicBezTo>
                    <a:pt x="0" y="47"/>
                    <a:pt x="0" y="47"/>
                    <a:pt x="0" y="47"/>
                  </a:cubicBezTo>
                  <a:cubicBezTo>
                    <a:pt x="1" y="47"/>
                    <a:pt x="2" y="47"/>
                    <a:pt x="2" y="47"/>
                  </a:cubicBezTo>
                  <a:cubicBezTo>
                    <a:pt x="25" y="2"/>
                    <a:pt x="25" y="2"/>
                    <a:pt x="25" y="2"/>
                  </a:cubicBezTo>
                  <a:cubicBezTo>
                    <a:pt x="25" y="2"/>
                    <a:pt x="25" y="1"/>
                    <a:pt x="25" y="1"/>
                  </a:cubicBezTo>
                  <a:cubicBezTo>
                    <a:pt x="24" y="0"/>
                    <a:pt x="23" y="0"/>
                    <a:pt x="23" y="1"/>
                  </a:cubicBezTo>
                  <a:cubicBezTo>
                    <a:pt x="0" y="46"/>
                    <a:pt x="0" y="46"/>
                    <a:pt x="0" y="46"/>
                  </a:cubicBezTo>
                  <a:cubicBezTo>
                    <a:pt x="0" y="46"/>
                    <a:pt x="0" y="46"/>
                    <a:pt x="0"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2" name="îṥļidé"/>
            <p:cNvSpPr/>
            <p:nvPr/>
          </p:nvSpPr>
          <p:spPr bwMode="auto">
            <a:xfrm flipH="1">
              <a:off x="978269" y="3819848"/>
              <a:ext cx="109152" cy="45893"/>
            </a:xfrm>
            <a:custGeom>
              <a:avLst/>
              <a:gdLst>
                <a:gd name="T0" fmla="*/ 0 w 50"/>
                <a:gd name="T1" fmla="*/ 2 h 21"/>
                <a:gd name="T2" fmla="*/ 0 w 50"/>
                <a:gd name="T3" fmla="*/ 1 h 21"/>
                <a:gd name="T4" fmla="*/ 1 w 50"/>
                <a:gd name="T5" fmla="*/ 1 h 21"/>
                <a:gd name="T6" fmla="*/ 49 w 50"/>
                <a:gd name="T7" fmla="*/ 19 h 21"/>
                <a:gd name="T8" fmla="*/ 50 w 50"/>
                <a:gd name="T9" fmla="*/ 20 h 21"/>
                <a:gd name="T10" fmla="*/ 48 w 50"/>
                <a:gd name="T11" fmla="*/ 21 h 21"/>
                <a:gd name="T12" fmla="*/ 0 w 50"/>
                <a:gd name="T13" fmla="*/ 3 h 21"/>
                <a:gd name="T14" fmla="*/ 0 w 50"/>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1">
                  <a:moveTo>
                    <a:pt x="0" y="2"/>
                  </a:moveTo>
                  <a:cubicBezTo>
                    <a:pt x="0" y="2"/>
                    <a:pt x="0" y="2"/>
                    <a:pt x="0" y="1"/>
                  </a:cubicBezTo>
                  <a:cubicBezTo>
                    <a:pt x="0" y="1"/>
                    <a:pt x="1" y="0"/>
                    <a:pt x="1" y="1"/>
                  </a:cubicBezTo>
                  <a:cubicBezTo>
                    <a:pt x="17" y="8"/>
                    <a:pt x="33" y="14"/>
                    <a:pt x="49" y="19"/>
                  </a:cubicBezTo>
                  <a:cubicBezTo>
                    <a:pt x="50" y="19"/>
                    <a:pt x="50" y="20"/>
                    <a:pt x="50" y="20"/>
                  </a:cubicBezTo>
                  <a:cubicBezTo>
                    <a:pt x="49" y="21"/>
                    <a:pt x="49" y="21"/>
                    <a:pt x="48" y="21"/>
                  </a:cubicBezTo>
                  <a:cubicBezTo>
                    <a:pt x="32" y="16"/>
                    <a:pt x="16" y="10"/>
                    <a:pt x="0" y="3"/>
                  </a:cubicBezTo>
                  <a:cubicBezTo>
                    <a:pt x="0" y="3"/>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3" name="iṥliḓê"/>
            <p:cNvSpPr/>
            <p:nvPr/>
          </p:nvSpPr>
          <p:spPr bwMode="auto">
            <a:xfrm flipH="1">
              <a:off x="862295" y="3786978"/>
              <a:ext cx="133339" cy="63258"/>
            </a:xfrm>
            <a:custGeom>
              <a:avLst/>
              <a:gdLst>
                <a:gd name="T0" fmla="*/ 0 w 61"/>
                <a:gd name="T1" fmla="*/ 2 h 29"/>
                <a:gd name="T2" fmla="*/ 0 w 61"/>
                <a:gd name="T3" fmla="*/ 1 h 29"/>
                <a:gd name="T4" fmla="*/ 1 w 61"/>
                <a:gd name="T5" fmla="*/ 0 h 29"/>
                <a:gd name="T6" fmla="*/ 60 w 61"/>
                <a:gd name="T7" fmla="*/ 27 h 29"/>
                <a:gd name="T8" fmla="*/ 61 w 61"/>
                <a:gd name="T9" fmla="*/ 28 h 29"/>
                <a:gd name="T10" fmla="*/ 59 w 61"/>
                <a:gd name="T11" fmla="*/ 29 h 29"/>
                <a:gd name="T12" fmla="*/ 0 w 61"/>
                <a:gd name="T13" fmla="*/ 3 h 29"/>
                <a:gd name="T14" fmla="*/ 0 w 61"/>
                <a:gd name="T15" fmla="*/ 2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9">
                  <a:moveTo>
                    <a:pt x="0" y="2"/>
                  </a:moveTo>
                  <a:cubicBezTo>
                    <a:pt x="0" y="2"/>
                    <a:pt x="0" y="1"/>
                    <a:pt x="0" y="1"/>
                  </a:cubicBezTo>
                  <a:cubicBezTo>
                    <a:pt x="0" y="0"/>
                    <a:pt x="1" y="0"/>
                    <a:pt x="1" y="0"/>
                  </a:cubicBezTo>
                  <a:cubicBezTo>
                    <a:pt x="60" y="27"/>
                    <a:pt x="60" y="27"/>
                    <a:pt x="60" y="27"/>
                  </a:cubicBezTo>
                  <a:cubicBezTo>
                    <a:pt x="61" y="27"/>
                    <a:pt x="61" y="28"/>
                    <a:pt x="61" y="28"/>
                  </a:cubicBezTo>
                  <a:cubicBezTo>
                    <a:pt x="61" y="29"/>
                    <a:pt x="60" y="29"/>
                    <a:pt x="59" y="29"/>
                  </a:cubicBezTo>
                  <a:cubicBezTo>
                    <a:pt x="0" y="3"/>
                    <a:pt x="0" y="3"/>
                    <a:pt x="0" y="3"/>
                  </a:cubicBezTo>
                  <a:cubicBezTo>
                    <a:pt x="0" y="2"/>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4" name="îṥľíḑe"/>
            <p:cNvSpPr/>
            <p:nvPr/>
          </p:nvSpPr>
          <p:spPr bwMode="auto">
            <a:xfrm flipH="1">
              <a:off x="645852" y="3697672"/>
              <a:ext cx="106671" cy="45893"/>
            </a:xfrm>
            <a:custGeom>
              <a:avLst/>
              <a:gdLst>
                <a:gd name="T0" fmla="*/ 0 w 49"/>
                <a:gd name="T1" fmla="*/ 2 h 21"/>
                <a:gd name="T2" fmla="*/ 0 w 49"/>
                <a:gd name="T3" fmla="*/ 1 h 21"/>
                <a:gd name="T4" fmla="*/ 1 w 49"/>
                <a:gd name="T5" fmla="*/ 0 h 21"/>
                <a:gd name="T6" fmla="*/ 48 w 49"/>
                <a:gd name="T7" fmla="*/ 18 h 21"/>
                <a:gd name="T8" fmla="*/ 49 w 49"/>
                <a:gd name="T9" fmla="*/ 20 h 21"/>
                <a:gd name="T10" fmla="*/ 48 w 49"/>
                <a:gd name="T11" fmla="*/ 20 h 21"/>
                <a:gd name="T12" fmla="*/ 1 w 49"/>
                <a:gd name="T13" fmla="*/ 3 h 21"/>
                <a:gd name="T14" fmla="*/ 0 w 49"/>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
                  <a:moveTo>
                    <a:pt x="0" y="2"/>
                  </a:moveTo>
                  <a:cubicBezTo>
                    <a:pt x="0" y="2"/>
                    <a:pt x="0" y="1"/>
                    <a:pt x="0" y="1"/>
                  </a:cubicBezTo>
                  <a:cubicBezTo>
                    <a:pt x="0" y="0"/>
                    <a:pt x="1" y="0"/>
                    <a:pt x="1" y="0"/>
                  </a:cubicBezTo>
                  <a:cubicBezTo>
                    <a:pt x="48" y="18"/>
                    <a:pt x="48" y="18"/>
                    <a:pt x="48" y="18"/>
                  </a:cubicBezTo>
                  <a:cubicBezTo>
                    <a:pt x="49" y="18"/>
                    <a:pt x="49" y="19"/>
                    <a:pt x="49" y="20"/>
                  </a:cubicBezTo>
                  <a:cubicBezTo>
                    <a:pt x="49" y="20"/>
                    <a:pt x="48" y="21"/>
                    <a:pt x="48" y="20"/>
                  </a:cubicBezTo>
                  <a:cubicBezTo>
                    <a:pt x="1" y="3"/>
                    <a:pt x="1" y="3"/>
                    <a:pt x="1" y="3"/>
                  </a:cubicBezTo>
                  <a:cubicBezTo>
                    <a:pt x="0" y="2"/>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5" name="i$1iḑe"/>
            <p:cNvSpPr/>
            <p:nvPr/>
          </p:nvSpPr>
          <p:spPr bwMode="auto">
            <a:xfrm flipH="1">
              <a:off x="822603" y="3617048"/>
              <a:ext cx="61398" cy="135199"/>
            </a:xfrm>
            <a:custGeom>
              <a:avLst/>
              <a:gdLst>
                <a:gd name="T0" fmla="*/ 0 w 28"/>
                <a:gd name="T1" fmla="*/ 61 h 62"/>
                <a:gd name="T2" fmla="*/ 0 w 28"/>
                <a:gd name="T3" fmla="*/ 61 h 62"/>
                <a:gd name="T4" fmla="*/ 2 w 28"/>
                <a:gd name="T5" fmla="*/ 61 h 62"/>
                <a:gd name="T6" fmla="*/ 28 w 28"/>
                <a:gd name="T7" fmla="*/ 2 h 62"/>
                <a:gd name="T8" fmla="*/ 27 w 28"/>
                <a:gd name="T9" fmla="*/ 0 h 62"/>
                <a:gd name="T10" fmla="*/ 26 w 28"/>
                <a:gd name="T11" fmla="*/ 1 h 62"/>
                <a:gd name="T12" fmla="*/ 0 w 28"/>
                <a:gd name="T13" fmla="*/ 60 h 62"/>
                <a:gd name="T14" fmla="*/ 0 w 28"/>
                <a:gd name="T15" fmla="*/ 6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2">
                  <a:moveTo>
                    <a:pt x="0" y="61"/>
                  </a:moveTo>
                  <a:cubicBezTo>
                    <a:pt x="0" y="61"/>
                    <a:pt x="0" y="61"/>
                    <a:pt x="0" y="61"/>
                  </a:cubicBezTo>
                  <a:cubicBezTo>
                    <a:pt x="1" y="62"/>
                    <a:pt x="2" y="61"/>
                    <a:pt x="2" y="61"/>
                  </a:cubicBezTo>
                  <a:cubicBezTo>
                    <a:pt x="28" y="2"/>
                    <a:pt x="28" y="2"/>
                    <a:pt x="28" y="2"/>
                  </a:cubicBezTo>
                  <a:cubicBezTo>
                    <a:pt x="28" y="1"/>
                    <a:pt x="28" y="1"/>
                    <a:pt x="27" y="0"/>
                  </a:cubicBezTo>
                  <a:cubicBezTo>
                    <a:pt x="27" y="0"/>
                    <a:pt x="26" y="0"/>
                    <a:pt x="26" y="1"/>
                  </a:cubicBezTo>
                  <a:cubicBezTo>
                    <a:pt x="0" y="60"/>
                    <a:pt x="0" y="60"/>
                    <a:pt x="0" y="60"/>
                  </a:cubicBezTo>
                  <a:cubicBezTo>
                    <a:pt x="0" y="60"/>
                    <a:pt x="0" y="61"/>
                    <a:pt x="0"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6" name="îSľïḋê"/>
            <p:cNvSpPr/>
            <p:nvPr/>
          </p:nvSpPr>
          <p:spPr bwMode="auto">
            <a:xfrm flipH="1">
              <a:off x="748182" y="3745426"/>
              <a:ext cx="133339" cy="63258"/>
            </a:xfrm>
            <a:custGeom>
              <a:avLst/>
              <a:gdLst>
                <a:gd name="T0" fmla="*/ 0 w 61"/>
                <a:gd name="T1" fmla="*/ 2 h 29"/>
                <a:gd name="T2" fmla="*/ 0 w 61"/>
                <a:gd name="T3" fmla="*/ 1 h 29"/>
                <a:gd name="T4" fmla="*/ 1 w 61"/>
                <a:gd name="T5" fmla="*/ 0 h 29"/>
                <a:gd name="T6" fmla="*/ 60 w 61"/>
                <a:gd name="T7" fmla="*/ 27 h 29"/>
                <a:gd name="T8" fmla="*/ 61 w 61"/>
                <a:gd name="T9" fmla="*/ 28 h 29"/>
                <a:gd name="T10" fmla="*/ 59 w 61"/>
                <a:gd name="T11" fmla="*/ 29 h 29"/>
                <a:gd name="T12" fmla="*/ 0 w 61"/>
                <a:gd name="T13" fmla="*/ 2 h 29"/>
                <a:gd name="T14" fmla="*/ 0 w 61"/>
                <a:gd name="T15" fmla="*/ 2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9">
                  <a:moveTo>
                    <a:pt x="0" y="2"/>
                  </a:moveTo>
                  <a:cubicBezTo>
                    <a:pt x="0" y="1"/>
                    <a:pt x="0" y="1"/>
                    <a:pt x="0" y="1"/>
                  </a:cubicBezTo>
                  <a:cubicBezTo>
                    <a:pt x="0" y="0"/>
                    <a:pt x="1" y="0"/>
                    <a:pt x="1" y="0"/>
                  </a:cubicBezTo>
                  <a:cubicBezTo>
                    <a:pt x="60" y="27"/>
                    <a:pt x="60" y="27"/>
                    <a:pt x="60" y="27"/>
                  </a:cubicBezTo>
                  <a:cubicBezTo>
                    <a:pt x="61" y="27"/>
                    <a:pt x="61" y="28"/>
                    <a:pt x="61" y="28"/>
                  </a:cubicBezTo>
                  <a:cubicBezTo>
                    <a:pt x="61" y="29"/>
                    <a:pt x="60" y="29"/>
                    <a:pt x="59" y="29"/>
                  </a:cubicBezTo>
                  <a:cubicBezTo>
                    <a:pt x="0" y="2"/>
                    <a:pt x="0" y="2"/>
                    <a:pt x="0" y="2"/>
                  </a:cubicBezTo>
                  <a:cubicBezTo>
                    <a:pt x="0" y="2"/>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7" name="íśḷiḓê"/>
            <p:cNvSpPr/>
            <p:nvPr/>
          </p:nvSpPr>
          <p:spPr bwMode="auto">
            <a:xfrm flipH="1">
              <a:off x="549724" y="3881245"/>
              <a:ext cx="1545489" cy="205280"/>
            </a:xfrm>
            <a:prstGeom prst="ellipse">
              <a:avLst/>
            </a:prstGeom>
            <a:solidFill>
              <a:schemeClr val="tx2">
                <a:lumMod val="60000"/>
                <a:lumOff val="40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8" name="íṧ1îḍê"/>
            <p:cNvSpPr/>
            <p:nvPr/>
          </p:nvSpPr>
          <p:spPr bwMode="auto">
            <a:xfrm flipH="1">
              <a:off x="1653645" y="3219513"/>
              <a:ext cx="576768" cy="628863"/>
            </a:xfrm>
            <a:custGeom>
              <a:avLst/>
              <a:gdLst>
                <a:gd name="T0" fmla="*/ 64 w 264"/>
                <a:gd name="T1" fmla="*/ 211 h 288"/>
                <a:gd name="T2" fmla="*/ 99 w 264"/>
                <a:gd name="T3" fmla="*/ 219 h 288"/>
                <a:gd name="T4" fmla="*/ 132 w 264"/>
                <a:gd name="T5" fmla="*/ 232 h 288"/>
                <a:gd name="T6" fmla="*/ 137 w 264"/>
                <a:gd name="T7" fmla="*/ 274 h 288"/>
                <a:gd name="T8" fmla="*/ 168 w 264"/>
                <a:gd name="T9" fmla="*/ 286 h 288"/>
                <a:gd name="T10" fmla="*/ 201 w 264"/>
                <a:gd name="T11" fmla="*/ 274 h 288"/>
                <a:gd name="T12" fmla="*/ 235 w 264"/>
                <a:gd name="T13" fmla="*/ 279 h 288"/>
                <a:gd name="T14" fmla="*/ 235 w 264"/>
                <a:gd name="T15" fmla="*/ 278 h 288"/>
                <a:gd name="T16" fmla="*/ 239 w 264"/>
                <a:gd name="T17" fmla="*/ 245 h 288"/>
                <a:gd name="T18" fmla="*/ 259 w 264"/>
                <a:gd name="T19" fmla="*/ 215 h 288"/>
                <a:gd name="T20" fmla="*/ 256 w 264"/>
                <a:gd name="T21" fmla="*/ 182 h 288"/>
                <a:gd name="T22" fmla="*/ 216 w 264"/>
                <a:gd name="T23" fmla="*/ 166 h 288"/>
                <a:gd name="T24" fmla="*/ 212 w 264"/>
                <a:gd name="T25" fmla="*/ 132 h 288"/>
                <a:gd name="T26" fmla="*/ 212 w 264"/>
                <a:gd name="T27" fmla="*/ 96 h 288"/>
                <a:gd name="T28" fmla="*/ 175 w 264"/>
                <a:gd name="T29" fmla="*/ 81 h 288"/>
                <a:gd name="T30" fmla="*/ 136 w 264"/>
                <a:gd name="T31" fmla="*/ 69 h 288"/>
                <a:gd name="T32" fmla="*/ 120 w 264"/>
                <a:gd name="T33" fmla="*/ 23 h 288"/>
                <a:gd name="T34" fmla="*/ 79 w 264"/>
                <a:gd name="T35" fmla="*/ 1 h 288"/>
                <a:gd name="T36" fmla="*/ 34 w 264"/>
                <a:gd name="T37" fmla="*/ 20 h 288"/>
                <a:gd name="T38" fmla="*/ 5 w 264"/>
                <a:gd name="T39" fmla="*/ 58 h 288"/>
                <a:gd name="T40" fmla="*/ 16 w 264"/>
                <a:gd name="T41" fmla="*/ 103 h 288"/>
                <a:gd name="T42" fmla="*/ 57 w 264"/>
                <a:gd name="T43" fmla="*/ 130 h 288"/>
                <a:gd name="T44" fmla="*/ 58 w 264"/>
                <a:gd name="T45" fmla="*/ 171 h 288"/>
                <a:gd name="T46" fmla="*/ 64 w 264"/>
                <a:gd name="T47" fmla="*/ 21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 h="288">
                  <a:moveTo>
                    <a:pt x="64" y="211"/>
                  </a:moveTo>
                  <a:cubicBezTo>
                    <a:pt x="73" y="219"/>
                    <a:pt x="87" y="219"/>
                    <a:pt x="99" y="219"/>
                  </a:cubicBezTo>
                  <a:cubicBezTo>
                    <a:pt x="111" y="219"/>
                    <a:pt x="125" y="221"/>
                    <a:pt x="132" y="232"/>
                  </a:cubicBezTo>
                  <a:cubicBezTo>
                    <a:pt x="139" y="245"/>
                    <a:pt x="130" y="262"/>
                    <a:pt x="137" y="274"/>
                  </a:cubicBezTo>
                  <a:cubicBezTo>
                    <a:pt x="142" y="285"/>
                    <a:pt x="156" y="288"/>
                    <a:pt x="168" y="286"/>
                  </a:cubicBezTo>
                  <a:cubicBezTo>
                    <a:pt x="180" y="284"/>
                    <a:pt x="190" y="277"/>
                    <a:pt x="201" y="274"/>
                  </a:cubicBezTo>
                  <a:cubicBezTo>
                    <a:pt x="213" y="271"/>
                    <a:pt x="226" y="270"/>
                    <a:pt x="235" y="279"/>
                  </a:cubicBezTo>
                  <a:cubicBezTo>
                    <a:pt x="235" y="278"/>
                    <a:pt x="235" y="278"/>
                    <a:pt x="235" y="278"/>
                  </a:cubicBezTo>
                  <a:cubicBezTo>
                    <a:pt x="230" y="268"/>
                    <a:pt x="233" y="255"/>
                    <a:pt x="239" y="245"/>
                  </a:cubicBezTo>
                  <a:cubicBezTo>
                    <a:pt x="245" y="235"/>
                    <a:pt x="254" y="226"/>
                    <a:pt x="259" y="215"/>
                  </a:cubicBezTo>
                  <a:cubicBezTo>
                    <a:pt x="264" y="204"/>
                    <a:pt x="264" y="190"/>
                    <a:pt x="256" y="182"/>
                  </a:cubicBezTo>
                  <a:cubicBezTo>
                    <a:pt x="245" y="172"/>
                    <a:pt x="226" y="177"/>
                    <a:pt x="216" y="166"/>
                  </a:cubicBezTo>
                  <a:cubicBezTo>
                    <a:pt x="207" y="158"/>
                    <a:pt x="209" y="144"/>
                    <a:pt x="212" y="132"/>
                  </a:cubicBezTo>
                  <a:cubicBezTo>
                    <a:pt x="214" y="120"/>
                    <a:pt x="218" y="107"/>
                    <a:pt x="212" y="96"/>
                  </a:cubicBezTo>
                  <a:cubicBezTo>
                    <a:pt x="205" y="84"/>
                    <a:pt x="189" y="81"/>
                    <a:pt x="175" y="81"/>
                  </a:cubicBezTo>
                  <a:cubicBezTo>
                    <a:pt x="161" y="80"/>
                    <a:pt x="146" y="80"/>
                    <a:pt x="136" y="69"/>
                  </a:cubicBezTo>
                  <a:cubicBezTo>
                    <a:pt x="125" y="57"/>
                    <a:pt x="128" y="37"/>
                    <a:pt x="120" y="23"/>
                  </a:cubicBezTo>
                  <a:cubicBezTo>
                    <a:pt x="113" y="8"/>
                    <a:pt x="95" y="0"/>
                    <a:pt x="79" y="1"/>
                  </a:cubicBezTo>
                  <a:cubicBezTo>
                    <a:pt x="62" y="1"/>
                    <a:pt x="47" y="9"/>
                    <a:pt x="34" y="20"/>
                  </a:cubicBezTo>
                  <a:cubicBezTo>
                    <a:pt x="21" y="29"/>
                    <a:pt x="10" y="42"/>
                    <a:pt x="5" y="58"/>
                  </a:cubicBezTo>
                  <a:cubicBezTo>
                    <a:pt x="0" y="74"/>
                    <a:pt x="3" y="93"/>
                    <a:pt x="16" y="103"/>
                  </a:cubicBezTo>
                  <a:cubicBezTo>
                    <a:pt x="28" y="114"/>
                    <a:pt x="48" y="116"/>
                    <a:pt x="57" y="130"/>
                  </a:cubicBezTo>
                  <a:cubicBezTo>
                    <a:pt x="65" y="142"/>
                    <a:pt x="61" y="158"/>
                    <a:pt x="58" y="171"/>
                  </a:cubicBezTo>
                  <a:cubicBezTo>
                    <a:pt x="56" y="185"/>
                    <a:pt x="54" y="201"/>
                    <a:pt x="64" y="211"/>
                  </a:cubicBezTo>
                  <a:close/>
                </a:path>
              </a:pathLst>
            </a:custGeom>
            <a:solidFill>
              <a:schemeClr val="tx2">
                <a:lumMod val="40000"/>
                <a:lumOff val="60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89" name="íṧḻidê"/>
            <p:cNvSpPr/>
            <p:nvPr/>
          </p:nvSpPr>
          <p:spPr bwMode="auto">
            <a:xfrm flipH="1">
              <a:off x="1708221" y="3298276"/>
              <a:ext cx="411180" cy="538937"/>
            </a:xfrm>
            <a:custGeom>
              <a:avLst/>
              <a:gdLst>
                <a:gd name="T0" fmla="*/ 187 w 188"/>
                <a:gd name="T1" fmla="*/ 247 h 247"/>
                <a:gd name="T2" fmla="*/ 188 w 188"/>
                <a:gd name="T3" fmla="*/ 245 h 247"/>
                <a:gd name="T4" fmla="*/ 3 w 188"/>
                <a:gd name="T5" fmla="*/ 1 h 247"/>
                <a:gd name="T6" fmla="*/ 1 w 188"/>
                <a:gd name="T7" fmla="*/ 1 h 247"/>
                <a:gd name="T8" fmla="*/ 1 w 188"/>
                <a:gd name="T9" fmla="*/ 3 h 247"/>
                <a:gd name="T10" fmla="*/ 186 w 188"/>
                <a:gd name="T11" fmla="*/ 247 h 247"/>
                <a:gd name="T12" fmla="*/ 187 w 188"/>
                <a:gd name="T13" fmla="*/ 247 h 247"/>
                <a:gd name="T14" fmla="*/ 187 w 188"/>
                <a:gd name="T15" fmla="*/ 247 h 2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8" h="247">
                  <a:moveTo>
                    <a:pt x="187" y="247"/>
                  </a:moveTo>
                  <a:cubicBezTo>
                    <a:pt x="188" y="246"/>
                    <a:pt x="188" y="246"/>
                    <a:pt x="188" y="245"/>
                  </a:cubicBezTo>
                  <a:cubicBezTo>
                    <a:pt x="3" y="1"/>
                    <a:pt x="3" y="1"/>
                    <a:pt x="3" y="1"/>
                  </a:cubicBezTo>
                  <a:cubicBezTo>
                    <a:pt x="2" y="1"/>
                    <a:pt x="2" y="0"/>
                    <a:pt x="1" y="1"/>
                  </a:cubicBezTo>
                  <a:cubicBezTo>
                    <a:pt x="0" y="1"/>
                    <a:pt x="0" y="2"/>
                    <a:pt x="1" y="3"/>
                  </a:cubicBezTo>
                  <a:cubicBezTo>
                    <a:pt x="186" y="247"/>
                    <a:pt x="186" y="247"/>
                    <a:pt x="186" y="247"/>
                  </a:cubicBezTo>
                  <a:cubicBezTo>
                    <a:pt x="186" y="247"/>
                    <a:pt x="187" y="247"/>
                    <a:pt x="187" y="247"/>
                  </a:cubicBezTo>
                  <a:cubicBezTo>
                    <a:pt x="187" y="247"/>
                    <a:pt x="187" y="247"/>
                    <a:pt x="187" y="2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0" name="îśľïde"/>
            <p:cNvSpPr/>
            <p:nvPr/>
          </p:nvSpPr>
          <p:spPr bwMode="auto">
            <a:xfrm flipH="1">
              <a:off x="1769618" y="3732402"/>
              <a:ext cx="124656" cy="26668"/>
            </a:xfrm>
            <a:custGeom>
              <a:avLst/>
              <a:gdLst>
                <a:gd name="T0" fmla="*/ 57 w 57"/>
                <a:gd name="T1" fmla="*/ 12 h 12"/>
                <a:gd name="T2" fmla="*/ 57 w 57"/>
                <a:gd name="T3" fmla="*/ 11 h 12"/>
                <a:gd name="T4" fmla="*/ 56 w 57"/>
                <a:gd name="T5" fmla="*/ 10 h 12"/>
                <a:gd name="T6" fmla="*/ 1 w 57"/>
                <a:gd name="T7" fmla="*/ 0 h 12"/>
                <a:gd name="T8" fmla="*/ 0 w 57"/>
                <a:gd name="T9" fmla="*/ 1 h 12"/>
                <a:gd name="T10" fmla="*/ 1 w 57"/>
                <a:gd name="T11" fmla="*/ 2 h 12"/>
                <a:gd name="T12" fmla="*/ 56 w 57"/>
                <a:gd name="T13" fmla="*/ 12 h 12"/>
                <a:gd name="T14" fmla="*/ 57 w 57"/>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2">
                  <a:moveTo>
                    <a:pt x="57" y="12"/>
                  </a:moveTo>
                  <a:cubicBezTo>
                    <a:pt x="57" y="12"/>
                    <a:pt x="57" y="11"/>
                    <a:pt x="57" y="11"/>
                  </a:cubicBezTo>
                  <a:cubicBezTo>
                    <a:pt x="57" y="10"/>
                    <a:pt x="57" y="10"/>
                    <a:pt x="56" y="10"/>
                  </a:cubicBezTo>
                  <a:cubicBezTo>
                    <a:pt x="38" y="8"/>
                    <a:pt x="19" y="4"/>
                    <a:pt x="1" y="0"/>
                  </a:cubicBezTo>
                  <a:cubicBezTo>
                    <a:pt x="1" y="0"/>
                    <a:pt x="0" y="0"/>
                    <a:pt x="0" y="1"/>
                  </a:cubicBezTo>
                  <a:cubicBezTo>
                    <a:pt x="0" y="1"/>
                    <a:pt x="0" y="2"/>
                    <a:pt x="1" y="2"/>
                  </a:cubicBezTo>
                  <a:cubicBezTo>
                    <a:pt x="19" y="7"/>
                    <a:pt x="37" y="10"/>
                    <a:pt x="56" y="12"/>
                  </a:cubicBezTo>
                  <a:cubicBezTo>
                    <a:pt x="56" y="12"/>
                    <a:pt x="57" y="12"/>
                    <a:pt x="57"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1" name="ïṩḻíḑe"/>
            <p:cNvSpPr/>
            <p:nvPr/>
          </p:nvSpPr>
          <p:spPr bwMode="auto">
            <a:xfrm flipH="1">
              <a:off x="1857064" y="3617048"/>
              <a:ext cx="159387" cy="23567"/>
            </a:xfrm>
            <a:custGeom>
              <a:avLst/>
              <a:gdLst>
                <a:gd name="T0" fmla="*/ 72 w 73"/>
                <a:gd name="T1" fmla="*/ 11 h 11"/>
                <a:gd name="T2" fmla="*/ 73 w 73"/>
                <a:gd name="T3" fmla="*/ 10 h 11"/>
                <a:gd name="T4" fmla="*/ 72 w 73"/>
                <a:gd name="T5" fmla="*/ 9 h 11"/>
                <a:gd name="T6" fmla="*/ 1 w 73"/>
                <a:gd name="T7" fmla="*/ 0 h 11"/>
                <a:gd name="T8" fmla="*/ 0 w 73"/>
                <a:gd name="T9" fmla="*/ 1 h 11"/>
                <a:gd name="T10" fmla="*/ 1 w 73"/>
                <a:gd name="T11" fmla="*/ 3 h 11"/>
                <a:gd name="T12" fmla="*/ 71 w 73"/>
                <a:gd name="T13" fmla="*/ 11 h 11"/>
                <a:gd name="T14" fmla="*/ 72 w 73"/>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11">
                  <a:moveTo>
                    <a:pt x="72" y="11"/>
                  </a:moveTo>
                  <a:cubicBezTo>
                    <a:pt x="72" y="11"/>
                    <a:pt x="73" y="11"/>
                    <a:pt x="73" y="10"/>
                  </a:cubicBezTo>
                  <a:cubicBezTo>
                    <a:pt x="73" y="10"/>
                    <a:pt x="72" y="9"/>
                    <a:pt x="72" y="9"/>
                  </a:cubicBezTo>
                  <a:cubicBezTo>
                    <a:pt x="1" y="0"/>
                    <a:pt x="1" y="0"/>
                    <a:pt x="1" y="0"/>
                  </a:cubicBezTo>
                  <a:cubicBezTo>
                    <a:pt x="1" y="0"/>
                    <a:pt x="0" y="1"/>
                    <a:pt x="0" y="1"/>
                  </a:cubicBezTo>
                  <a:cubicBezTo>
                    <a:pt x="0" y="2"/>
                    <a:pt x="0" y="3"/>
                    <a:pt x="1" y="3"/>
                  </a:cubicBezTo>
                  <a:cubicBezTo>
                    <a:pt x="71" y="11"/>
                    <a:pt x="71" y="11"/>
                    <a:pt x="71" y="11"/>
                  </a:cubicBezTo>
                  <a:cubicBezTo>
                    <a:pt x="72" y="11"/>
                    <a:pt x="72" y="11"/>
                    <a:pt x="7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2" name="i$ľiḑè"/>
            <p:cNvSpPr/>
            <p:nvPr/>
          </p:nvSpPr>
          <p:spPr bwMode="auto">
            <a:xfrm flipH="1">
              <a:off x="1948851" y="3501075"/>
              <a:ext cx="93647" cy="19846"/>
            </a:xfrm>
            <a:custGeom>
              <a:avLst/>
              <a:gdLst>
                <a:gd name="T0" fmla="*/ 43 w 43"/>
                <a:gd name="T1" fmla="*/ 9 h 9"/>
                <a:gd name="T2" fmla="*/ 43 w 43"/>
                <a:gd name="T3" fmla="*/ 8 h 9"/>
                <a:gd name="T4" fmla="*/ 42 w 43"/>
                <a:gd name="T5" fmla="*/ 7 h 9"/>
                <a:gd name="T6" fmla="*/ 1 w 43"/>
                <a:gd name="T7" fmla="*/ 0 h 9"/>
                <a:gd name="T8" fmla="*/ 0 w 43"/>
                <a:gd name="T9" fmla="*/ 1 h 9"/>
                <a:gd name="T10" fmla="*/ 1 w 43"/>
                <a:gd name="T11" fmla="*/ 3 h 9"/>
                <a:gd name="T12" fmla="*/ 42 w 43"/>
                <a:gd name="T13" fmla="*/ 9 h 9"/>
                <a:gd name="T14" fmla="*/ 43 w 43"/>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9">
                  <a:moveTo>
                    <a:pt x="43" y="9"/>
                  </a:moveTo>
                  <a:cubicBezTo>
                    <a:pt x="43" y="9"/>
                    <a:pt x="43" y="8"/>
                    <a:pt x="43" y="8"/>
                  </a:cubicBezTo>
                  <a:cubicBezTo>
                    <a:pt x="43" y="7"/>
                    <a:pt x="43" y="7"/>
                    <a:pt x="42" y="7"/>
                  </a:cubicBezTo>
                  <a:cubicBezTo>
                    <a:pt x="1" y="0"/>
                    <a:pt x="1" y="0"/>
                    <a:pt x="1" y="0"/>
                  </a:cubicBezTo>
                  <a:cubicBezTo>
                    <a:pt x="1" y="0"/>
                    <a:pt x="0" y="1"/>
                    <a:pt x="0" y="1"/>
                  </a:cubicBezTo>
                  <a:cubicBezTo>
                    <a:pt x="0" y="2"/>
                    <a:pt x="0" y="3"/>
                    <a:pt x="1" y="3"/>
                  </a:cubicBezTo>
                  <a:cubicBezTo>
                    <a:pt x="42" y="9"/>
                    <a:pt x="42" y="9"/>
                    <a:pt x="42" y="9"/>
                  </a:cubicBezTo>
                  <a:cubicBezTo>
                    <a:pt x="42" y="9"/>
                    <a:pt x="43" y="9"/>
                    <a:pt x="43"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3" name="iṩḷîdé"/>
            <p:cNvSpPr/>
            <p:nvPr/>
          </p:nvSpPr>
          <p:spPr bwMode="auto">
            <a:xfrm flipH="1">
              <a:off x="2027613" y="3390062"/>
              <a:ext cx="124656" cy="27908"/>
            </a:xfrm>
            <a:custGeom>
              <a:avLst/>
              <a:gdLst>
                <a:gd name="T0" fmla="*/ 57 w 57"/>
                <a:gd name="T1" fmla="*/ 12 h 13"/>
                <a:gd name="T2" fmla="*/ 57 w 57"/>
                <a:gd name="T3" fmla="*/ 12 h 13"/>
                <a:gd name="T4" fmla="*/ 56 w 57"/>
                <a:gd name="T5" fmla="*/ 10 h 13"/>
                <a:gd name="T6" fmla="*/ 2 w 57"/>
                <a:gd name="T7" fmla="*/ 0 h 13"/>
                <a:gd name="T8" fmla="*/ 0 w 57"/>
                <a:gd name="T9" fmla="*/ 1 h 13"/>
                <a:gd name="T10" fmla="*/ 1 w 57"/>
                <a:gd name="T11" fmla="*/ 3 h 13"/>
                <a:gd name="T12" fmla="*/ 56 w 57"/>
                <a:gd name="T13" fmla="*/ 13 h 13"/>
                <a:gd name="T14" fmla="*/ 57 w 57"/>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3">
                  <a:moveTo>
                    <a:pt x="57" y="12"/>
                  </a:moveTo>
                  <a:cubicBezTo>
                    <a:pt x="57" y="12"/>
                    <a:pt x="57" y="12"/>
                    <a:pt x="57" y="12"/>
                  </a:cubicBezTo>
                  <a:cubicBezTo>
                    <a:pt x="57" y="11"/>
                    <a:pt x="57" y="10"/>
                    <a:pt x="56" y="10"/>
                  </a:cubicBezTo>
                  <a:cubicBezTo>
                    <a:pt x="2" y="0"/>
                    <a:pt x="2" y="0"/>
                    <a:pt x="2" y="0"/>
                  </a:cubicBezTo>
                  <a:cubicBezTo>
                    <a:pt x="1" y="0"/>
                    <a:pt x="0" y="0"/>
                    <a:pt x="0" y="1"/>
                  </a:cubicBezTo>
                  <a:cubicBezTo>
                    <a:pt x="0" y="2"/>
                    <a:pt x="1" y="2"/>
                    <a:pt x="1" y="3"/>
                  </a:cubicBezTo>
                  <a:cubicBezTo>
                    <a:pt x="56" y="13"/>
                    <a:pt x="56" y="13"/>
                    <a:pt x="56" y="13"/>
                  </a:cubicBezTo>
                  <a:cubicBezTo>
                    <a:pt x="56" y="13"/>
                    <a:pt x="56" y="13"/>
                    <a:pt x="57"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4" name="ïṩḷiḑê"/>
            <p:cNvSpPr/>
            <p:nvPr/>
          </p:nvSpPr>
          <p:spPr bwMode="auto">
            <a:xfrm flipH="1">
              <a:off x="1758455" y="3630072"/>
              <a:ext cx="15505" cy="128997"/>
            </a:xfrm>
            <a:custGeom>
              <a:avLst/>
              <a:gdLst>
                <a:gd name="T0" fmla="*/ 3 w 7"/>
                <a:gd name="T1" fmla="*/ 58 h 59"/>
                <a:gd name="T2" fmla="*/ 2 w 7"/>
                <a:gd name="T3" fmla="*/ 58 h 59"/>
                <a:gd name="T4" fmla="*/ 1 w 7"/>
                <a:gd name="T5" fmla="*/ 57 h 59"/>
                <a:gd name="T6" fmla="*/ 5 w 7"/>
                <a:gd name="T7" fmla="*/ 1 h 59"/>
                <a:gd name="T8" fmla="*/ 6 w 7"/>
                <a:gd name="T9" fmla="*/ 0 h 59"/>
                <a:gd name="T10" fmla="*/ 7 w 7"/>
                <a:gd name="T11" fmla="*/ 1 h 59"/>
                <a:gd name="T12" fmla="*/ 3 w 7"/>
                <a:gd name="T13" fmla="*/ 57 h 59"/>
                <a:gd name="T14" fmla="*/ 3 w 7"/>
                <a:gd name="T15" fmla="*/ 58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59">
                  <a:moveTo>
                    <a:pt x="3" y="58"/>
                  </a:moveTo>
                  <a:cubicBezTo>
                    <a:pt x="2" y="58"/>
                    <a:pt x="2" y="59"/>
                    <a:pt x="2" y="58"/>
                  </a:cubicBezTo>
                  <a:cubicBezTo>
                    <a:pt x="1" y="58"/>
                    <a:pt x="0" y="58"/>
                    <a:pt x="1" y="57"/>
                  </a:cubicBezTo>
                  <a:cubicBezTo>
                    <a:pt x="3" y="39"/>
                    <a:pt x="5" y="20"/>
                    <a:pt x="5" y="1"/>
                  </a:cubicBezTo>
                  <a:cubicBezTo>
                    <a:pt x="5" y="1"/>
                    <a:pt x="5" y="0"/>
                    <a:pt x="6" y="0"/>
                  </a:cubicBezTo>
                  <a:cubicBezTo>
                    <a:pt x="7" y="0"/>
                    <a:pt x="7" y="1"/>
                    <a:pt x="7" y="1"/>
                  </a:cubicBezTo>
                  <a:cubicBezTo>
                    <a:pt x="7" y="20"/>
                    <a:pt x="6" y="39"/>
                    <a:pt x="3" y="57"/>
                  </a:cubicBezTo>
                  <a:cubicBezTo>
                    <a:pt x="3" y="58"/>
                    <a:pt x="3" y="58"/>
                    <a:pt x="3"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5" name="iṡḻîḍê"/>
            <p:cNvSpPr/>
            <p:nvPr/>
          </p:nvSpPr>
          <p:spPr bwMode="auto">
            <a:xfrm flipH="1">
              <a:off x="1839078" y="3481229"/>
              <a:ext cx="26668" cy="157526"/>
            </a:xfrm>
            <a:custGeom>
              <a:avLst/>
              <a:gdLst>
                <a:gd name="T0" fmla="*/ 3 w 12"/>
                <a:gd name="T1" fmla="*/ 72 h 72"/>
                <a:gd name="T2" fmla="*/ 2 w 12"/>
                <a:gd name="T3" fmla="*/ 72 h 72"/>
                <a:gd name="T4" fmla="*/ 1 w 12"/>
                <a:gd name="T5" fmla="*/ 71 h 72"/>
                <a:gd name="T6" fmla="*/ 10 w 12"/>
                <a:gd name="T7" fmla="*/ 1 h 72"/>
                <a:gd name="T8" fmla="*/ 11 w 12"/>
                <a:gd name="T9" fmla="*/ 0 h 72"/>
                <a:gd name="T10" fmla="*/ 12 w 12"/>
                <a:gd name="T11" fmla="*/ 1 h 72"/>
                <a:gd name="T12" fmla="*/ 3 w 12"/>
                <a:gd name="T13" fmla="*/ 71 h 72"/>
                <a:gd name="T14" fmla="*/ 3 w 12"/>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72">
                  <a:moveTo>
                    <a:pt x="3" y="72"/>
                  </a:moveTo>
                  <a:cubicBezTo>
                    <a:pt x="2" y="72"/>
                    <a:pt x="2" y="72"/>
                    <a:pt x="2" y="72"/>
                  </a:cubicBezTo>
                  <a:cubicBezTo>
                    <a:pt x="1" y="72"/>
                    <a:pt x="0" y="72"/>
                    <a:pt x="1" y="71"/>
                  </a:cubicBezTo>
                  <a:cubicBezTo>
                    <a:pt x="10" y="1"/>
                    <a:pt x="10" y="1"/>
                    <a:pt x="10" y="1"/>
                  </a:cubicBezTo>
                  <a:cubicBezTo>
                    <a:pt x="10" y="0"/>
                    <a:pt x="10" y="0"/>
                    <a:pt x="11" y="0"/>
                  </a:cubicBezTo>
                  <a:cubicBezTo>
                    <a:pt x="12" y="0"/>
                    <a:pt x="12" y="0"/>
                    <a:pt x="12" y="1"/>
                  </a:cubicBezTo>
                  <a:cubicBezTo>
                    <a:pt x="3" y="71"/>
                    <a:pt x="3" y="71"/>
                    <a:pt x="3" y="71"/>
                  </a:cubicBezTo>
                  <a:cubicBezTo>
                    <a:pt x="3" y="72"/>
                    <a:pt x="3" y="72"/>
                    <a:pt x="3" y="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6" name="îṥlîḍè"/>
            <p:cNvSpPr/>
            <p:nvPr/>
          </p:nvSpPr>
          <p:spPr bwMode="auto">
            <a:xfrm flipH="1">
              <a:off x="1940168" y="3420451"/>
              <a:ext cx="14884" cy="96128"/>
            </a:xfrm>
            <a:custGeom>
              <a:avLst/>
              <a:gdLst>
                <a:gd name="T0" fmla="*/ 2 w 7"/>
                <a:gd name="T1" fmla="*/ 43 h 44"/>
                <a:gd name="T2" fmla="*/ 1 w 7"/>
                <a:gd name="T3" fmla="*/ 44 h 44"/>
                <a:gd name="T4" fmla="*/ 0 w 7"/>
                <a:gd name="T5" fmla="*/ 42 h 44"/>
                <a:gd name="T6" fmla="*/ 4 w 7"/>
                <a:gd name="T7" fmla="*/ 1 h 44"/>
                <a:gd name="T8" fmla="*/ 6 w 7"/>
                <a:gd name="T9" fmla="*/ 0 h 44"/>
                <a:gd name="T10" fmla="*/ 7 w 7"/>
                <a:gd name="T11" fmla="*/ 1 h 44"/>
                <a:gd name="T12" fmla="*/ 3 w 7"/>
                <a:gd name="T13" fmla="*/ 43 h 44"/>
                <a:gd name="T14" fmla="*/ 2 w 7"/>
                <a:gd name="T15" fmla="*/ 43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4">
                  <a:moveTo>
                    <a:pt x="2" y="43"/>
                  </a:moveTo>
                  <a:cubicBezTo>
                    <a:pt x="2" y="44"/>
                    <a:pt x="1" y="44"/>
                    <a:pt x="1" y="44"/>
                  </a:cubicBezTo>
                  <a:cubicBezTo>
                    <a:pt x="0" y="44"/>
                    <a:pt x="0" y="43"/>
                    <a:pt x="0" y="42"/>
                  </a:cubicBezTo>
                  <a:cubicBezTo>
                    <a:pt x="4" y="1"/>
                    <a:pt x="4" y="1"/>
                    <a:pt x="4" y="1"/>
                  </a:cubicBezTo>
                  <a:cubicBezTo>
                    <a:pt x="4" y="0"/>
                    <a:pt x="5" y="0"/>
                    <a:pt x="6" y="0"/>
                  </a:cubicBezTo>
                  <a:cubicBezTo>
                    <a:pt x="6" y="0"/>
                    <a:pt x="7" y="1"/>
                    <a:pt x="7" y="1"/>
                  </a:cubicBezTo>
                  <a:cubicBezTo>
                    <a:pt x="3" y="43"/>
                    <a:pt x="3" y="43"/>
                    <a:pt x="3" y="43"/>
                  </a:cubicBezTo>
                  <a:cubicBezTo>
                    <a:pt x="2" y="43"/>
                    <a:pt x="2" y="43"/>
                    <a:pt x="2"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7" name="ïšliḋe"/>
            <p:cNvSpPr/>
            <p:nvPr/>
          </p:nvSpPr>
          <p:spPr bwMode="auto">
            <a:xfrm flipH="1">
              <a:off x="2023272" y="3287112"/>
              <a:ext cx="13024" cy="126517"/>
            </a:xfrm>
            <a:custGeom>
              <a:avLst/>
              <a:gdLst>
                <a:gd name="T0" fmla="*/ 2 w 6"/>
                <a:gd name="T1" fmla="*/ 57 h 58"/>
                <a:gd name="T2" fmla="*/ 1 w 6"/>
                <a:gd name="T3" fmla="*/ 58 h 58"/>
                <a:gd name="T4" fmla="*/ 0 w 6"/>
                <a:gd name="T5" fmla="*/ 56 h 58"/>
                <a:gd name="T6" fmla="*/ 4 w 6"/>
                <a:gd name="T7" fmla="*/ 1 h 58"/>
                <a:gd name="T8" fmla="*/ 5 w 6"/>
                <a:gd name="T9" fmla="*/ 0 h 58"/>
                <a:gd name="T10" fmla="*/ 6 w 6"/>
                <a:gd name="T11" fmla="*/ 2 h 58"/>
                <a:gd name="T12" fmla="*/ 3 w 6"/>
                <a:gd name="T13" fmla="*/ 57 h 58"/>
                <a:gd name="T14" fmla="*/ 2 w 6"/>
                <a:gd name="T15" fmla="*/ 57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58">
                  <a:moveTo>
                    <a:pt x="2" y="57"/>
                  </a:moveTo>
                  <a:cubicBezTo>
                    <a:pt x="2" y="58"/>
                    <a:pt x="2" y="58"/>
                    <a:pt x="1" y="58"/>
                  </a:cubicBezTo>
                  <a:cubicBezTo>
                    <a:pt x="1" y="58"/>
                    <a:pt x="0" y="57"/>
                    <a:pt x="0" y="56"/>
                  </a:cubicBezTo>
                  <a:cubicBezTo>
                    <a:pt x="4" y="1"/>
                    <a:pt x="4" y="1"/>
                    <a:pt x="4" y="1"/>
                  </a:cubicBezTo>
                  <a:cubicBezTo>
                    <a:pt x="4" y="1"/>
                    <a:pt x="5" y="0"/>
                    <a:pt x="5" y="0"/>
                  </a:cubicBezTo>
                  <a:cubicBezTo>
                    <a:pt x="6" y="0"/>
                    <a:pt x="6" y="1"/>
                    <a:pt x="6" y="2"/>
                  </a:cubicBezTo>
                  <a:cubicBezTo>
                    <a:pt x="3" y="57"/>
                    <a:pt x="3" y="57"/>
                    <a:pt x="3" y="57"/>
                  </a:cubicBezTo>
                  <a:cubicBezTo>
                    <a:pt x="3" y="57"/>
                    <a:pt x="2" y="57"/>
                    <a:pt x="2"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8" name="î$1ídé"/>
            <p:cNvSpPr/>
            <p:nvPr/>
          </p:nvSpPr>
          <p:spPr bwMode="auto">
            <a:xfrm flipH="1">
              <a:off x="1723725" y="3531463"/>
              <a:ext cx="612118" cy="413040"/>
            </a:xfrm>
            <a:custGeom>
              <a:avLst/>
              <a:gdLst>
                <a:gd name="T0" fmla="*/ 144 w 280"/>
                <a:gd name="T1" fmla="*/ 160 h 189"/>
                <a:gd name="T2" fmla="*/ 225 w 280"/>
                <a:gd name="T3" fmla="*/ 175 h 189"/>
                <a:gd name="T4" fmla="*/ 255 w 280"/>
                <a:gd name="T5" fmla="*/ 152 h 189"/>
                <a:gd name="T6" fmla="*/ 280 w 280"/>
                <a:gd name="T7" fmla="*/ 137 h 189"/>
                <a:gd name="T8" fmla="*/ 269 w 280"/>
                <a:gd name="T9" fmla="*/ 109 h 189"/>
                <a:gd name="T10" fmla="*/ 261 w 280"/>
                <a:gd name="T11" fmla="*/ 73 h 189"/>
                <a:gd name="T12" fmla="*/ 188 w 280"/>
                <a:gd name="T13" fmla="*/ 34 h 189"/>
                <a:gd name="T14" fmla="*/ 128 w 280"/>
                <a:gd name="T15" fmla="*/ 47 h 189"/>
                <a:gd name="T16" fmla="*/ 71 w 280"/>
                <a:gd name="T17" fmla="*/ 6 h 189"/>
                <a:gd name="T18" fmla="*/ 31 w 280"/>
                <a:gd name="T19" fmla="*/ 8 h 189"/>
                <a:gd name="T20" fmla="*/ 8 w 280"/>
                <a:gd name="T21" fmla="*/ 40 h 189"/>
                <a:gd name="T22" fmla="*/ 5 w 280"/>
                <a:gd name="T23" fmla="*/ 83 h 189"/>
                <a:gd name="T24" fmla="*/ 35 w 280"/>
                <a:gd name="T25" fmla="*/ 109 h 189"/>
                <a:gd name="T26" fmla="*/ 105 w 280"/>
                <a:gd name="T27" fmla="*/ 113 h 189"/>
                <a:gd name="T28" fmla="*/ 144 w 280"/>
                <a:gd name="T29" fmla="*/ 16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 h="189">
                  <a:moveTo>
                    <a:pt x="144" y="160"/>
                  </a:moveTo>
                  <a:cubicBezTo>
                    <a:pt x="164" y="183"/>
                    <a:pt x="199" y="189"/>
                    <a:pt x="225" y="175"/>
                  </a:cubicBezTo>
                  <a:cubicBezTo>
                    <a:pt x="236" y="169"/>
                    <a:pt x="245" y="160"/>
                    <a:pt x="255" y="152"/>
                  </a:cubicBezTo>
                  <a:cubicBezTo>
                    <a:pt x="262" y="145"/>
                    <a:pt x="271" y="139"/>
                    <a:pt x="280" y="137"/>
                  </a:cubicBezTo>
                  <a:cubicBezTo>
                    <a:pt x="274" y="129"/>
                    <a:pt x="271" y="119"/>
                    <a:pt x="269" y="109"/>
                  </a:cubicBezTo>
                  <a:cubicBezTo>
                    <a:pt x="267" y="97"/>
                    <a:pt x="265" y="84"/>
                    <a:pt x="261" y="73"/>
                  </a:cubicBezTo>
                  <a:cubicBezTo>
                    <a:pt x="249" y="46"/>
                    <a:pt x="217" y="28"/>
                    <a:pt x="188" y="34"/>
                  </a:cubicBezTo>
                  <a:cubicBezTo>
                    <a:pt x="168" y="38"/>
                    <a:pt x="148" y="51"/>
                    <a:pt x="128" y="47"/>
                  </a:cubicBezTo>
                  <a:cubicBezTo>
                    <a:pt x="105" y="42"/>
                    <a:pt x="93" y="16"/>
                    <a:pt x="71" y="6"/>
                  </a:cubicBezTo>
                  <a:cubicBezTo>
                    <a:pt x="58" y="0"/>
                    <a:pt x="43" y="1"/>
                    <a:pt x="31" y="8"/>
                  </a:cubicBezTo>
                  <a:cubicBezTo>
                    <a:pt x="19" y="15"/>
                    <a:pt x="8" y="40"/>
                    <a:pt x="8" y="40"/>
                  </a:cubicBezTo>
                  <a:cubicBezTo>
                    <a:pt x="8" y="40"/>
                    <a:pt x="0" y="71"/>
                    <a:pt x="5" y="83"/>
                  </a:cubicBezTo>
                  <a:cubicBezTo>
                    <a:pt x="10" y="96"/>
                    <a:pt x="22" y="106"/>
                    <a:pt x="35" y="109"/>
                  </a:cubicBezTo>
                  <a:cubicBezTo>
                    <a:pt x="58" y="115"/>
                    <a:pt x="84" y="102"/>
                    <a:pt x="105" y="113"/>
                  </a:cubicBezTo>
                  <a:cubicBezTo>
                    <a:pt x="124" y="122"/>
                    <a:pt x="131" y="144"/>
                    <a:pt x="144" y="160"/>
                  </a:cubicBezTo>
                  <a:close/>
                </a:path>
              </a:pathLst>
            </a:custGeom>
            <a:solidFill>
              <a:schemeClr val="accent1">
                <a:lumMod val="40000"/>
                <a:lumOff val="60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99" name="ïş1îďé"/>
            <p:cNvSpPr/>
            <p:nvPr/>
          </p:nvSpPr>
          <p:spPr bwMode="auto">
            <a:xfrm flipH="1">
              <a:off x="1723725" y="3640615"/>
              <a:ext cx="524672" cy="194737"/>
            </a:xfrm>
            <a:custGeom>
              <a:avLst/>
              <a:gdLst>
                <a:gd name="T0" fmla="*/ 240 w 240"/>
                <a:gd name="T1" fmla="*/ 88 h 89"/>
                <a:gd name="T2" fmla="*/ 239 w 240"/>
                <a:gd name="T3" fmla="*/ 86 h 89"/>
                <a:gd name="T4" fmla="*/ 1 w 240"/>
                <a:gd name="T5" fmla="*/ 0 h 89"/>
                <a:gd name="T6" fmla="*/ 0 w 240"/>
                <a:gd name="T7" fmla="*/ 1 h 89"/>
                <a:gd name="T8" fmla="*/ 0 w 240"/>
                <a:gd name="T9" fmla="*/ 2 h 89"/>
                <a:gd name="T10" fmla="*/ 238 w 240"/>
                <a:gd name="T11" fmla="*/ 88 h 89"/>
                <a:gd name="T12" fmla="*/ 240 w 240"/>
                <a:gd name="T13" fmla="*/ 88 h 89"/>
                <a:gd name="T14" fmla="*/ 240 w 240"/>
                <a:gd name="T15" fmla="*/ 88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0" h="89">
                  <a:moveTo>
                    <a:pt x="240" y="88"/>
                  </a:moveTo>
                  <a:cubicBezTo>
                    <a:pt x="240" y="87"/>
                    <a:pt x="240" y="86"/>
                    <a:pt x="239" y="86"/>
                  </a:cubicBezTo>
                  <a:cubicBezTo>
                    <a:pt x="1" y="0"/>
                    <a:pt x="1" y="0"/>
                    <a:pt x="1" y="0"/>
                  </a:cubicBezTo>
                  <a:cubicBezTo>
                    <a:pt x="1" y="0"/>
                    <a:pt x="0" y="0"/>
                    <a:pt x="0" y="1"/>
                  </a:cubicBezTo>
                  <a:cubicBezTo>
                    <a:pt x="0" y="1"/>
                    <a:pt x="0" y="2"/>
                    <a:pt x="0" y="2"/>
                  </a:cubicBezTo>
                  <a:cubicBezTo>
                    <a:pt x="238" y="88"/>
                    <a:pt x="238" y="88"/>
                    <a:pt x="238" y="88"/>
                  </a:cubicBezTo>
                  <a:cubicBezTo>
                    <a:pt x="239" y="89"/>
                    <a:pt x="239" y="88"/>
                    <a:pt x="240" y="88"/>
                  </a:cubicBezTo>
                  <a:cubicBezTo>
                    <a:pt x="240" y="88"/>
                    <a:pt x="240" y="88"/>
                    <a:pt x="240" y="88"/>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0" name="îŝḻiḋe"/>
            <p:cNvSpPr/>
            <p:nvPr/>
          </p:nvSpPr>
          <p:spPr bwMode="auto">
            <a:xfrm flipH="1">
              <a:off x="1771479" y="3811165"/>
              <a:ext cx="104811" cy="57057"/>
            </a:xfrm>
            <a:custGeom>
              <a:avLst/>
              <a:gdLst>
                <a:gd name="T0" fmla="*/ 48 w 48"/>
                <a:gd name="T1" fmla="*/ 1 h 26"/>
                <a:gd name="T2" fmla="*/ 48 w 48"/>
                <a:gd name="T3" fmla="*/ 1 h 26"/>
                <a:gd name="T4" fmla="*/ 47 w 48"/>
                <a:gd name="T5" fmla="*/ 0 h 26"/>
                <a:gd name="T6" fmla="*/ 1 w 48"/>
                <a:gd name="T7" fmla="*/ 24 h 26"/>
                <a:gd name="T8" fmla="*/ 0 w 48"/>
                <a:gd name="T9" fmla="*/ 25 h 26"/>
                <a:gd name="T10" fmla="*/ 2 w 48"/>
                <a:gd name="T11" fmla="*/ 26 h 26"/>
                <a:gd name="T12" fmla="*/ 47 w 48"/>
                <a:gd name="T13" fmla="*/ 2 h 26"/>
                <a:gd name="T14" fmla="*/ 48 w 48"/>
                <a:gd name="T15" fmla="*/ 1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26">
                  <a:moveTo>
                    <a:pt x="48" y="1"/>
                  </a:moveTo>
                  <a:cubicBezTo>
                    <a:pt x="48" y="1"/>
                    <a:pt x="48" y="1"/>
                    <a:pt x="48" y="1"/>
                  </a:cubicBezTo>
                  <a:cubicBezTo>
                    <a:pt x="48" y="0"/>
                    <a:pt x="47" y="0"/>
                    <a:pt x="47" y="0"/>
                  </a:cubicBezTo>
                  <a:cubicBezTo>
                    <a:pt x="32" y="9"/>
                    <a:pt x="17" y="17"/>
                    <a:pt x="1" y="24"/>
                  </a:cubicBezTo>
                  <a:cubicBezTo>
                    <a:pt x="1" y="24"/>
                    <a:pt x="0" y="25"/>
                    <a:pt x="0" y="25"/>
                  </a:cubicBezTo>
                  <a:cubicBezTo>
                    <a:pt x="1" y="26"/>
                    <a:pt x="1" y="26"/>
                    <a:pt x="2" y="26"/>
                  </a:cubicBezTo>
                  <a:cubicBezTo>
                    <a:pt x="17" y="20"/>
                    <a:pt x="33" y="12"/>
                    <a:pt x="47" y="2"/>
                  </a:cubicBezTo>
                  <a:cubicBezTo>
                    <a:pt x="48" y="2"/>
                    <a:pt x="48" y="2"/>
                    <a:pt x="48" y="1"/>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1" name="iṣḻíḑe"/>
            <p:cNvSpPr/>
            <p:nvPr/>
          </p:nvSpPr>
          <p:spPr bwMode="auto">
            <a:xfrm flipH="1">
              <a:off x="1845901" y="3782637"/>
              <a:ext cx="144502" cy="74422"/>
            </a:xfrm>
            <a:custGeom>
              <a:avLst/>
              <a:gdLst>
                <a:gd name="T0" fmla="*/ 66 w 66"/>
                <a:gd name="T1" fmla="*/ 2 h 34"/>
                <a:gd name="T2" fmla="*/ 66 w 66"/>
                <a:gd name="T3" fmla="*/ 1 h 34"/>
                <a:gd name="T4" fmla="*/ 64 w 66"/>
                <a:gd name="T5" fmla="*/ 1 h 34"/>
                <a:gd name="T6" fmla="*/ 1 w 66"/>
                <a:gd name="T7" fmla="*/ 32 h 34"/>
                <a:gd name="T8" fmla="*/ 0 w 66"/>
                <a:gd name="T9" fmla="*/ 34 h 34"/>
                <a:gd name="T10" fmla="*/ 2 w 66"/>
                <a:gd name="T11" fmla="*/ 34 h 34"/>
                <a:gd name="T12" fmla="*/ 65 w 66"/>
                <a:gd name="T13" fmla="*/ 3 h 34"/>
                <a:gd name="T14" fmla="*/ 66 w 66"/>
                <a:gd name="T15" fmla="*/ 2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4">
                  <a:moveTo>
                    <a:pt x="66" y="2"/>
                  </a:moveTo>
                  <a:cubicBezTo>
                    <a:pt x="66" y="2"/>
                    <a:pt x="66" y="2"/>
                    <a:pt x="66" y="1"/>
                  </a:cubicBezTo>
                  <a:cubicBezTo>
                    <a:pt x="66" y="1"/>
                    <a:pt x="65" y="0"/>
                    <a:pt x="64" y="1"/>
                  </a:cubicBezTo>
                  <a:cubicBezTo>
                    <a:pt x="1" y="32"/>
                    <a:pt x="1" y="32"/>
                    <a:pt x="1" y="32"/>
                  </a:cubicBezTo>
                  <a:cubicBezTo>
                    <a:pt x="0" y="32"/>
                    <a:pt x="0" y="33"/>
                    <a:pt x="0" y="34"/>
                  </a:cubicBezTo>
                  <a:cubicBezTo>
                    <a:pt x="0" y="34"/>
                    <a:pt x="1" y="34"/>
                    <a:pt x="2" y="34"/>
                  </a:cubicBezTo>
                  <a:cubicBezTo>
                    <a:pt x="65" y="3"/>
                    <a:pt x="65" y="3"/>
                    <a:pt x="65" y="3"/>
                  </a:cubicBezTo>
                  <a:cubicBezTo>
                    <a:pt x="66" y="3"/>
                    <a:pt x="66" y="3"/>
                    <a:pt x="66" y="2"/>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2" name="iṥ1îḑè"/>
            <p:cNvSpPr/>
            <p:nvPr/>
          </p:nvSpPr>
          <p:spPr bwMode="auto">
            <a:xfrm flipH="1">
              <a:off x="1987922" y="3732402"/>
              <a:ext cx="87446" cy="41552"/>
            </a:xfrm>
            <a:custGeom>
              <a:avLst/>
              <a:gdLst>
                <a:gd name="T0" fmla="*/ 40 w 40"/>
                <a:gd name="T1" fmla="*/ 1 h 19"/>
                <a:gd name="T2" fmla="*/ 40 w 40"/>
                <a:gd name="T3" fmla="*/ 0 h 19"/>
                <a:gd name="T4" fmla="*/ 39 w 40"/>
                <a:gd name="T5" fmla="*/ 0 h 19"/>
                <a:gd name="T6" fmla="*/ 1 w 40"/>
                <a:gd name="T7" fmla="*/ 17 h 19"/>
                <a:gd name="T8" fmla="*/ 0 w 40"/>
                <a:gd name="T9" fmla="*/ 19 h 19"/>
                <a:gd name="T10" fmla="*/ 2 w 40"/>
                <a:gd name="T11" fmla="*/ 19 h 19"/>
                <a:gd name="T12" fmla="*/ 40 w 40"/>
                <a:gd name="T13" fmla="*/ 2 h 19"/>
                <a:gd name="T14" fmla="*/ 40 w 40"/>
                <a:gd name="T15" fmla="*/ 1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9">
                  <a:moveTo>
                    <a:pt x="40" y="1"/>
                  </a:moveTo>
                  <a:cubicBezTo>
                    <a:pt x="40" y="1"/>
                    <a:pt x="40" y="1"/>
                    <a:pt x="40" y="0"/>
                  </a:cubicBezTo>
                  <a:cubicBezTo>
                    <a:pt x="40" y="0"/>
                    <a:pt x="39" y="0"/>
                    <a:pt x="39" y="0"/>
                  </a:cubicBezTo>
                  <a:cubicBezTo>
                    <a:pt x="1" y="17"/>
                    <a:pt x="1" y="17"/>
                    <a:pt x="1" y="17"/>
                  </a:cubicBezTo>
                  <a:cubicBezTo>
                    <a:pt x="0" y="17"/>
                    <a:pt x="0" y="18"/>
                    <a:pt x="0" y="19"/>
                  </a:cubicBezTo>
                  <a:cubicBezTo>
                    <a:pt x="1" y="19"/>
                    <a:pt x="1" y="19"/>
                    <a:pt x="2" y="19"/>
                  </a:cubicBezTo>
                  <a:cubicBezTo>
                    <a:pt x="40" y="2"/>
                    <a:pt x="40" y="2"/>
                    <a:pt x="40" y="2"/>
                  </a:cubicBezTo>
                  <a:cubicBezTo>
                    <a:pt x="40" y="2"/>
                    <a:pt x="40" y="2"/>
                    <a:pt x="40" y="1"/>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3" name="îšlíḑè"/>
            <p:cNvSpPr/>
            <p:nvPr/>
          </p:nvSpPr>
          <p:spPr bwMode="auto">
            <a:xfrm flipH="1">
              <a:off x="2110718" y="3688989"/>
              <a:ext cx="115354" cy="50235"/>
            </a:xfrm>
            <a:custGeom>
              <a:avLst/>
              <a:gdLst>
                <a:gd name="T0" fmla="*/ 53 w 53"/>
                <a:gd name="T1" fmla="*/ 1 h 23"/>
                <a:gd name="T2" fmla="*/ 53 w 53"/>
                <a:gd name="T3" fmla="*/ 0 h 23"/>
                <a:gd name="T4" fmla="*/ 51 w 53"/>
                <a:gd name="T5" fmla="*/ 0 h 23"/>
                <a:gd name="T6" fmla="*/ 0 w 53"/>
                <a:gd name="T7" fmla="*/ 21 h 23"/>
                <a:gd name="T8" fmla="*/ 0 w 53"/>
                <a:gd name="T9" fmla="*/ 23 h 23"/>
                <a:gd name="T10" fmla="*/ 1 w 53"/>
                <a:gd name="T11" fmla="*/ 23 h 23"/>
                <a:gd name="T12" fmla="*/ 52 w 53"/>
                <a:gd name="T13" fmla="*/ 2 h 23"/>
                <a:gd name="T14" fmla="*/ 53 w 53"/>
                <a:gd name="T15" fmla="*/ 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23">
                  <a:moveTo>
                    <a:pt x="53" y="1"/>
                  </a:moveTo>
                  <a:cubicBezTo>
                    <a:pt x="53" y="1"/>
                    <a:pt x="53" y="1"/>
                    <a:pt x="53" y="0"/>
                  </a:cubicBezTo>
                  <a:cubicBezTo>
                    <a:pt x="53" y="0"/>
                    <a:pt x="52" y="0"/>
                    <a:pt x="51" y="0"/>
                  </a:cubicBezTo>
                  <a:cubicBezTo>
                    <a:pt x="0" y="21"/>
                    <a:pt x="0" y="21"/>
                    <a:pt x="0" y="21"/>
                  </a:cubicBezTo>
                  <a:cubicBezTo>
                    <a:pt x="0" y="21"/>
                    <a:pt x="0" y="22"/>
                    <a:pt x="0" y="23"/>
                  </a:cubicBezTo>
                  <a:cubicBezTo>
                    <a:pt x="0" y="23"/>
                    <a:pt x="1" y="23"/>
                    <a:pt x="1" y="23"/>
                  </a:cubicBezTo>
                  <a:cubicBezTo>
                    <a:pt x="52" y="2"/>
                    <a:pt x="52" y="2"/>
                    <a:pt x="52" y="2"/>
                  </a:cubicBezTo>
                  <a:cubicBezTo>
                    <a:pt x="53" y="2"/>
                    <a:pt x="53" y="2"/>
                    <a:pt x="53" y="1"/>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4" name="îŝlíḓè"/>
            <p:cNvSpPr/>
            <p:nvPr/>
          </p:nvSpPr>
          <p:spPr bwMode="auto">
            <a:xfrm flipH="1">
              <a:off x="1771479" y="3706354"/>
              <a:ext cx="50235" cy="109152"/>
            </a:xfrm>
            <a:custGeom>
              <a:avLst/>
              <a:gdLst>
                <a:gd name="T0" fmla="*/ 23 w 23"/>
                <a:gd name="T1" fmla="*/ 49 h 50"/>
                <a:gd name="T2" fmla="*/ 23 w 23"/>
                <a:gd name="T3" fmla="*/ 49 h 50"/>
                <a:gd name="T4" fmla="*/ 21 w 23"/>
                <a:gd name="T5" fmla="*/ 49 h 50"/>
                <a:gd name="T6" fmla="*/ 1 w 23"/>
                <a:gd name="T7" fmla="*/ 2 h 50"/>
                <a:gd name="T8" fmla="*/ 1 w 23"/>
                <a:gd name="T9" fmla="*/ 0 h 50"/>
                <a:gd name="T10" fmla="*/ 2 w 23"/>
                <a:gd name="T11" fmla="*/ 1 h 50"/>
                <a:gd name="T12" fmla="*/ 23 w 23"/>
                <a:gd name="T13" fmla="*/ 48 h 50"/>
                <a:gd name="T14" fmla="*/ 23 w 23"/>
                <a:gd name="T15" fmla="*/ 49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50">
                  <a:moveTo>
                    <a:pt x="23" y="49"/>
                  </a:moveTo>
                  <a:cubicBezTo>
                    <a:pt x="23" y="49"/>
                    <a:pt x="23" y="49"/>
                    <a:pt x="23" y="49"/>
                  </a:cubicBezTo>
                  <a:cubicBezTo>
                    <a:pt x="22" y="50"/>
                    <a:pt x="22" y="49"/>
                    <a:pt x="21" y="49"/>
                  </a:cubicBezTo>
                  <a:cubicBezTo>
                    <a:pt x="16" y="33"/>
                    <a:pt x="9" y="17"/>
                    <a:pt x="1" y="2"/>
                  </a:cubicBezTo>
                  <a:cubicBezTo>
                    <a:pt x="0" y="2"/>
                    <a:pt x="0" y="1"/>
                    <a:pt x="1" y="0"/>
                  </a:cubicBezTo>
                  <a:cubicBezTo>
                    <a:pt x="1" y="0"/>
                    <a:pt x="2" y="0"/>
                    <a:pt x="2" y="1"/>
                  </a:cubicBezTo>
                  <a:cubicBezTo>
                    <a:pt x="11" y="15"/>
                    <a:pt x="18" y="31"/>
                    <a:pt x="23" y="48"/>
                  </a:cubicBezTo>
                  <a:cubicBezTo>
                    <a:pt x="23" y="48"/>
                    <a:pt x="23" y="48"/>
                    <a:pt x="23" y="49"/>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5" name="ïşļîdé"/>
            <p:cNvSpPr/>
            <p:nvPr/>
          </p:nvSpPr>
          <p:spPr bwMode="auto">
            <a:xfrm flipH="1">
              <a:off x="1848381" y="3643096"/>
              <a:ext cx="71941" cy="146363"/>
            </a:xfrm>
            <a:custGeom>
              <a:avLst/>
              <a:gdLst>
                <a:gd name="T0" fmla="*/ 33 w 33"/>
                <a:gd name="T1" fmla="*/ 66 h 67"/>
                <a:gd name="T2" fmla="*/ 32 w 33"/>
                <a:gd name="T3" fmla="*/ 66 h 67"/>
                <a:gd name="T4" fmla="*/ 31 w 33"/>
                <a:gd name="T5" fmla="*/ 66 h 67"/>
                <a:gd name="T6" fmla="*/ 0 w 33"/>
                <a:gd name="T7" fmla="*/ 2 h 67"/>
                <a:gd name="T8" fmla="*/ 1 w 33"/>
                <a:gd name="T9" fmla="*/ 0 h 67"/>
                <a:gd name="T10" fmla="*/ 2 w 33"/>
                <a:gd name="T11" fmla="*/ 1 h 67"/>
                <a:gd name="T12" fmla="*/ 33 w 33"/>
                <a:gd name="T13" fmla="*/ 65 h 67"/>
                <a:gd name="T14" fmla="*/ 33 w 33"/>
                <a:gd name="T15" fmla="*/ 66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67">
                  <a:moveTo>
                    <a:pt x="33" y="66"/>
                  </a:moveTo>
                  <a:cubicBezTo>
                    <a:pt x="33" y="66"/>
                    <a:pt x="33" y="66"/>
                    <a:pt x="32" y="66"/>
                  </a:cubicBezTo>
                  <a:cubicBezTo>
                    <a:pt x="32" y="67"/>
                    <a:pt x="31" y="67"/>
                    <a:pt x="31" y="66"/>
                  </a:cubicBezTo>
                  <a:cubicBezTo>
                    <a:pt x="0" y="2"/>
                    <a:pt x="0" y="2"/>
                    <a:pt x="0" y="2"/>
                  </a:cubicBezTo>
                  <a:cubicBezTo>
                    <a:pt x="0" y="1"/>
                    <a:pt x="0" y="1"/>
                    <a:pt x="1" y="0"/>
                  </a:cubicBezTo>
                  <a:cubicBezTo>
                    <a:pt x="1" y="0"/>
                    <a:pt x="2" y="0"/>
                    <a:pt x="2" y="1"/>
                  </a:cubicBezTo>
                  <a:cubicBezTo>
                    <a:pt x="33" y="65"/>
                    <a:pt x="33" y="65"/>
                    <a:pt x="33" y="65"/>
                  </a:cubicBezTo>
                  <a:cubicBezTo>
                    <a:pt x="33" y="65"/>
                    <a:pt x="33" y="65"/>
                    <a:pt x="33" y="66"/>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6" name="íšļidé"/>
            <p:cNvSpPr/>
            <p:nvPr/>
          </p:nvSpPr>
          <p:spPr bwMode="auto">
            <a:xfrm flipH="1">
              <a:off x="1992263" y="3647437"/>
              <a:ext cx="45893" cy="87446"/>
            </a:xfrm>
            <a:custGeom>
              <a:avLst/>
              <a:gdLst>
                <a:gd name="T0" fmla="*/ 21 w 21"/>
                <a:gd name="T1" fmla="*/ 39 h 40"/>
                <a:gd name="T2" fmla="*/ 21 w 21"/>
                <a:gd name="T3" fmla="*/ 39 h 40"/>
                <a:gd name="T4" fmla="*/ 19 w 21"/>
                <a:gd name="T5" fmla="*/ 39 h 40"/>
                <a:gd name="T6" fmla="*/ 0 w 21"/>
                <a:gd name="T7" fmla="*/ 2 h 40"/>
                <a:gd name="T8" fmla="*/ 1 w 21"/>
                <a:gd name="T9" fmla="*/ 1 h 40"/>
                <a:gd name="T10" fmla="*/ 2 w 21"/>
                <a:gd name="T11" fmla="*/ 1 h 40"/>
                <a:gd name="T12" fmla="*/ 21 w 21"/>
                <a:gd name="T13" fmla="*/ 38 h 40"/>
                <a:gd name="T14" fmla="*/ 21 w 21"/>
                <a:gd name="T15" fmla="*/ 39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40">
                  <a:moveTo>
                    <a:pt x="21" y="39"/>
                  </a:moveTo>
                  <a:cubicBezTo>
                    <a:pt x="21" y="39"/>
                    <a:pt x="21" y="39"/>
                    <a:pt x="21" y="39"/>
                  </a:cubicBezTo>
                  <a:cubicBezTo>
                    <a:pt x="20" y="40"/>
                    <a:pt x="19" y="40"/>
                    <a:pt x="19" y="39"/>
                  </a:cubicBezTo>
                  <a:cubicBezTo>
                    <a:pt x="0" y="2"/>
                    <a:pt x="0" y="2"/>
                    <a:pt x="0" y="2"/>
                  </a:cubicBezTo>
                  <a:cubicBezTo>
                    <a:pt x="0" y="2"/>
                    <a:pt x="0" y="1"/>
                    <a:pt x="1" y="1"/>
                  </a:cubicBezTo>
                  <a:cubicBezTo>
                    <a:pt x="1" y="0"/>
                    <a:pt x="2" y="0"/>
                    <a:pt x="2" y="1"/>
                  </a:cubicBezTo>
                  <a:cubicBezTo>
                    <a:pt x="21" y="38"/>
                    <a:pt x="21" y="38"/>
                    <a:pt x="21" y="38"/>
                  </a:cubicBezTo>
                  <a:cubicBezTo>
                    <a:pt x="21" y="38"/>
                    <a:pt x="21" y="38"/>
                    <a:pt x="21" y="39"/>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7" name="í$ļiḋè"/>
            <p:cNvSpPr/>
            <p:nvPr/>
          </p:nvSpPr>
          <p:spPr bwMode="auto">
            <a:xfrm flipH="1">
              <a:off x="2115059" y="3581698"/>
              <a:ext cx="65119" cy="111632"/>
            </a:xfrm>
            <a:custGeom>
              <a:avLst/>
              <a:gdLst>
                <a:gd name="T0" fmla="*/ 30 w 30"/>
                <a:gd name="T1" fmla="*/ 50 h 51"/>
                <a:gd name="T2" fmla="*/ 29 w 30"/>
                <a:gd name="T3" fmla="*/ 50 h 51"/>
                <a:gd name="T4" fmla="*/ 28 w 30"/>
                <a:gd name="T5" fmla="*/ 50 h 51"/>
                <a:gd name="T6" fmla="*/ 1 w 30"/>
                <a:gd name="T7" fmla="*/ 2 h 51"/>
                <a:gd name="T8" fmla="*/ 1 w 30"/>
                <a:gd name="T9" fmla="*/ 0 h 51"/>
                <a:gd name="T10" fmla="*/ 3 w 30"/>
                <a:gd name="T11" fmla="*/ 0 h 51"/>
                <a:gd name="T12" fmla="*/ 30 w 30"/>
                <a:gd name="T13" fmla="*/ 49 h 51"/>
                <a:gd name="T14" fmla="*/ 30 w 30"/>
                <a:gd name="T15" fmla="*/ 5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51">
                  <a:moveTo>
                    <a:pt x="30" y="50"/>
                  </a:moveTo>
                  <a:cubicBezTo>
                    <a:pt x="30" y="50"/>
                    <a:pt x="30" y="50"/>
                    <a:pt x="29" y="50"/>
                  </a:cubicBezTo>
                  <a:cubicBezTo>
                    <a:pt x="29" y="51"/>
                    <a:pt x="28" y="50"/>
                    <a:pt x="28" y="50"/>
                  </a:cubicBezTo>
                  <a:cubicBezTo>
                    <a:pt x="1" y="2"/>
                    <a:pt x="1" y="2"/>
                    <a:pt x="1" y="2"/>
                  </a:cubicBezTo>
                  <a:cubicBezTo>
                    <a:pt x="0" y="1"/>
                    <a:pt x="1" y="0"/>
                    <a:pt x="1" y="0"/>
                  </a:cubicBezTo>
                  <a:cubicBezTo>
                    <a:pt x="2" y="0"/>
                    <a:pt x="3" y="0"/>
                    <a:pt x="3" y="0"/>
                  </a:cubicBezTo>
                  <a:cubicBezTo>
                    <a:pt x="30" y="49"/>
                    <a:pt x="30" y="49"/>
                    <a:pt x="30" y="49"/>
                  </a:cubicBezTo>
                  <a:cubicBezTo>
                    <a:pt x="30" y="49"/>
                    <a:pt x="30" y="49"/>
                    <a:pt x="30" y="50"/>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8" name="îṩľïde"/>
            <p:cNvSpPr/>
            <p:nvPr/>
          </p:nvSpPr>
          <p:spPr bwMode="auto">
            <a:xfrm flipH="1">
              <a:off x="595617" y="2198076"/>
              <a:ext cx="1003452" cy="1730923"/>
            </a:xfrm>
            <a:custGeom>
              <a:avLst/>
              <a:gdLst>
                <a:gd name="T0" fmla="*/ 85 w 459"/>
                <a:gd name="T1" fmla="*/ 258 h 793"/>
                <a:gd name="T2" fmla="*/ 21 w 459"/>
                <a:gd name="T3" fmla="*/ 246 h 793"/>
                <a:gd name="T4" fmla="*/ 2 w 459"/>
                <a:gd name="T5" fmla="*/ 220 h 793"/>
                <a:gd name="T6" fmla="*/ 236 w 459"/>
                <a:gd name="T7" fmla="*/ 0 h 793"/>
                <a:gd name="T8" fmla="*/ 399 w 459"/>
                <a:gd name="T9" fmla="*/ 58 h 793"/>
                <a:gd name="T10" fmla="*/ 459 w 459"/>
                <a:gd name="T11" fmla="*/ 215 h 793"/>
                <a:gd name="T12" fmla="*/ 438 w 459"/>
                <a:gd name="T13" fmla="*/ 313 h 793"/>
                <a:gd name="T14" fmla="*/ 342 w 459"/>
                <a:gd name="T15" fmla="*/ 424 h 793"/>
                <a:gd name="T16" fmla="*/ 279 w 459"/>
                <a:gd name="T17" fmla="*/ 490 h 793"/>
                <a:gd name="T18" fmla="*/ 268 w 459"/>
                <a:gd name="T19" fmla="*/ 554 h 793"/>
                <a:gd name="T20" fmla="*/ 268 w 459"/>
                <a:gd name="T21" fmla="*/ 561 h 793"/>
                <a:gd name="T22" fmla="*/ 244 w 459"/>
                <a:gd name="T23" fmla="*/ 585 h 793"/>
                <a:gd name="T24" fmla="*/ 184 w 459"/>
                <a:gd name="T25" fmla="*/ 585 h 793"/>
                <a:gd name="T26" fmla="*/ 161 w 459"/>
                <a:gd name="T27" fmla="*/ 561 h 793"/>
                <a:gd name="T28" fmla="*/ 161 w 459"/>
                <a:gd name="T29" fmla="*/ 561 h 793"/>
                <a:gd name="T30" fmla="*/ 174 w 459"/>
                <a:gd name="T31" fmla="*/ 444 h 793"/>
                <a:gd name="T32" fmla="*/ 239 w 459"/>
                <a:gd name="T33" fmla="*/ 367 h 793"/>
                <a:gd name="T34" fmla="*/ 309 w 459"/>
                <a:gd name="T35" fmla="*/ 292 h 793"/>
                <a:gd name="T36" fmla="*/ 329 w 459"/>
                <a:gd name="T37" fmla="*/ 213 h 793"/>
                <a:gd name="T38" fmla="*/ 302 w 459"/>
                <a:gd name="T39" fmla="*/ 130 h 793"/>
                <a:gd name="T40" fmla="*/ 228 w 459"/>
                <a:gd name="T41" fmla="*/ 102 h 793"/>
                <a:gd name="T42" fmla="*/ 112 w 459"/>
                <a:gd name="T43" fmla="*/ 238 h 793"/>
                <a:gd name="T44" fmla="*/ 85 w 459"/>
                <a:gd name="T45" fmla="*/ 258 h 793"/>
                <a:gd name="T46" fmla="*/ 174 w 459"/>
                <a:gd name="T47" fmla="*/ 652 h 793"/>
                <a:gd name="T48" fmla="*/ 254 w 459"/>
                <a:gd name="T49" fmla="*/ 652 h 793"/>
                <a:gd name="T50" fmla="*/ 278 w 459"/>
                <a:gd name="T51" fmla="*/ 676 h 793"/>
                <a:gd name="T52" fmla="*/ 278 w 459"/>
                <a:gd name="T53" fmla="*/ 769 h 793"/>
                <a:gd name="T54" fmla="*/ 254 w 459"/>
                <a:gd name="T55" fmla="*/ 793 h 793"/>
                <a:gd name="T56" fmla="*/ 174 w 459"/>
                <a:gd name="T57" fmla="*/ 793 h 793"/>
                <a:gd name="T58" fmla="*/ 151 w 459"/>
                <a:gd name="T59" fmla="*/ 769 h 793"/>
                <a:gd name="T60" fmla="*/ 151 w 459"/>
                <a:gd name="T61" fmla="*/ 676 h 793"/>
                <a:gd name="T62" fmla="*/ 174 w 459"/>
                <a:gd name="T63" fmla="*/ 652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9" h="793">
                  <a:moveTo>
                    <a:pt x="85" y="258"/>
                  </a:moveTo>
                  <a:cubicBezTo>
                    <a:pt x="21" y="246"/>
                    <a:pt x="21" y="246"/>
                    <a:pt x="21" y="246"/>
                  </a:cubicBezTo>
                  <a:cubicBezTo>
                    <a:pt x="8" y="243"/>
                    <a:pt x="0" y="232"/>
                    <a:pt x="2" y="220"/>
                  </a:cubicBezTo>
                  <a:cubicBezTo>
                    <a:pt x="21" y="73"/>
                    <a:pt x="99" y="0"/>
                    <a:pt x="236" y="0"/>
                  </a:cubicBezTo>
                  <a:cubicBezTo>
                    <a:pt x="304" y="0"/>
                    <a:pt x="359" y="19"/>
                    <a:pt x="399" y="58"/>
                  </a:cubicBezTo>
                  <a:cubicBezTo>
                    <a:pt x="439" y="97"/>
                    <a:pt x="459" y="149"/>
                    <a:pt x="459" y="215"/>
                  </a:cubicBezTo>
                  <a:cubicBezTo>
                    <a:pt x="459" y="247"/>
                    <a:pt x="452" y="280"/>
                    <a:pt x="438" y="313"/>
                  </a:cubicBezTo>
                  <a:cubicBezTo>
                    <a:pt x="424" y="345"/>
                    <a:pt x="392" y="382"/>
                    <a:pt x="342" y="424"/>
                  </a:cubicBezTo>
                  <a:cubicBezTo>
                    <a:pt x="307" y="452"/>
                    <a:pt x="286" y="474"/>
                    <a:pt x="279" y="490"/>
                  </a:cubicBezTo>
                  <a:cubicBezTo>
                    <a:pt x="271" y="506"/>
                    <a:pt x="268" y="528"/>
                    <a:pt x="268" y="554"/>
                  </a:cubicBezTo>
                  <a:cubicBezTo>
                    <a:pt x="268" y="561"/>
                    <a:pt x="268" y="561"/>
                    <a:pt x="268" y="561"/>
                  </a:cubicBezTo>
                  <a:cubicBezTo>
                    <a:pt x="268" y="574"/>
                    <a:pt x="257" y="585"/>
                    <a:pt x="244" y="585"/>
                  </a:cubicBezTo>
                  <a:cubicBezTo>
                    <a:pt x="184" y="585"/>
                    <a:pt x="184" y="585"/>
                    <a:pt x="184" y="585"/>
                  </a:cubicBezTo>
                  <a:cubicBezTo>
                    <a:pt x="171" y="585"/>
                    <a:pt x="161" y="574"/>
                    <a:pt x="161" y="561"/>
                  </a:cubicBezTo>
                  <a:cubicBezTo>
                    <a:pt x="161" y="561"/>
                    <a:pt x="161" y="561"/>
                    <a:pt x="161" y="561"/>
                  </a:cubicBezTo>
                  <a:cubicBezTo>
                    <a:pt x="161" y="505"/>
                    <a:pt x="165" y="466"/>
                    <a:pt x="174" y="444"/>
                  </a:cubicBezTo>
                  <a:cubicBezTo>
                    <a:pt x="183" y="422"/>
                    <a:pt x="204" y="396"/>
                    <a:pt x="239" y="367"/>
                  </a:cubicBezTo>
                  <a:cubicBezTo>
                    <a:pt x="273" y="337"/>
                    <a:pt x="296" y="312"/>
                    <a:pt x="309" y="292"/>
                  </a:cubicBezTo>
                  <a:cubicBezTo>
                    <a:pt x="322" y="271"/>
                    <a:pt x="329" y="244"/>
                    <a:pt x="329" y="213"/>
                  </a:cubicBezTo>
                  <a:cubicBezTo>
                    <a:pt x="329" y="176"/>
                    <a:pt x="320" y="148"/>
                    <a:pt x="302" y="130"/>
                  </a:cubicBezTo>
                  <a:cubicBezTo>
                    <a:pt x="284" y="111"/>
                    <a:pt x="259" y="102"/>
                    <a:pt x="228" y="102"/>
                  </a:cubicBezTo>
                  <a:cubicBezTo>
                    <a:pt x="161" y="102"/>
                    <a:pt x="123" y="147"/>
                    <a:pt x="112" y="238"/>
                  </a:cubicBezTo>
                  <a:cubicBezTo>
                    <a:pt x="111" y="251"/>
                    <a:pt x="98" y="261"/>
                    <a:pt x="85" y="258"/>
                  </a:cubicBezTo>
                  <a:close/>
                  <a:moveTo>
                    <a:pt x="174" y="652"/>
                  </a:moveTo>
                  <a:cubicBezTo>
                    <a:pt x="254" y="652"/>
                    <a:pt x="254" y="652"/>
                    <a:pt x="254" y="652"/>
                  </a:cubicBezTo>
                  <a:cubicBezTo>
                    <a:pt x="267" y="652"/>
                    <a:pt x="278" y="663"/>
                    <a:pt x="278" y="676"/>
                  </a:cubicBezTo>
                  <a:cubicBezTo>
                    <a:pt x="278" y="769"/>
                    <a:pt x="278" y="769"/>
                    <a:pt x="278" y="769"/>
                  </a:cubicBezTo>
                  <a:cubicBezTo>
                    <a:pt x="278" y="782"/>
                    <a:pt x="267" y="793"/>
                    <a:pt x="254" y="793"/>
                  </a:cubicBezTo>
                  <a:cubicBezTo>
                    <a:pt x="174" y="793"/>
                    <a:pt x="174" y="793"/>
                    <a:pt x="174" y="793"/>
                  </a:cubicBezTo>
                  <a:cubicBezTo>
                    <a:pt x="161" y="793"/>
                    <a:pt x="151" y="782"/>
                    <a:pt x="151" y="769"/>
                  </a:cubicBezTo>
                  <a:cubicBezTo>
                    <a:pt x="151" y="676"/>
                    <a:pt x="151" y="676"/>
                    <a:pt x="151" y="676"/>
                  </a:cubicBezTo>
                  <a:cubicBezTo>
                    <a:pt x="151" y="663"/>
                    <a:pt x="161" y="652"/>
                    <a:pt x="174" y="652"/>
                  </a:cubicBezTo>
                  <a:close/>
                </a:path>
              </a:pathLst>
            </a:custGeom>
            <a:solidFill>
              <a:schemeClr val="accent2">
                <a:lumMod val="75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09" name="íS1íḍé"/>
            <p:cNvSpPr/>
            <p:nvPr/>
          </p:nvSpPr>
          <p:spPr bwMode="auto">
            <a:xfrm flipH="1">
              <a:off x="1089281" y="2813295"/>
              <a:ext cx="553201" cy="493663"/>
            </a:xfrm>
            <a:custGeom>
              <a:avLst/>
              <a:gdLst>
                <a:gd name="T0" fmla="*/ 247 w 253"/>
                <a:gd name="T1" fmla="*/ 189 h 226"/>
                <a:gd name="T2" fmla="*/ 206 w 253"/>
                <a:gd name="T3" fmla="*/ 223 h 226"/>
                <a:gd name="T4" fmla="*/ 166 w 253"/>
                <a:gd name="T5" fmla="*/ 215 h 226"/>
                <a:gd name="T6" fmla="*/ 154 w 253"/>
                <a:gd name="T7" fmla="*/ 188 h 226"/>
                <a:gd name="T8" fmla="*/ 113 w 253"/>
                <a:gd name="T9" fmla="*/ 179 h 226"/>
                <a:gd name="T10" fmla="*/ 102 w 253"/>
                <a:gd name="T11" fmla="*/ 176 h 226"/>
                <a:gd name="T12" fmla="*/ 102 w 253"/>
                <a:gd name="T13" fmla="*/ 145 h 226"/>
                <a:gd name="T14" fmla="*/ 121 w 253"/>
                <a:gd name="T15" fmla="*/ 110 h 226"/>
                <a:gd name="T16" fmla="*/ 89 w 253"/>
                <a:gd name="T17" fmla="*/ 81 h 226"/>
                <a:gd name="T18" fmla="*/ 50 w 253"/>
                <a:gd name="T19" fmla="*/ 27 h 226"/>
                <a:gd name="T20" fmla="*/ 33 w 253"/>
                <a:gd name="T21" fmla="*/ 89 h 226"/>
                <a:gd name="T22" fmla="*/ 65 w 253"/>
                <a:gd name="T23" fmla="*/ 150 h 226"/>
                <a:gd name="T24" fmla="*/ 64 w 253"/>
                <a:gd name="T25" fmla="*/ 168 h 226"/>
                <a:gd name="T26" fmla="*/ 32 w 253"/>
                <a:gd name="T27" fmla="*/ 152 h 226"/>
                <a:gd name="T28" fmla="*/ 13 w 253"/>
                <a:gd name="T29" fmla="*/ 107 h 226"/>
                <a:gd name="T30" fmla="*/ 17 w 253"/>
                <a:gd name="T31" fmla="*/ 79 h 226"/>
                <a:gd name="T32" fmla="*/ 12 w 253"/>
                <a:gd name="T33" fmla="*/ 52 h 226"/>
                <a:gd name="T34" fmla="*/ 4 w 253"/>
                <a:gd name="T35" fmla="*/ 42 h 226"/>
                <a:gd name="T36" fmla="*/ 1 w 253"/>
                <a:gd name="T37" fmla="*/ 29 h 226"/>
                <a:gd name="T38" fmla="*/ 14 w 253"/>
                <a:gd name="T39" fmla="*/ 21 h 226"/>
                <a:gd name="T40" fmla="*/ 45 w 253"/>
                <a:gd name="T41" fmla="*/ 12 h 226"/>
                <a:gd name="T42" fmla="*/ 58 w 253"/>
                <a:gd name="T43" fmla="*/ 8 h 226"/>
                <a:gd name="T44" fmla="*/ 99 w 253"/>
                <a:gd name="T45" fmla="*/ 3 h 226"/>
                <a:gd name="T46" fmla="*/ 137 w 253"/>
                <a:gd name="T47" fmla="*/ 39 h 226"/>
                <a:gd name="T48" fmla="*/ 164 w 253"/>
                <a:gd name="T49" fmla="*/ 85 h 226"/>
                <a:gd name="T50" fmla="*/ 239 w 253"/>
                <a:gd name="T51" fmla="*/ 137 h 226"/>
                <a:gd name="T52" fmla="*/ 247 w 253"/>
                <a:gd name="T53" fmla="*/ 189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3" h="226">
                  <a:moveTo>
                    <a:pt x="247" y="189"/>
                  </a:moveTo>
                  <a:cubicBezTo>
                    <a:pt x="240" y="207"/>
                    <a:pt x="224" y="220"/>
                    <a:pt x="206" y="223"/>
                  </a:cubicBezTo>
                  <a:cubicBezTo>
                    <a:pt x="192" y="226"/>
                    <a:pt x="178" y="222"/>
                    <a:pt x="166" y="215"/>
                  </a:cubicBezTo>
                  <a:cubicBezTo>
                    <a:pt x="162" y="206"/>
                    <a:pt x="158" y="197"/>
                    <a:pt x="154" y="188"/>
                  </a:cubicBezTo>
                  <a:cubicBezTo>
                    <a:pt x="154" y="188"/>
                    <a:pt x="135" y="183"/>
                    <a:pt x="113" y="179"/>
                  </a:cubicBezTo>
                  <a:cubicBezTo>
                    <a:pt x="102" y="176"/>
                    <a:pt x="102" y="176"/>
                    <a:pt x="102" y="176"/>
                  </a:cubicBezTo>
                  <a:cubicBezTo>
                    <a:pt x="102" y="145"/>
                    <a:pt x="102" y="145"/>
                    <a:pt x="102" y="145"/>
                  </a:cubicBezTo>
                  <a:cubicBezTo>
                    <a:pt x="102" y="145"/>
                    <a:pt x="119" y="131"/>
                    <a:pt x="121" y="110"/>
                  </a:cubicBezTo>
                  <a:cubicBezTo>
                    <a:pt x="123" y="89"/>
                    <a:pt x="106" y="89"/>
                    <a:pt x="89" y="81"/>
                  </a:cubicBezTo>
                  <a:cubicBezTo>
                    <a:pt x="72" y="72"/>
                    <a:pt x="57" y="60"/>
                    <a:pt x="50" y="27"/>
                  </a:cubicBezTo>
                  <a:cubicBezTo>
                    <a:pt x="50" y="27"/>
                    <a:pt x="29" y="44"/>
                    <a:pt x="33" y="89"/>
                  </a:cubicBezTo>
                  <a:cubicBezTo>
                    <a:pt x="38" y="134"/>
                    <a:pt x="49" y="145"/>
                    <a:pt x="65" y="150"/>
                  </a:cubicBezTo>
                  <a:cubicBezTo>
                    <a:pt x="65" y="150"/>
                    <a:pt x="65" y="160"/>
                    <a:pt x="64" y="168"/>
                  </a:cubicBezTo>
                  <a:cubicBezTo>
                    <a:pt x="52" y="166"/>
                    <a:pt x="40" y="160"/>
                    <a:pt x="32" y="152"/>
                  </a:cubicBezTo>
                  <a:cubicBezTo>
                    <a:pt x="20" y="140"/>
                    <a:pt x="13" y="123"/>
                    <a:pt x="13" y="107"/>
                  </a:cubicBezTo>
                  <a:cubicBezTo>
                    <a:pt x="14" y="97"/>
                    <a:pt x="16" y="88"/>
                    <a:pt x="17" y="79"/>
                  </a:cubicBezTo>
                  <a:cubicBezTo>
                    <a:pt x="18" y="70"/>
                    <a:pt x="17" y="60"/>
                    <a:pt x="12" y="52"/>
                  </a:cubicBezTo>
                  <a:cubicBezTo>
                    <a:pt x="10" y="48"/>
                    <a:pt x="6" y="45"/>
                    <a:pt x="4" y="42"/>
                  </a:cubicBezTo>
                  <a:cubicBezTo>
                    <a:pt x="1" y="38"/>
                    <a:pt x="0" y="33"/>
                    <a:pt x="1" y="29"/>
                  </a:cubicBezTo>
                  <a:cubicBezTo>
                    <a:pt x="3" y="24"/>
                    <a:pt x="9" y="22"/>
                    <a:pt x="14" y="21"/>
                  </a:cubicBezTo>
                  <a:cubicBezTo>
                    <a:pt x="25" y="18"/>
                    <a:pt x="35" y="15"/>
                    <a:pt x="45" y="12"/>
                  </a:cubicBezTo>
                  <a:cubicBezTo>
                    <a:pt x="49" y="10"/>
                    <a:pt x="54" y="9"/>
                    <a:pt x="58" y="8"/>
                  </a:cubicBezTo>
                  <a:cubicBezTo>
                    <a:pt x="71" y="4"/>
                    <a:pt x="86" y="0"/>
                    <a:pt x="99" y="3"/>
                  </a:cubicBezTo>
                  <a:cubicBezTo>
                    <a:pt x="116" y="8"/>
                    <a:pt x="128" y="24"/>
                    <a:pt x="137" y="39"/>
                  </a:cubicBezTo>
                  <a:cubicBezTo>
                    <a:pt x="145" y="55"/>
                    <a:pt x="152" y="72"/>
                    <a:pt x="164" y="85"/>
                  </a:cubicBezTo>
                  <a:cubicBezTo>
                    <a:pt x="186" y="107"/>
                    <a:pt x="221" y="112"/>
                    <a:pt x="239" y="137"/>
                  </a:cubicBezTo>
                  <a:cubicBezTo>
                    <a:pt x="251" y="152"/>
                    <a:pt x="253" y="172"/>
                    <a:pt x="247" y="189"/>
                  </a:cubicBezTo>
                  <a:close/>
                </a:path>
              </a:pathLst>
            </a:custGeom>
            <a:solidFill>
              <a:schemeClr val="tx1"/>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0" name="ïṧḻíḑé"/>
            <p:cNvSpPr/>
            <p:nvPr/>
          </p:nvSpPr>
          <p:spPr bwMode="auto">
            <a:xfrm flipH="1">
              <a:off x="1107266" y="2820117"/>
              <a:ext cx="384512" cy="436607"/>
            </a:xfrm>
            <a:custGeom>
              <a:avLst/>
              <a:gdLst>
                <a:gd name="T0" fmla="*/ 168 w 176"/>
                <a:gd name="T1" fmla="*/ 200 h 200"/>
                <a:gd name="T2" fmla="*/ 167 w 176"/>
                <a:gd name="T3" fmla="*/ 200 h 200"/>
                <a:gd name="T4" fmla="*/ 166 w 176"/>
                <a:gd name="T5" fmla="*/ 198 h 200"/>
                <a:gd name="T6" fmla="*/ 141 w 176"/>
                <a:gd name="T7" fmla="*/ 137 h 200"/>
                <a:gd name="T8" fmla="*/ 113 w 176"/>
                <a:gd name="T9" fmla="*/ 124 h 200"/>
                <a:gd name="T10" fmla="*/ 79 w 176"/>
                <a:gd name="T11" fmla="*/ 106 h 200"/>
                <a:gd name="T12" fmla="*/ 56 w 176"/>
                <a:gd name="T13" fmla="*/ 66 h 200"/>
                <a:gd name="T14" fmla="*/ 54 w 176"/>
                <a:gd name="T15" fmla="*/ 60 h 200"/>
                <a:gd name="T16" fmla="*/ 38 w 176"/>
                <a:gd name="T17" fmla="*/ 25 h 200"/>
                <a:gd name="T18" fmla="*/ 2 w 176"/>
                <a:gd name="T19" fmla="*/ 5 h 200"/>
                <a:gd name="T20" fmla="*/ 0 w 176"/>
                <a:gd name="T21" fmla="*/ 4 h 200"/>
                <a:gd name="T22" fmla="*/ 1 w 176"/>
                <a:gd name="T23" fmla="*/ 2 h 200"/>
                <a:gd name="T24" fmla="*/ 41 w 176"/>
                <a:gd name="T25" fmla="*/ 23 h 200"/>
                <a:gd name="T26" fmla="*/ 57 w 176"/>
                <a:gd name="T27" fmla="*/ 59 h 200"/>
                <a:gd name="T28" fmla="*/ 59 w 176"/>
                <a:gd name="T29" fmla="*/ 65 h 200"/>
                <a:gd name="T30" fmla="*/ 81 w 176"/>
                <a:gd name="T31" fmla="*/ 104 h 200"/>
                <a:gd name="T32" fmla="*/ 114 w 176"/>
                <a:gd name="T33" fmla="*/ 121 h 200"/>
                <a:gd name="T34" fmla="*/ 143 w 176"/>
                <a:gd name="T35" fmla="*/ 135 h 200"/>
                <a:gd name="T36" fmla="*/ 169 w 176"/>
                <a:gd name="T37" fmla="*/ 199 h 200"/>
                <a:gd name="T38" fmla="*/ 168 w 176"/>
                <a:gd name="T3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200">
                  <a:moveTo>
                    <a:pt x="168" y="200"/>
                  </a:moveTo>
                  <a:cubicBezTo>
                    <a:pt x="168" y="200"/>
                    <a:pt x="167" y="200"/>
                    <a:pt x="167" y="200"/>
                  </a:cubicBezTo>
                  <a:cubicBezTo>
                    <a:pt x="166" y="200"/>
                    <a:pt x="166" y="199"/>
                    <a:pt x="166" y="198"/>
                  </a:cubicBezTo>
                  <a:cubicBezTo>
                    <a:pt x="173" y="176"/>
                    <a:pt x="163" y="153"/>
                    <a:pt x="141" y="137"/>
                  </a:cubicBezTo>
                  <a:cubicBezTo>
                    <a:pt x="132" y="132"/>
                    <a:pt x="122" y="128"/>
                    <a:pt x="113" y="124"/>
                  </a:cubicBezTo>
                  <a:cubicBezTo>
                    <a:pt x="101" y="120"/>
                    <a:pt x="88" y="115"/>
                    <a:pt x="79" y="106"/>
                  </a:cubicBezTo>
                  <a:cubicBezTo>
                    <a:pt x="67" y="96"/>
                    <a:pt x="61" y="81"/>
                    <a:pt x="56" y="66"/>
                  </a:cubicBezTo>
                  <a:cubicBezTo>
                    <a:pt x="55" y="64"/>
                    <a:pt x="55" y="62"/>
                    <a:pt x="54" y="60"/>
                  </a:cubicBezTo>
                  <a:cubicBezTo>
                    <a:pt x="50" y="48"/>
                    <a:pt x="46" y="36"/>
                    <a:pt x="38" y="25"/>
                  </a:cubicBezTo>
                  <a:cubicBezTo>
                    <a:pt x="31" y="14"/>
                    <a:pt x="17" y="3"/>
                    <a:pt x="2" y="5"/>
                  </a:cubicBezTo>
                  <a:cubicBezTo>
                    <a:pt x="1" y="5"/>
                    <a:pt x="0" y="4"/>
                    <a:pt x="0" y="4"/>
                  </a:cubicBezTo>
                  <a:cubicBezTo>
                    <a:pt x="0" y="3"/>
                    <a:pt x="0" y="2"/>
                    <a:pt x="1" y="2"/>
                  </a:cubicBezTo>
                  <a:cubicBezTo>
                    <a:pt x="18" y="0"/>
                    <a:pt x="33" y="12"/>
                    <a:pt x="41" y="23"/>
                  </a:cubicBezTo>
                  <a:cubicBezTo>
                    <a:pt x="49" y="34"/>
                    <a:pt x="53" y="47"/>
                    <a:pt x="57" y="59"/>
                  </a:cubicBezTo>
                  <a:cubicBezTo>
                    <a:pt x="58" y="61"/>
                    <a:pt x="58" y="63"/>
                    <a:pt x="59" y="65"/>
                  </a:cubicBezTo>
                  <a:cubicBezTo>
                    <a:pt x="64" y="79"/>
                    <a:pt x="70" y="94"/>
                    <a:pt x="81" y="104"/>
                  </a:cubicBezTo>
                  <a:cubicBezTo>
                    <a:pt x="90" y="112"/>
                    <a:pt x="102" y="116"/>
                    <a:pt x="114" y="121"/>
                  </a:cubicBezTo>
                  <a:cubicBezTo>
                    <a:pt x="124" y="125"/>
                    <a:pt x="134" y="129"/>
                    <a:pt x="143" y="135"/>
                  </a:cubicBezTo>
                  <a:cubicBezTo>
                    <a:pt x="166" y="151"/>
                    <a:pt x="176" y="175"/>
                    <a:pt x="169" y="199"/>
                  </a:cubicBezTo>
                  <a:cubicBezTo>
                    <a:pt x="169" y="200"/>
                    <a:pt x="168" y="200"/>
                    <a:pt x="168" y="200"/>
                  </a:cubicBezTo>
                  <a:close/>
                </a:path>
              </a:pathLst>
            </a:custGeom>
            <a:solidFill>
              <a:srgbClr val="296C7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1" name="îṥļídê"/>
            <p:cNvSpPr/>
            <p:nvPr/>
          </p:nvSpPr>
          <p:spPr bwMode="auto">
            <a:xfrm flipH="1">
              <a:off x="1181067" y="3071290"/>
              <a:ext cx="203419" cy="228847"/>
            </a:xfrm>
            <a:custGeom>
              <a:avLst/>
              <a:gdLst>
                <a:gd name="T0" fmla="*/ 85 w 93"/>
                <a:gd name="T1" fmla="*/ 105 h 105"/>
                <a:gd name="T2" fmla="*/ 85 w 93"/>
                <a:gd name="T3" fmla="*/ 105 h 105"/>
                <a:gd name="T4" fmla="*/ 84 w 93"/>
                <a:gd name="T5" fmla="*/ 103 h 105"/>
                <a:gd name="T6" fmla="*/ 78 w 93"/>
                <a:gd name="T7" fmla="*/ 55 h 105"/>
                <a:gd name="T8" fmla="*/ 39 w 93"/>
                <a:gd name="T9" fmla="*/ 29 h 105"/>
                <a:gd name="T10" fmla="*/ 1 w 93"/>
                <a:gd name="T11" fmla="*/ 3 h 105"/>
                <a:gd name="T12" fmla="*/ 1 w 93"/>
                <a:gd name="T13" fmla="*/ 1 h 105"/>
                <a:gd name="T14" fmla="*/ 3 w 93"/>
                <a:gd name="T15" fmla="*/ 1 h 105"/>
                <a:gd name="T16" fmla="*/ 41 w 93"/>
                <a:gd name="T17" fmla="*/ 26 h 105"/>
                <a:gd name="T18" fmla="*/ 80 w 93"/>
                <a:gd name="T19" fmla="*/ 53 h 105"/>
                <a:gd name="T20" fmla="*/ 87 w 93"/>
                <a:gd name="T21" fmla="*/ 104 h 105"/>
                <a:gd name="T22" fmla="*/ 85 w 93"/>
                <a:gd name="T23"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105">
                  <a:moveTo>
                    <a:pt x="85" y="105"/>
                  </a:moveTo>
                  <a:cubicBezTo>
                    <a:pt x="85" y="105"/>
                    <a:pt x="85" y="105"/>
                    <a:pt x="85" y="105"/>
                  </a:cubicBezTo>
                  <a:cubicBezTo>
                    <a:pt x="84" y="104"/>
                    <a:pt x="83" y="103"/>
                    <a:pt x="84" y="103"/>
                  </a:cubicBezTo>
                  <a:cubicBezTo>
                    <a:pt x="90" y="87"/>
                    <a:pt x="87" y="69"/>
                    <a:pt x="78" y="55"/>
                  </a:cubicBezTo>
                  <a:cubicBezTo>
                    <a:pt x="68" y="43"/>
                    <a:pt x="54" y="36"/>
                    <a:pt x="39" y="29"/>
                  </a:cubicBezTo>
                  <a:cubicBezTo>
                    <a:pt x="25" y="23"/>
                    <a:pt x="11" y="16"/>
                    <a:pt x="1" y="3"/>
                  </a:cubicBezTo>
                  <a:cubicBezTo>
                    <a:pt x="0" y="2"/>
                    <a:pt x="0" y="1"/>
                    <a:pt x="1" y="1"/>
                  </a:cubicBezTo>
                  <a:cubicBezTo>
                    <a:pt x="2" y="0"/>
                    <a:pt x="3" y="0"/>
                    <a:pt x="3" y="1"/>
                  </a:cubicBezTo>
                  <a:cubicBezTo>
                    <a:pt x="13" y="13"/>
                    <a:pt x="27" y="20"/>
                    <a:pt x="41" y="26"/>
                  </a:cubicBezTo>
                  <a:cubicBezTo>
                    <a:pt x="55" y="33"/>
                    <a:pt x="70" y="40"/>
                    <a:pt x="80" y="53"/>
                  </a:cubicBezTo>
                  <a:cubicBezTo>
                    <a:pt x="91" y="68"/>
                    <a:pt x="93" y="87"/>
                    <a:pt x="87" y="104"/>
                  </a:cubicBezTo>
                  <a:cubicBezTo>
                    <a:pt x="86" y="104"/>
                    <a:pt x="86" y="105"/>
                    <a:pt x="85" y="105"/>
                  </a:cubicBezTo>
                  <a:close/>
                </a:path>
              </a:pathLst>
            </a:custGeom>
            <a:solidFill>
              <a:srgbClr val="296C7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2" name="îṩḷîdè"/>
            <p:cNvSpPr/>
            <p:nvPr/>
          </p:nvSpPr>
          <p:spPr bwMode="auto">
            <a:xfrm flipH="1">
              <a:off x="1347276" y="3123385"/>
              <a:ext cx="63879" cy="89306"/>
            </a:xfrm>
            <a:custGeom>
              <a:avLst/>
              <a:gdLst>
                <a:gd name="T0" fmla="*/ 28 w 29"/>
                <a:gd name="T1" fmla="*/ 41 h 41"/>
                <a:gd name="T2" fmla="*/ 26 w 29"/>
                <a:gd name="T3" fmla="*/ 40 h 41"/>
                <a:gd name="T4" fmla="*/ 16 w 29"/>
                <a:gd name="T5" fmla="*/ 22 h 41"/>
                <a:gd name="T6" fmla="*/ 14 w 29"/>
                <a:gd name="T7" fmla="*/ 20 h 41"/>
                <a:gd name="T8" fmla="*/ 10 w 29"/>
                <a:gd name="T9" fmla="*/ 16 h 41"/>
                <a:gd name="T10" fmla="*/ 0 w 29"/>
                <a:gd name="T11" fmla="*/ 2 h 41"/>
                <a:gd name="T12" fmla="*/ 1 w 29"/>
                <a:gd name="T13" fmla="*/ 0 h 41"/>
                <a:gd name="T14" fmla="*/ 3 w 29"/>
                <a:gd name="T15" fmla="*/ 1 h 41"/>
                <a:gd name="T16" fmla="*/ 12 w 29"/>
                <a:gd name="T17" fmla="*/ 14 h 41"/>
                <a:gd name="T18" fmla="*/ 17 w 29"/>
                <a:gd name="T19" fmla="*/ 18 h 41"/>
                <a:gd name="T20" fmla="*/ 18 w 29"/>
                <a:gd name="T21" fmla="*/ 20 h 41"/>
                <a:gd name="T22" fmla="*/ 29 w 29"/>
                <a:gd name="T23" fmla="*/ 40 h 41"/>
                <a:gd name="T24" fmla="*/ 28 w 29"/>
                <a:gd name="T25" fmla="*/ 41 h 41"/>
                <a:gd name="T26" fmla="*/ 28 w 29"/>
                <a:gd name="T2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41">
                  <a:moveTo>
                    <a:pt x="28" y="41"/>
                  </a:moveTo>
                  <a:cubicBezTo>
                    <a:pt x="27" y="41"/>
                    <a:pt x="26" y="41"/>
                    <a:pt x="26" y="40"/>
                  </a:cubicBezTo>
                  <a:cubicBezTo>
                    <a:pt x="26" y="32"/>
                    <a:pt x="21" y="28"/>
                    <a:pt x="16" y="22"/>
                  </a:cubicBezTo>
                  <a:cubicBezTo>
                    <a:pt x="14" y="20"/>
                    <a:pt x="14" y="20"/>
                    <a:pt x="14" y="20"/>
                  </a:cubicBezTo>
                  <a:cubicBezTo>
                    <a:pt x="13" y="19"/>
                    <a:pt x="11" y="17"/>
                    <a:pt x="10" y="16"/>
                  </a:cubicBezTo>
                  <a:cubicBezTo>
                    <a:pt x="6" y="12"/>
                    <a:pt x="2" y="9"/>
                    <a:pt x="0" y="2"/>
                  </a:cubicBezTo>
                  <a:cubicBezTo>
                    <a:pt x="0" y="2"/>
                    <a:pt x="0" y="1"/>
                    <a:pt x="1" y="0"/>
                  </a:cubicBezTo>
                  <a:cubicBezTo>
                    <a:pt x="2" y="0"/>
                    <a:pt x="3" y="1"/>
                    <a:pt x="3" y="1"/>
                  </a:cubicBezTo>
                  <a:cubicBezTo>
                    <a:pt x="5" y="7"/>
                    <a:pt x="8" y="10"/>
                    <a:pt x="12" y="14"/>
                  </a:cubicBezTo>
                  <a:cubicBezTo>
                    <a:pt x="13" y="15"/>
                    <a:pt x="15" y="16"/>
                    <a:pt x="17" y="18"/>
                  </a:cubicBezTo>
                  <a:cubicBezTo>
                    <a:pt x="18" y="20"/>
                    <a:pt x="18" y="20"/>
                    <a:pt x="18" y="20"/>
                  </a:cubicBezTo>
                  <a:cubicBezTo>
                    <a:pt x="24" y="26"/>
                    <a:pt x="29" y="31"/>
                    <a:pt x="29" y="40"/>
                  </a:cubicBezTo>
                  <a:cubicBezTo>
                    <a:pt x="29" y="41"/>
                    <a:pt x="29" y="41"/>
                    <a:pt x="28" y="41"/>
                  </a:cubicBezTo>
                  <a:cubicBezTo>
                    <a:pt x="28" y="41"/>
                    <a:pt x="28" y="41"/>
                    <a:pt x="28" y="41"/>
                  </a:cubicBezTo>
                  <a:close/>
                </a:path>
              </a:pathLst>
            </a:custGeom>
            <a:solidFill>
              <a:srgbClr val="296C7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3" name="ïṣļïḓè"/>
            <p:cNvSpPr/>
            <p:nvPr/>
          </p:nvSpPr>
          <p:spPr bwMode="auto">
            <a:xfrm flipH="1">
              <a:off x="1342935" y="3490532"/>
              <a:ext cx="570566" cy="337998"/>
            </a:xfrm>
            <a:custGeom>
              <a:avLst/>
              <a:gdLst>
                <a:gd name="T0" fmla="*/ 261 w 261"/>
                <a:gd name="T1" fmla="*/ 131 h 155"/>
                <a:gd name="T2" fmla="*/ 261 w 261"/>
                <a:gd name="T3" fmla="*/ 140 h 155"/>
                <a:gd name="T4" fmla="*/ 235 w 261"/>
                <a:gd name="T5" fmla="*/ 155 h 155"/>
                <a:gd name="T6" fmla="*/ 71 w 261"/>
                <a:gd name="T7" fmla="*/ 146 h 155"/>
                <a:gd name="T8" fmla="*/ 18 w 261"/>
                <a:gd name="T9" fmla="*/ 123 h 155"/>
                <a:gd name="T10" fmla="*/ 15 w 261"/>
                <a:gd name="T11" fmla="*/ 101 h 155"/>
                <a:gd name="T12" fmla="*/ 0 w 261"/>
                <a:gd name="T13" fmla="*/ 0 h 155"/>
                <a:gd name="T14" fmla="*/ 141 w 261"/>
                <a:gd name="T15" fmla="*/ 10 h 155"/>
                <a:gd name="T16" fmla="*/ 227 w 261"/>
                <a:gd name="T17" fmla="*/ 16 h 155"/>
                <a:gd name="T18" fmla="*/ 235 w 261"/>
                <a:gd name="T19" fmla="*/ 145 h 155"/>
                <a:gd name="T20" fmla="*/ 261 w 261"/>
                <a:gd name="T21" fmla="*/ 13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155">
                  <a:moveTo>
                    <a:pt x="261" y="131"/>
                  </a:moveTo>
                  <a:cubicBezTo>
                    <a:pt x="261" y="140"/>
                    <a:pt x="261" y="140"/>
                    <a:pt x="261" y="140"/>
                  </a:cubicBezTo>
                  <a:cubicBezTo>
                    <a:pt x="235" y="155"/>
                    <a:pt x="235" y="155"/>
                    <a:pt x="235" y="155"/>
                  </a:cubicBezTo>
                  <a:cubicBezTo>
                    <a:pt x="71" y="146"/>
                    <a:pt x="71" y="146"/>
                    <a:pt x="71" y="146"/>
                  </a:cubicBezTo>
                  <a:cubicBezTo>
                    <a:pt x="71" y="146"/>
                    <a:pt x="31" y="122"/>
                    <a:pt x="18" y="123"/>
                  </a:cubicBezTo>
                  <a:cubicBezTo>
                    <a:pt x="15" y="101"/>
                    <a:pt x="15" y="101"/>
                    <a:pt x="15" y="101"/>
                  </a:cubicBezTo>
                  <a:cubicBezTo>
                    <a:pt x="0" y="0"/>
                    <a:pt x="0" y="0"/>
                    <a:pt x="0" y="0"/>
                  </a:cubicBezTo>
                  <a:cubicBezTo>
                    <a:pt x="141" y="10"/>
                    <a:pt x="141" y="10"/>
                    <a:pt x="141" y="10"/>
                  </a:cubicBezTo>
                  <a:cubicBezTo>
                    <a:pt x="227" y="16"/>
                    <a:pt x="227" y="16"/>
                    <a:pt x="227" y="16"/>
                  </a:cubicBezTo>
                  <a:cubicBezTo>
                    <a:pt x="235" y="145"/>
                    <a:pt x="235" y="145"/>
                    <a:pt x="235" y="145"/>
                  </a:cubicBezTo>
                  <a:lnTo>
                    <a:pt x="261" y="131"/>
                  </a:lnTo>
                  <a:close/>
                </a:path>
              </a:pathLst>
            </a:custGeom>
            <a:solidFill>
              <a:schemeClr val="accent2"/>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4" name="işḻíḍê"/>
            <p:cNvSpPr/>
            <p:nvPr/>
          </p:nvSpPr>
          <p:spPr bwMode="auto">
            <a:xfrm flipH="1">
              <a:off x="1745431" y="2527392"/>
              <a:ext cx="128997" cy="174891"/>
            </a:xfrm>
            <a:custGeom>
              <a:avLst/>
              <a:gdLst>
                <a:gd name="T0" fmla="*/ 38 w 59"/>
                <a:gd name="T1" fmla="*/ 76 h 80"/>
                <a:gd name="T2" fmla="*/ 57 w 59"/>
                <a:gd name="T3" fmla="*/ 32 h 80"/>
                <a:gd name="T4" fmla="*/ 37 w 59"/>
                <a:gd name="T5" fmla="*/ 54 h 80"/>
                <a:gd name="T6" fmla="*/ 27 w 59"/>
                <a:gd name="T7" fmla="*/ 3 h 80"/>
                <a:gd name="T8" fmla="*/ 5 w 59"/>
                <a:gd name="T9" fmla="*/ 8 h 80"/>
                <a:gd name="T10" fmla="*/ 5 w 59"/>
                <a:gd name="T11" fmla="*/ 25 h 80"/>
                <a:gd name="T12" fmla="*/ 2 w 59"/>
                <a:gd name="T13" fmla="*/ 34 h 80"/>
                <a:gd name="T14" fmla="*/ 18 w 59"/>
                <a:gd name="T15" fmla="*/ 80 h 80"/>
                <a:gd name="T16" fmla="*/ 38 w 59"/>
                <a:gd name="T1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80">
                  <a:moveTo>
                    <a:pt x="38" y="76"/>
                  </a:moveTo>
                  <a:cubicBezTo>
                    <a:pt x="38" y="76"/>
                    <a:pt x="59" y="35"/>
                    <a:pt x="57" y="32"/>
                  </a:cubicBezTo>
                  <a:cubicBezTo>
                    <a:pt x="56" y="30"/>
                    <a:pt x="37" y="54"/>
                    <a:pt x="37" y="54"/>
                  </a:cubicBezTo>
                  <a:cubicBezTo>
                    <a:pt x="37" y="54"/>
                    <a:pt x="34" y="6"/>
                    <a:pt x="27" y="3"/>
                  </a:cubicBezTo>
                  <a:cubicBezTo>
                    <a:pt x="21" y="0"/>
                    <a:pt x="5" y="8"/>
                    <a:pt x="5" y="8"/>
                  </a:cubicBezTo>
                  <a:cubicBezTo>
                    <a:pt x="5" y="8"/>
                    <a:pt x="4" y="16"/>
                    <a:pt x="5" y="25"/>
                  </a:cubicBezTo>
                  <a:cubicBezTo>
                    <a:pt x="5" y="25"/>
                    <a:pt x="0" y="28"/>
                    <a:pt x="2" y="34"/>
                  </a:cubicBezTo>
                  <a:cubicBezTo>
                    <a:pt x="3" y="40"/>
                    <a:pt x="18" y="80"/>
                    <a:pt x="18" y="80"/>
                  </a:cubicBezTo>
                  <a:lnTo>
                    <a:pt x="38" y="76"/>
                  </a:ln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5" name="îSľïḋè"/>
            <p:cNvSpPr/>
            <p:nvPr/>
          </p:nvSpPr>
          <p:spPr bwMode="auto">
            <a:xfrm flipH="1">
              <a:off x="1205254" y="2693600"/>
              <a:ext cx="649329" cy="1054306"/>
            </a:xfrm>
            <a:custGeom>
              <a:avLst/>
              <a:gdLst>
                <a:gd name="T0" fmla="*/ 268 w 297"/>
                <a:gd name="T1" fmla="*/ 271 h 483"/>
                <a:gd name="T2" fmla="*/ 255 w 297"/>
                <a:gd name="T3" fmla="*/ 243 h 483"/>
                <a:gd name="T4" fmla="*/ 213 w 297"/>
                <a:gd name="T5" fmla="*/ 234 h 483"/>
                <a:gd name="T6" fmla="*/ 212 w 297"/>
                <a:gd name="T7" fmla="*/ 234 h 483"/>
                <a:gd name="T8" fmla="*/ 212 w 297"/>
                <a:gd name="T9" fmla="*/ 235 h 483"/>
                <a:gd name="T10" fmla="*/ 211 w 297"/>
                <a:gd name="T11" fmla="*/ 236 h 483"/>
                <a:gd name="T12" fmla="*/ 169 w 297"/>
                <a:gd name="T13" fmla="*/ 279 h 483"/>
                <a:gd name="T14" fmla="*/ 161 w 297"/>
                <a:gd name="T15" fmla="*/ 261 h 483"/>
                <a:gd name="T16" fmla="*/ 161 w 297"/>
                <a:gd name="T17" fmla="*/ 261 h 483"/>
                <a:gd name="T18" fmla="*/ 154 w 297"/>
                <a:gd name="T19" fmla="*/ 233 h 483"/>
                <a:gd name="T20" fmla="*/ 154 w 297"/>
                <a:gd name="T21" fmla="*/ 233 h 483"/>
                <a:gd name="T22" fmla="*/ 141 w 297"/>
                <a:gd name="T23" fmla="*/ 232 h 483"/>
                <a:gd name="T24" fmla="*/ 45 w 297"/>
                <a:gd name="T25" fmla="*/ 145 h 483"/>
                <a:gd name="T26" fmla="*/ 34 w 297"/>
                <a:gd name="T27" fmla="*/ 0 h 483"/>
                <a:gd name="T28" fmla="*/ 9 w 297"/>
                <a:gd name="T29" fmla="*/ 4 h 483"/>
                <a:gd name="T30" fmla="*/ 0 w 297"/>
                <a:gd name="T31" fmla="*/ 163 h 483"/>
                <a:gd name="T32" fmla="*/ 104 w 297"/>
                <a:gd name="T33" fmla="*/ 281 h 483"/>
                <a:gd name="T34" fmla="*/ 85 w 297"/>
                <a:gd name="T35" fmla="*/ 321 h 483"/>
                <a:gd name="T36" fmla="*/ 114 w 297"/>
                <a:gd name="T37" fmla="*/ 355 h 483"/>
                <a:gd name="T38" fmla="*/ 114 w 297"/>
                <a:gd name="T39" fmla="*/ 375 h 483"/>
                <a:gd name="T40" fmla="*/ 200 w 297"/>
                <a:gd name="T41" fmla="*/ 381 h 483"/>
                <a:gd name="T42" fmla="*/ 206 w 297"/>
                <a:gd name="T43" fmla="*/ 471 h 483"/>
                <a:gd name="T44" fmla="*/ 206 w 297"/>
                <a:gd name="T45" fmla="*/ 471 h 483"/>
                <a:gd name="T46" fmla="*/ 212 w 297"/>
                <a:gd name="T47" fmla="*/ 468 h 483"/>
                <a:gd name="T48" fmla="*/ 212 w 297"/>
                <a:gd name="T49" fmla="*/ 467 h 483"/>
                <a:gd name="T50" fmla="*/ 218 w 297"/>
                <a:gd name="T51" fmla="*/ 466 h 483"/>
                <a:gd name="T52" fmla="*/ 229 w 297"/>
                <a:gd name="T53" fmla="*/ 483 h 483"/>
                <a:gd name="T54" fmla="*/ 260 w 297"/>
                <a:gd name="T55" fmla="*/ 459 h 483"/>
                <a:gd name="T56" fmla="*/ 291 w 297"/>
                <a:gd name="T57" fmla="*/ 435 h 483"/>
                <a:gd name="T58" fmla="*/ 268 w 297"/>
                <a:gd name="T59" fmla="*/ 271 h 483"/>
                <a:gd name="T60" fmla="*/ 246 w 297"/>
                <a:gd name="T61" fmla="*/ 430 h 483"/>
                <a:gd name="T62" fmla="*/ 224 w 297"/>
                <a:gd name="T63" fmla="*/ 388 h 483"/>
                <a:gd name="T64" fmla="*/ 237 w 297"/>
                <a:gd name="T65" fmla="*/ 342 h 483"/>
                <a:gd name="T66" fmla="*/ 259 w 297"/>
                <a:gd name="T67" fmla="*/ 415 h 483"/>
                <a:gd name="T68" fmla="*/ 246 w 297"/>
                <a:gd name="T69" fmla="*/ 43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7" h="483">
                  <a:moveTo>
                    <a:pt x="268" y="271"/>
                  </a:moveTo>
                  <a:cubicBezTo>
                    <a:pt x="264" y="262"/>
                    <a:pt x="260" y="252"/>
                    <a:pt x="255" y="243"/>
                  </a:cubicBezTo>
                  <a:cubicBezTo>
                    <a:pt x="255" y="243"/>
                    <a:pt x="236" y="238"/>
                    <a:pt x="213" y="234"/>
                  </a:cubicBezTo>
                  <a:cubicBezTo>
                    <a:pt x="213" y="234"/>
                    <a:pt x="213" y="234"/>
                    <a:pt x="212" y="234"/>
                  </a:cubicBezTo>
                  <a:cubicBezTo>
                    <a:pt x="212" y="235"/>
                    <a:pt x="212" y="235"/>
                    <a:pt x="212" y="235"/>
                  </a:cubicBezTo>
                  <a:cubicBezTo>
                    <a:pt x="212" y="235"/>
                    <a:pt x="212" y="236"/>
                    <a:pt x="211" y="236"/>
                  </a:cubicBezTo>
                  <a:cubicBezTo>
                    <a:pt x="203" y="246"/>
                    <a:pt x="169" y="279"/>
                    <a:pt x="169" y="279"/>
                  </a:cubicBezTo>
                  <a:cubicBezTo>
                    <a:pt x="166" y="274"/>
                    <a:pt x="164" y="267"/>
                    <a:pt x="161" y="261"/>
                  </a:cubicBezTo>
                  <a:cubicBezTo>
                    <a:pt x="161" y="261"/>
                    <a:pt x="161" y="261"/>
                    <a:pt x="161" y="261"/>
                  </a:cubicBezTo>
                  <a:cubicBezTo>
                    <a:pt x="157" y="247"/>
                    <a:pt x="154" y="233"/>
                    <a:pt x="154" y="233"/>
                  </a:cubicBezTo>
                  <a:cubicBezTo>
                    <a:pt x="154" y="233"/>
                    <a:pt x="154" y="233"/>
                    <a:pt x="154" y="233"/>
                  </a:cubicBezTo>
                  <a:cubicBezTo>
                    <a:pt x="141" y="232"/>
                    <a:pt x="141" y="232"/>
                    <a:pt x="141" y="232"/>
                  </a:cubicBezTo>
                  <a:cubicBezTo>
                    <a:pt x="45" y="145"/>
                    <a:pt x="45" y="145"/>
                    <a:pt x="45" y="145"/>
                  </a:cubicBezTo>
                  <a:cubicBezTo>
                    <a:pt x="34" y="0"/>
                    <a:pt x="34" y="0"/>
                    <a:pt x="34" y="0"/>
                  </a:cubicBezTo>
                  <a:cubicBezTo>
                    <a:pt x="9" y="4"/>
                    <a:pt x="9" y="4"/>
                    <a:pt x="9" y="4"/>
                  </a:cubicBezTo>
                  <a:cubicBezTo>
                    <a:pt x="0" y="163"/>
                    <a:pt x="0" y="163"/>
                    <a:pt x="0" y="163"/>
                  </a:cubicBezTo>
                  <a:cubicBezTo>
                    <a:pt x="104" y="281"/>
                    <a:pt x="104" y="281"/>
                    <a:pt x="104" y="281"/>
                  </a:cubicBezTo>
                  <a:cubicBezTo>
                    <a:pt x="104" y="281"/>
                    <a:pt x="84" y="304"/>
                    <a:pt x="85" y="321"/>
                  </a:cubicBezTo>
                  <a:cubicBezTo>
                    <a:pt x="86" y="338"/>
                    <a:pt x="114" y="355"/>
                    <a:pt x="114" y="355"/>
                  </a:cubicBezTo>
                  <a:cubicBezTo>
                    <a:pt x="114" y="375"/>
                    <a:pt x="114" y="375"/>
                    <a:pt x="114" y="375"/>
                  </a:cubicBezTo>
                  <a:cubicBezTo>
                    <a:pt x="200" y="381"/>
                    <a:pt x="200" y="381"/>
                    <a:pt x="200" y="381"/>
                  </a:cubicBezTo>
                  <a:cubicBezTo>
                    <a:pt x="206" y="471"/>
                    <a:pt x="206" y="471"/>
                    <a:pt x="206" y="471"/>
                  </a:cubicBezTo>
                  <a:cubicBezTo>
                    <a:pt x="206" y="471"/>
                    <a:pt x="206" y="471"/>
                    <a:pt x="206" y="471"/>
                  </a:cubicBezTo>
                  <a:cubicBezTo>
                    <a:pt x="206" y="471"/>
                    <a:pt x="209" y="469"/>
                    <a:pt x="212" y="468"/>
                  </a:cubicBezTo>
                  <a:cubicBezTo>
                    <a:pt x="212" y="468"/>
                    <a:pt x="212" y="468"/>
                    <a:pt x="212" y="467"/>
                  </a:cubicBezTo>
                  <a:cubicBezTo>
                    <a:pt x="214" y="467"/>
                    <a:pt x="216" y="466"/>
                    <a:pt x="218" y="466"/>
                  </a:cubicBezTo>
                  <a:cubicBezTo>
                    <a:pt x="218" y="466"/>
                    <a:pt x="229" y="471"/>
                    <a:pt x="229" y="483"/>
                  </a:cubicBezTo>
                  <a:cubicBezTo>
                    <a:pt x="229" y="483"/>
                    <a:pt x="245" y="471"/>
                    <a:pt x="260" y="459"/>
                  </a:cubicBezTo>
                  <a:cubicBezTo>
                    <a:pt x="276" y="447"/>
                    <a:pt x="291" y="435"/>
                    <a:pt x="291" y="435"/>
                  </a:cubicBezTo>
                  <a:cubicBezTo>
                    <a:pt x="292" y="433"/>
                    <a:pt x="297" y="346"/>
                    <a:pt x="268" y="271"/>
                  </a:cubicBezTo>
                  <a:close/>
                  <a:moveTo>
                    <a:pt x="246" y="430"/>
                  </a:moveTo>
                  <a:cubicBezTo>
                    <a:pt x="224" y="388"/>
                    <a:pt x="224" y="388"/>
                    <a:pt x="224" y="388"/>
                  </a:cubicBezTo>
                  <a:cubicBezTo>
                    <a:pt x="237" y="342"/>
                    <a:pt x="237" y="342"/>
                    <a:pt x="237" y="342"/>
                  </a:cubicBezTo>
                  <a:cubicBezTo>
                    <a:pt x="259" y="415"/>
                    <a:pt x="259" y="415"/>
                    <a:pt x="259" y="415"/>
                  </a:cubicBezTo>
                  <a:lnTo>
                    <a:pt x="246" y="430"/>
                  </a:lnTo>
                  <a:close/>
                </a:path>
              </a:pathLst>
            </a:custGeom>
            <a:solidFill>
              <a:schemeClr val="accent2">
                <a:lumMod val="60000"/>
                <a:lumOff val="40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6" name="ïşļïḍé"/>
            <p:cNvSpPr/>
            <p:nvPr/>
          </p:nvSpPr>
          <p:spPr bwMode="auto">
            <a:xfrm flipH="1">
              <a:off x="1242465" y="3525262"/>
              <a:ext cx="174891" cy="281562"/>
            </a:xfrm>
            <a:custGeom>
              <a:avLst/>
              <a:gdLst>
                <a:gd name="T0" fmla="*/ 80 w 80"/>
                <a:gd name="T1" fmla="*/ 113 h 129"/>
                <a:gd name="T2" fmla="*/ 80 w 80"/>
                <a:gd name="T3" fmla="*/ 113 h 129"/>
                <a:gd name="T4" fmla="*/ 34 w 80"/>
                <a:gd name="T5" fmla="*/ 118 h 129"/>
                <a:gd name="T6" fmla="*/ 34 w 80"/>
                <a:gd name="T7" fmla="*/ 115 h 129"/>
                <a:gd name="T8" fmla="*/ 8 w 80"/>
                <a:gd name="T9" fmla="*/ 129 h 129"/>
                <a:gd name="T10" fmla="*/ 0 w 80"/>
                <a:gd name="T11" fmla="*/ 0 h 129"/>
                <a:gd name="T12" fmla="*/ 6 w 80"/>
                <a:gd name="T13" fmla="*/ 90 h 129"/>
                <a:gd name="T14" fmla="*/ 8 w 80"/>
                <a:gd name="T15" fmla="*/ 111 h 129"/>
                <a:gd name="T16" fmla="*/ 29 w 80"/>
                <a:gd name="T17" fmla="*/ 102 h 129"/>
                <a:gd name="T18" fmla="*/ 60 w 80"/>
                <a:gd name="T19" fmla="*/ 78 h 129"/>
                <a:gd name="T20" fmla="*/ 80 w 80"/>
                <a:gd name="T21"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129">
                  <a:moveTo>
                    <a:pt x="80" y="113"/>
                  </a:moveTo>
                  <a:cubicBezTo>
                    <a:pt x="80" y="113"/>
                    <a:pt x="80" y="113"/>
                    <a:pt x="80" y="113"/>
                  </a:cubicBezTo>
                  <a:cubicBezTo>
                    <a:pt x="62" y="112"/>
                    <a:pt x="41" y="118"/>
                    <a:pt x="34" y="118"/>
                  </a:cubicBezTo>
                  <a:cubicBezTo>
                    <a:pt x="34" y="115"/>
                    <a:pt x="34" y="115"/>
                    <a:pt x="34" y="115"/>
                  </a:cubicBezTo>
                  <a:cubicBezTo>
                    <a:pt x="8" y="129"/>
                    <a:pt x="8" y="129"/>
                    <a:pt x="8" y="129"/>
                  </a:cubicBezTo>
                  <a:cubicBezTo>
                    <a:pt x="0" y="0"/>
                    <a:pt x="0" y="0"/>
                    <a:pt x="0" y="0"/>
                  </a:cubicBezTo>
                  <a:cubicBezTo>
                    <a:pt x="6" y="90"/>
                    <a:pt x="6" y="90"/>
                    <a:pt x="6" y="90"/>
                  </a:cubicBezTo>
                  <a:cubicBezTo>
                    <a:pt x="8" y="111"/>
                    <a:pt x="8" y="111"/>
                    <a:pt x="8" y="111"/>
                  </a:cubicBezTo>
                  <a:cubicBezTo>
                    <a:pt x="29" y="102"/>
                    <a:pt x="29" y="102"/>
                    <a:pt x="29" y="102"/>
                  </a:cubicBezTo>
                  <a:cubicBezTo>
                    <a:pt x="29" y="102"/>
                    <a:pt x="45" y="90"/>
                    <a:pt x="60" y="78"/>
                  </a:cubicBezTo>
                  <a:lnTo>
                    <a:pt x="80" y="113"/>
                  </a:lnTo>
                  <a:close/>
                </a:path>
              </a:pathLst>
            </a:custGeom>
            <a:solidFill>
              <a:srgbClr val="FF37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7" name="ïśľîdé"/>
            <p:cNvSpPr/>
            <p:nvPr/>
          </p:nvSpPr>
          <p:spPr bwMode="auto">
            <a:xfrm flipH="1">
              <a:off x="1349756" y="3710696"/>
              <a:ext cx="54576" cy="58917"/>
            </a:xfrm>
            <a:custGeom>
              <a:avLst/>
              <a:gdLst>
                <a:gd name="T0" fmla="*/ 23 w 25"/>
                <a:gd name="T1" fmla="*/ 17 h 27"/>
                <a:gd name="T2" fmla="*/ 1 w 25"/>
                <a:gd name="T3" fmla="*/ 27 h 27"/>
                <a:gd name="T4" fmla="*/ 0 w 25"/>
                <a:gd name="T5" fmla="*/ 5 h 27"/>
                <a:gd name="T6" fmla="*/ 0 w 25"/>
                <a:gd name="T7" fmla="*/ 5 h 27"/>
                <a:gd name="T8" fmla="*/ 6 w 25"/>
                <a:gd name="T9" fmla="*/ 2 h 27"/>
                <a:gd name="T10" fmla="*/ 6 w 25"/>
                <a:gd name="T11" fmla="*/ 1 h 27"/>
                <a:gd name="T12" fmla="*/ 12 w 25"/>
                <a:gd name="T13" fmla="*/ 0 h 27"/>
                <a:gd name="T14" fmla="*/ 23 w 25"/>
                <a:gd name="T15" fmla="*/ 1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23" y="17"/>
                  </a:moveTo>
                  <a:cubicBezTo>
                    <a:pt x="1" y="27"/>
                    <a:pt x="1" y="27"/>
                    <a:pt x="1" y="27"/>
                  </a:cubicBezTo>
                  <a:cubicBezTo>
                    <a:pt x="0" y="5"/>
                    <a:pt x="0" y="5"/>
                    <a:pt x="0" y="5"/>
                  </a:cubicBezTo>
                  <a:cubicBezTo>
                    <a:pt x="0" y="5"/>
                    <a:pt x="0" y="5"/>
                    <a:pt x="0" y="5"/>
                  </a:cubicBezTo>
                  <a:cubicBezTo>
                    <a:pt x="0" y="5"/>
                    <a:pt x="3" y="3"/>
                    <a:pt x="6" y="2"/>
                  </a:cubicBezTo>
                  <a:cubicBezTo>
                    <a:pt x="6" y="2"/>
                    <a:pt x="6" y="2"/>
                    <a:pt x="6" y="1"/>
                  </a:cubicBezTo>
                  <a:cubicBezTo>
                    <a:pt x="8" y="1"/>
                    <a:pt x="10" y="0"/>
                    <a:pt x="12" y="0"/>
                  </a:cubicBezTo>
                  <a:cubicBezTo>
                    <a:pt x="15" y="0"/>
                    <a:pt x="25" y="10"/>
                    <a:pt x="23" y="17"/>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8" name="íŝ1ïḑê"/>
            <p:cNvSpPr/>
            <p:nvPr/>
          </p:nvSpPr>
          <p:spPr bwMode="auto">
            <a:xfrm flipH="1">
              <a:off x="1323709" y="3636274"/>
              <a:ext cx="65119" cy="76902"/>
            </a:xfrm>
            <a:custGeom>
              <a:avLst/>
              <a:gdLst>
                <a:gd name="T0" fmla="*/ 5 w 30"/>
                <a:gd name="T1" fmla="*/ 35 h 35"/>
                <a:gd name="T2" fmla="*/ 4 w 30"/>
                <a:gd name="T3" fmla="*/ 35 h 35"/>
                <a:gd name="T4" fmla="*/ 2 w 30"/>
                <a:gd name="T5" fmla="*/ 34 h 35"/>
                <a:gd name="T6" fmla="*/ 1 w 30"/>
                <a:gd name="T7" fmla="*/ 30 h 35"/>
                <a:gd name="T8" fmla="*/ 4 w 30"/>
                <a:gd name="T9" fmla="*/ 25 h 35"/>
                <a:gd name="T10" fmla="*/ 15 w 30"/>
                <a:gd name="T11" fmla="*/ 13 h 35"/>
                <a:gd name="T12" fmla="*/ 27 w 30"/>
                <a:gd name="T13" fmla="*/ 1 h 35"/>
                <a:gd name="T14" fmla="*/ 30 w 30"/>
                <a:gd name="T15" fmla="*/ 1 h 35"/>
                <a:gd name="T16" fmla="*/ 30 w 30"/>
                <a:gd name="T17" fmla="*/ 3 h 35"/>
                <a:gd name="T18" fmla="*/ 18 w 30"/>
                <a:gd name="T19" fmla="*/ 15 h 35"/>
                <a:gd name="T20" fmla="*/ 6 w 30"/>
                <a:gd name="T21" fmla="*/ 27 h 35"/>
                <a:gd name="T22" fmla="*/ 4 w 30"/>
                <a:gd name="T23" fmla="*/ 30 h 35"/>
                <a:gd name="T24" fmla="*/ 4 w 30"/>
                <a:gd name="T25" fmla="*/ 32 h 35"/>
                <a:gd name="T26" fmla="*/ 5 w 30"/>
                <a:gd name="T27" fmla="*/ 32 h 35"/>
                <a:gd name="T28" fmla="*/ 6 w 30"/>
                <a:gd name="T29" fmla="*/ 34 h 35"/>
                <a:gd name="T30" fmla="*/ 5 w 30"/>
                <a:gd name="T3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5">
                  <a:moveTo>
                    <a:pt x="5" y="35"/>
                  </a:moveTo>
                  <a:cubicBezTo>
                    <a:pt x="4" y="35"/>
                    <a:pt x="4" y="35"/>
                    <a:pt x="4" y="35"/>
                  </a:cubicBezTo>
                  <a:cubicBezTo>
                    <a:pt x="3" y="35"/>
                    <a:pt x="2" y="35"/>
                    <a:pt x="2" y="34"/>
                  </a:cubicBezTo>
                  <a:cubicBezTo>
                    <a:pt x="1" y="33"/>
                    <a:pt x="0" y="31"/>
                    <a:pt x="1" y="30"/>
                  </a:cubicBezTo>
                  <a:cubicBezTo>
                    <a:pt x="1" y="27"/>
                    <a:pt x="3" y="26"/>
                    <a:pt x="4" y="25"/>
                  </a:cubicBezTo>
                  <a:cubicBezTo>
                    <a:pt x="9" y="20"/>
                    <a:pt x="12" y="16"/>
                    <a:pt x="15" y="13"/>
                  </a:cubicBezTo>
                  <a:cubicBezTo>
                    <a:pt x="19" y="9"/>
                    <a:pt x="22" y="6"/>
                    <a:pt x="27" y="1"/>
                  </a:cubicBezTo>
                  <a:cubicBezTo>
                    <a:pt x="28" y="0"/>
                    <a:pt x="29" y="0"/>
                    <a:pt x="30" y="1"/>
                  </a:cubicBezTo>
                  <a:cubicBezTo>
                    <a:pt x="30" y="2"/>
                    <a:pt x="30" y="3"/>
                    <a:pt x="30" y="3"/>
                  </a:cubicBezTo>
                  <a:cubicBezTo>
                    <a:pt x="25" y="8"/>
                    <a:pt x="21" y="12"/>
                    <a:pt x="18" y="15"/>
                  </a:cubicBezTo>
                  <a:cubicBezTo>
                    <a:pt x="15" y="19"/>
                    <a:pt x="11" y="22"/>
                    <a:pt x="6" y="27"/>
                  </a:cubicBezTo>
                  <a:cubicBezTo>
                    <a:pt x="5" y="28"/>
                    <a:pt x="4" y="29"/>
                    <a:pt x="4" y="30"/>
                  </a:cubicBezTo>
                  <a:cubicBezTo>
                    <a:pt x="4" y="31"/>
                    <a:pt x="4" y="31"/>
                    <a:pt x="4" y="32"/>
                  </a:cubicBezTo>
                  <a:cubicBezTo>
                    <a:pt x="4" y="32"/>
                    <a:pt x="4" y="32"/>
                    <a:pt x="5" y="32"/>
                  </a:cubicBezTo>
                  <a:cubicBezTo>
                    <a:pt x="6" y="32"/>
                    <a:pt x="6" y="33"/>
                    <a:pt x="6" y="34"/>
                  </a:cubicBezTo>
                  <a:cubicBezTo>
                    <a:pt x="6" y="34"/>
                    <a:pt x="5" y="35"/>
                    <a:pt x="5" y="35"/>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19" name="iş1îḍé"/>
            <p:cNvSpPr/>
            <p:nvPr/>
          </p:nvSpPr>
          <p:spPr bwMode="auto">
            <a:xfrm flipH="1">
              <a:off x="1288358" y="3697672"/>
              <a:ext cx="67600" cy="54576"/>
            </a:xfrm>
            <a:custGeom>
              <a:avLst/>
              <a:gdLst>
                <a:gd name="T0" fmla="*/ 2 w 31"/>
                <a:gd name="T1" fmla="*/ 25 h 25"/>
                <a:gd name="T2" fmla="*/ 1 w 31"/>
                <a:gd name="T3" fmla="*/ 25 h 25"/>
                <a:gd name="T4" fmla="*/ 1 w 31"/>
                <a:gd name="T5" fmla="*/ 22 h 25"/>
                <a:gd name="T6" fmla="*/ 28 w 31"/>
                <a:gd name="T7" fmla="*/ 0 h 25"/>
                <a:gd name="T8" fmla="*/ 30 w 31"/>
                <a:gd name="T9" fmla="*/ 1 h 25"/>
                <a:gd name="T10" fmla="*/ 30 w 31"/>
                <a:gd name="T11" fmla="*/ 3 h 25"/>
                <a:gd name="T12" fmla="*/ 3 w 31"/>
                <a:gd name="T13" fmla="*/ 25 h 25"/>
                <a:gd name="T14" fmla="*/ 2 w 31"/>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5">
                  <a:moveTo>
                    <a:pt x="2" y="25"/>
                  </a:moveTo>
                  <a:cubicBezTo>
                    <a:pt x="1" y="25"/>
                    <a:pt x="1" y="25"/>
                    <a:pt x="1" y="25"/>
                  </a:cubicBezTo>
                  <a:cubicBezTo>
                    <a:pt x="0" y="24"/>
                    <a:pt x="0" y="23"/>
                    <a:pt x="1" y="22"/>
                  </a:cubicBezTo>
                  <a:cubicBezTo>
                    <a:pt x="28" y="0"/>
                    <a:pt x="28" y="0"/>
                    <a:pt x="28" y="0"/>
                  </a:cubicBezTo>
                  <a:cubicBezTo>
                    <a:pt x="29" y="0"/>
                    <a:pt x="30" y="0"/>
                    <a:pt x="30" y="1"/>
                  </a:cubicBezTo>
                  <a:cubicBezTo>
                    <a:pt x="31" y="1"/>
                    <a:pt x="31" y="2"/>
                    <a:pt x="30" y="3"/>
                  </a:cubicBezTo>
                  <a:cubicBezTo>
                    <a:pt x="3" y="25"/>
                    <a:pt x="3" y="25"/>
                    <a:pt x="3" y="25"/>
                  </a:cubicBezTo>
                  <a:cubicBezTo>
                    <a:pt x="3" y="25"/>
                    <a:pt x="2" y="25"/>
                    <a:pt x="2" y="25"/>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0" name="ï$1îḓe"/>
            <p:cNvSpPr/>
            <p:nvPr/>
          </p:nvSpPr>
          <p:spPr bwMode="auto">
            <a:xfrm flipH="1">
              <a:off x="1332391" y="3293935"/>
              <a:ext cx="26048" cy="142021"/>
            </a:xfrm>
            <a:custGeom>
              <a:avLst/>
              <a:gdLst>
                <a:gd name="T0" fmla="*/ 10 w 12"/>
                <a:gd name="T1" fmla="*/ 65 h 65"/>
                <a:gd name="T2" fmla="*/ 8 w 12"/>
                <a:gd name="T3" fmla="*/ 64 h 65"/>
                <a:gd name="T4" fmla="*/ 0 w 12"/>
                <a:gd name="T5" fmla="*/ 2 h 65"/>
                <a:gd name="T6" fmla="*/ 2 w 12"/>
                <a:gd name="T7" fmla="*/ 0 h 65"/>
                <a:gd name="T8" fmla="*/ 2 w 12"/>
                <a:gd name="T9" fmla="*/ 0 h 65"/>
                <a:gd name="T10" fmla="*/ 3 w 12"/>
                <a:gd name="T11" fmla="*/ 2 h 65"/>
                <a:gd name="T12" fmla="*/ 12 w 12"/>
                <a:gd name="T13" fmla="*/ 63 h 65"/>
                <a:gd name="T14" fmla="*/ 11 w 12"/>
                <a:gd name="T15" fmla="*/ 65 h 65"/>
                <a:gd name="T16" fmla="*/ 10 w 12"/>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65">
                  <a:moveTo>
                    <a:pt x="10" y="65"/>
                  </a:moveTo>
                  <a:cubicBezTo>
                    <a:pt x="9" y="65"/>
                    <a:pt x="9" y="65"/>
                    <a:pt x="8" y="64"/>
                  </a:cubicBezTo>
                  <a:cubicBezTo>
                    <a:pt x="2" y="43"/>
                    <a:pt x="0" y="24"/>
                    <a:pt x="0" y="2"/>
                  </a:cubicBezTo>
                  <a:cubicBezTo>
                    <a:pt x="0" y="1"/>
                    <a:pt x="1" y="0"/>
                    <a:pt x="2" y="0"/>
                  </a:cubicBezTo>
                  <a:cubicBezTo>
                    <a:pt x="2" y="0"/>
                    <a:pt x="2" y="0"/>
                    <a:pt x="2" y="0"/>
                  </a:cubicBezTo>
                  <a:cubicBezTo>
                    <a:pt x="3" y="0"/>
                    <a:pt x="3" y="1"/>
                    <a:pt x="3" y="2"/>
                  </a:cubicBezTo>
                  <a:cubicBezTo>
                    <a:pt x="3" y="24"/>
                    <a:pt x="6" y="42"/>
                    <a:pt x="12" y="63"/>
                  </a:cubicBezTo>
                  <a:cubicBezTo>
                    <a:pt x="12" y="64"/>
                    <a:pt x="11" y="65"/>
                    <a:pt x="11" y="65"/>
                  </a:cubicBezTo>
                  <a:cubicBezTo>
                    <a:pt x="10" y="65"/>
                    <a:pt x="10" y="65"/>
                    <a:pt x="10" y="65"/>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1" name="íṧlîḓe"/>
            <p:cNvSpPr/>
            <p:nvPr/>
          </p:nvSpPr>
          <p:spPr bwMode="auto">
            <a:xfrm flipH="1">
              <a:off x="1559377" y="3215172"/>
              <a:ext cx="61398" cy="74422"/>
            </a:xfrm>
            <a:custGeom>
              <a:avLst/>
              <a:gdLst>
                <a:gd name="T0" fmla="*/ 2 w 28"/>
                <a:gd name="T1" fmla="*/ 34 h 34"/>
                <a:gd name="T2" fmla="*/ 1 w 28"/>
                <a:gd name="T3" fmla="*/ 34 h 34"/>
                <a:gd name="T4" fmla="*/ 0 w 28"/>
                <a:gd name="T5" fmla="*/ 31 h 34"/>
                <a:gd name="T6" fmla="*/ 24 w 28"/>
                <a:gd name="T7" fmla="*/ 1 h 34"/>
                <a:gd name="T8" fmla="*/ 27 w 28"/>
                <a:gd name="T9" fmla="*/ 0 h 34"/>
                <a:gd name="T10" fmla="*/ 27 w 28"/>
                <a:gd name="T11" fmla="*/ 3 h 34"/>
                <a:gd name="T12" fmla="*/ 3 w 28"/>
                <a:gd name="T13" fmla="*/ 34 h 34"/>
                <a:gd name="T14" fmla="*/ 2 w 28"/>
                <a:gd name="T15" fmla="*/ 3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34">
                  <a:moveTo>
                    <a:pt x="2" y="34"/>
                  </a:moveTo>
                  <a:cubicBezTo>
                    <a:pt x="1" y="34"/>
                    <a:pt x="1" y="34"/>
                    <a:pt x="1" y="34"/>
                  </a:cubicBezTo>
                  <a:cubicBezTo>
                    <a:pt x="0" y="33"/>
                    <a:pt x="0" y="32"/>
                    <a:pt x="0" y="31"/>
                  </a:cubicBezTo>
                  <a:cubicBezTo>
                    <a:pt x="24" y="1"/>
                    <a:pt x="24" y="1"/>
                    <a:pt x="24" y="1"/>
                  </a:cubicBezTo>
                  <a:cubicBezTo>
                    <a:pt x="25" y="0"/>
                    <a:pt x="26" y="0"/>
                    <a:pt x="27" y="0"/>
                  </a:cubicBezTo>
                  <a:cubicBezTo>
                    <a:pt x="28" y="1"/>
                    <a:pt x="28" y="2"/>
                    <a:pt x="27" y="3"/>
                  </a:cubicBezTo>
                  <a:cubicBezTo>
                    <a:pt x="3" y="34"/>
                    <a:pt x="3" y="34"/>
                    <a:pt x="3" y="34"/>
                  </a:cubicBezTo>
                  <a:cubicBezTo>
                    <a:pt x="3" y="34"/>
                    <a:pt x="2" y="34"/>
                    <a:pt x="2" y="34"/>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2" name="îşlïďè"/>
            <p:cNvSpPr/>
            <p:nvPr/>
          </p:nvSpPr>
          <p:spPr bwMode="auto">
            <a:xfrm flipH="1">
              <a:off x="1386967" y="3463864"/>
              <a:ext cx="212102" cy="15505"/>
            </a:xfrm>
            <a:custGeom>
              <a:avLst/>
              <a:gdLst>
                <a:gd name="T0" fmla="*/ 95 w 97"/>
                <a:gd name="T1" fmla="*/ 7 h 7"/>
                <a:gd name="T2" fmla="*/ 95 w 97"/>
                <a:gd name="T3" fmla="*/ 7 h 7"/>
                <a:gd name="T4" fmla="*/ 2 w 97"/>
                <a:gd name="T5" fmla="*/ 4 h 7"/>
                <a:gd name="T6" fmla="*/ 0 w 97"/>
                <a:gd name="T7" fmla="*/ 2 h 7"/>
                <a:gd name="T8" fmla="*/ 2 w 97"/>
                <a:gd name="T9" fmla="*/ 0 h 7"/>
                <a:gd name="T10" fmla="*/ 95 w 97"/>
                <a:gd name="T11" fmla="*/ 3 h 7"/>
                <a:gd name="T12" fmla="*/ 97 w 97"/>
                <a:gd name="T13" fmla="*/ 5 h 7"/>
                <a:gd name="T14" fmla="*/ 95 w 97"/>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
                  <a:moveTo>
                    <a:pt x="95" y="7"/>
                  </a:moveTo>
                  <a:cubicBezTo>
                    <a:pt x="95" y="7"/>
                    <a:pt x="95" y="7"/>
                    <a:pt x="95" y="7"/>
                  </a:cubicBezTo>
                  <a:cubicBezTo>
                    <a:pt x="64" y="4"/>
                    <a:pt x="33" y="3"/>
                    <a:pt x="2" y="4"/>
                  </a:cubicBezTo>
                  <a:cubicBezTo>
                    <a:pt x="1" y="4"/>
                    <a:pt x="0" y="3"/>
                    <a:pt x="0" y="2"/>
                  </a:cubicBezTo>
                  <a:cubicBezTo>
                    <a:pt x="0" y="1"/>
                    <a:pt x="1" y="0"/>
                    <a:pt x="2" y="0"/>
                  </a:cubicBezTo>
                  <a:cubicBezTo>
                    <a:pt x="33" y="0"/>
                    <a:pt x="64" y="1"/>
                    <a:pt x="95" y="3"/>
                  </a:cubicBezTo>
                  <a:cubicBezTo>
                    <a:pt x="96" y="3"/>
                    <a:pt x="97" y="4"/>
                    <a:pt x="97" y="5"/>
                  </a:cubicBezTo>
                  <a:cubicBezTo>
                    <a:pt x="97" y="6"/>
                    <a:pt x="96" y="7"/>
                    <a:pt x="95" y="7"/>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3" name="ïṥḷídé"/>
            <p:cNvSpPr/>
            <p:nvPr/>
          </p:nvSpPr>
          <p:spPr bwMode="auto">
            <a:xfrm flipH="1">
              <a:off x="1373943" y="2872212"/>
              <a:ext cx="205280" cy="430405"/>
            </a:xfrm>
            <a:custGeom>
              <a:avLst/>
              <a:gdLst>
                <a:gd name="T0" fmla="*/ 73 w 94"/>
                <a:gd name="T1" fmla="*/ 118 h 197"/>
                <a:gd name="T2" fmla="*/ 73 w 94"/>
                <a:gd name="T3" fmla="*/ 149 h 197"/>
                <a:gd name="T4" fmla="*/ 86 w 94"/>
                <a:gd name="T5" fmla="*/ 152 h 197"/>
                <a:gd name="T6" fmla="*/ 86 w 94"/>
                <a:gd name="T7" fmla="*/ 153 h 197"/>
                <a:gd name="T8" fmla="*/ 85 w 94"/>
                <a:gd name="T9" fmla="*/ 154 h 197"/>
                <a:gd name="T10" fmla="*/ 43 w 94"/>
                <a:gd name="T11" fmla="*/ 197 h 197"/>
                <a:gd name="T12" fmla="*/ 35 w 94"/>
                <a:gd name="T13" fmla="*/ 179 h 197"/>
                <a:gd name="T14" fmla="*/ 35 w 94"/>
                <a:gd name="T15" fmla="*/ 179 h 197"/>
                <a:gd name="T16" fmla="*/ 28 w 94"/>
                <a:gd name="T17" fmla="*/ 151 h 197"/>
                <a:gd name="T18" fmla="*/ 28 w 94"/>
                <a:gd name="T19" fmla="*/ 151 h 197"/>
                <a:gd name="T20" fmla="*/ 28 w 94"/>
                <a:gd name="T21" fmla="*/ 151 h 197"/>
                <a:gd name="T22" fmla="*/ 34 w 94"/>
                <a:gd name="T23" fmla="*/ 151 h 197"/>
                <a:gd name="T24" fmla="*/ 35 w 94"/>
                <a:gd name="T25" fmla="*/ 141 h 197"/>
                <a:gd name="T26" fmla="*/ 36 w 94"/>
                <a:gd name="T27" fmla="*/ 123 h 197"/>
                <a:gd name="T28" fmla="*/ 4 w 94"/>
                <a:gd name="T29" fmla="*/ 62 h 197"/>
                <a:gd name="T30" fmla="*/ 21 w 94"/>
                <a:gd name="T31" fmla="*/ 0 h 197"/>
                <a:gd name="T32" fmla="*/ 60 w 94"/>
                <a:gd name="T33" fmla="*/ 54 h 197"/>
                <a:gd name="T34" fmla="*/ 92 w 94"/>
                <a:gd name="T35" fmla="*/ 83 h 197"/>
                <a:gd name="T36" fmla="*/ 73 w 94"/>
                <a:gd name="T37" fmla="*/ 11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97">
                  <a:moveTo>
                    <a:pt x="73" y="118"/>
                  </a:moveTo>
                  <a:cubicBezTo>
                    <a:pt x="73" y="149"/>
                    <a:pt x="73" y="149"/>
                    <a:pt x="73" y="149"/>
                  </a:cubicBezTo>
                  <a:cubicBezTo>
                    <a:pt x="86" y="152"/>
                    <a:pt x="86" y="152"/>
                    <a:pt x="86" y="152"/>
                  </a:cubicBezTo>
                  <a:cubicBezTo>
                    <a:pt x="86" y="153"/>
                    <a:pt x="86" y="153"/>
                    <a:pt x="86" y="153"/>
                  </a:cubicBezTo>
                  <a:cubicBezTo>
                    <a:pt x="86" y="153"/>
                    <a:pt x="86" y="154"/>
                    <a:pt x="85" y="154"/>
                  </a:cubicBezTo>
                  <a:cubicBezTo>
                    <a:pt x="77" y="164"/>
                    <a:pt x="43" y="197"/>
                    <a:pt x="43" y="197"/>
                  </a:cubicBezTo>
                  <a:cubicBezTo>
                    <a:pt x="40" y="192"/>
                    <a:pt x="38" y="185"/>
                    <a:pt x="35" y="179"/>
                  </a:cubicBezTo>
                  <a:cubicBezTo>
                    <a:pt x="35" y="179"/>
                    <a:pt x="35" y="179"/>
                    <a:pt x="35" y="179"/>
                  </a:cubicBezTo>
                  <a:cubicBezTo>
                    <a:pt x="31" y="165"/>
                    <a:pt x="28" y="151"/>
                    <a:pt x="28" y="151"/>
                  </a:cubicBezTo>
                  <a:cubicBezTo>
                    <a:pt x="28" y="151"/>
                    <a:pt x="28" y="151"/>
                    <a:pt x="28" y="151"/>
                  </a:cubicBezTo>
                  <a:cubicBezTo>
                    <a:pt x="28" y="151"/>
                    <a:pt x="28" y="151"/>
                    <a:pt x="28" y="151"/>
                  </a:cubicBezTo>
                  <a:cubicBezTo>
                    <a:pt x="34" y="151"/>
                    <a:pt x="34" y="151"/>
                    <a:pt x="34" y="151"/>
                  </a:cubicBezTo>
                  <a:cubicBezTo>
                    <a:pt x="34" y="149"/>
                    <a:pt x="35" y="146"/>
                    <a:pt x="35" y="141"/>
                  </a:cubicBezTo>
                  <a:cubicBezTo>
                    <a:pt x="36" y="133"/>
                    <a:pt x="36" y="123"/>
                    <a:pt x="36" y="123"/>
                  </a:cubicBezTo>
                  <a:cubicBezTo>
                    <a:pt x="20" y="118"/>
                    <a:pt x="9" y="107"/>
                    <a:pt x="4" y="62"/>
                  </a:cubicBezTo>
                  <a:cubicBezTo>
                    <a:pt x="0" y="17"/>
                    <a:pt x="21" y="0"/>
                    <a:pt x="21" y="0"/>
                  </a:cubicBezTo>
                  <a:cubicBezTo>
                    <a:pt x="28" y="33"/>
                    <a:pt x="43" y="45"/>
                    <a:pt x="60" y="54"/>
                  </a:cubicBezTo>
                  <a:cubicBezTo>
                    <a:pt x="77" y="62"/>
                    <a:pt x="94" y="62"/>
                    <a:pt x="92" y="83"/>
                  </a:cubicBezTo>
                  <a:cubicBezTo>
                    <a:pt x="90" y="104"/>
                    <a:pt x="73" y="118"/>
                    <a:pt x="73" y="118"/>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4" name="ïŝľîďe"/>
            <p:cNvSpPr/>
            <p:nvPr/>
          </p:nvSpPr>
          <p:spPr bwMode="auto">
            <a:xfrm flipH="1">
              <a:off x="1502941" y="3202148"/>
              <a:ext cx="14884" cy="60778"/>
            </a:xfrm>
            <a:custGeom>
              <a:avLst/>
              <a:gdLst>
                <a:gd name="T0" fmla="*/ 7 w 7"/>
                <a:gd name="T1" fmla="*/ 28 h 28"/>
                <a:gd name="T2" fmla="*/ 0 w 7"/>
                <a:gd name="T3" fmla="*/ 0 h 28"/>
                <a:gd name="T4" fmla="*/ 0 w 7"/>
                <a:gd name="T5" fmla="*/ 0 h 28"/>
                <a:gd name="T6" fmla="*/ 7 w 7"/>
                <a:gd name="T7" fmla="*/ 28 h 28"/>
              </a:gdLst>
              <a:ahLst/>
              <a:cxnLst>
                <a:cxn ang="0">
                  <a:pos x="T0" y="T1"/>
                </a:cxn>
                <a:cxn ang="0">
                  <a:pos x="T2" y="T3"/>
                </a:cxn>
                <a:cxn ang="0">
                  <a:pos x="T4" y="T5"/>
                </a:cxn>
                <a:cxn ang="0">
                  <a:pos x="T6" y="T7"/>
                </a:cxn>
              </a:cxnLst>
              <a:rect l="0" t="0" r="r" b="b"/>
              <a:pathLst>
                <a:path w="7" h="28">
                  <a:moveTo>
                    <a:pt x="7" y="28"/>
                  </a:moveTo>
                  <a:cubicBezTo>
                    <a:pt x="3" y="15"/>
                    <a:pt x="0" y="1"/>
                    <a:pt x="0" y="0"/>
                  </a:cubicBezTo>
                  <a:cubicBezTo>
                    <a:pt x="0" y="0"/>
                    <a:pt x="0" y="0"/>
                    <a:pt x="0" y="0"/>
                  </a:cubicBezTo>
                  <a:cubicBezTo>
                    <a:pt x="0" y="0"/>
                    <a:pt x="3" y="14"/>
                    <a:pt x="7" y="28"/>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5" name="i$ļïde"/>
            <p:cNvSpPr/>
            <p:nvPr/>
          </p:nvSpPr>
          <p:spPr bwMode="auto">
            <a:xfrm flipH="1">
              <a:off x="1430380" y="3132067"/>
              <a:ext cx="74422" cy="15505"/>
            </a:xfrm>
            <a:custGeom>
              <a:avLst/>
              <a:gdLst>
                <a:gd name="T0" fmla="*/ 16 w 34"/>
                <a:gd name="T1" fmla="*/ 7 h 7"/>
                <a:gd name="T2" fmla="*/ 2 w 34"/>
                <a:gd name="T3" fmla="*/ 5 h 7"/>
                <a:gd name="T4" fmla="*/ 0 w 34"/>
                <a:gd name="T5" fmla="*/ 4 h 7"/>
                <a:gd name="T6" fmla="*/ 2 w 34"/>
                <a:gd name="T7" fmla="*/ 2 h 7"/>
                <a:gd name="T8" fmla="*/ 31 w 34"/>
                <a:gd name="T9" fmla="*/ 1 h 7"/>
                <a:gd name="T10" fmla="*/ 33 w 34"/>
                <a:gd name="T11" fmla="*/ 2 h 7"/>
                <a:gd name="T12" fmla="*/ 33 w 34"/>
                <a:gd name="T13" fmla="*/ 4 h 7"/>
                <a:gd name="T14" fmla="*/ 16 w 34"/>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7">
                  <a:moveTo>
                    <a:pt x="16" y="7"/>
                  </a:moveTo>
                  <a:cubicBezTo>
                    <a:pt x="11" y="7"/>
                    <a:pt x="6" y="6"/>
                    <a:pt x="2" y="5"/>
                  </a:cubicBezTo>
                  <a:cubicBezTo>
                    <a:pt x="1" y="5"/>
                    <a:pt x="0" y="4"/>
                    <a:pt x="0" y="4"/>
                  </a:cubicBezTo>
                  <a:cubicBezTo>
                    <a:pt x="0" y="3"/>
                    <a:pt x="1" y="2"/>
                    <a:pt x="2" y="2"/>
                  </a:cubicBezTo>
                  <a:cubicBezTo>
                    <a:pt x="12" y="4"/>
                    <a:pt x="22" y="5"/>
                    <a:pt x="31" y="1"/>
                  </a:cubicBezTo>
                  <a:cubicBezTo>
                    <a:pt x="32" y="0"/>
                    <a:pt x="33" y="1"/>
                    <a:pt x="33" y="2"/>
                  </a:cubicBezTo>
                  <a:cubicBezTo>
                    <a:pt x="34" y="3"/>
                    <a:pt x="33" y="3"/>
                    <a:pt x="33" y="4"/>
                  </a:cubicBezTo>
                  <a:cubicBezTo>
                    <a:pt x="27" y="6"/>
                    <a:pt x="22" y="7"/>
                    <a:pt x="16" y="7"/>
                  </a:cubicBezTo>
                  <a:close/>
                </a:path>
              </a:pathLst>
            </a:custGeom>
            <a:solidFill>
              <a:srgbClr val="F4CD9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6" name="íṡļíḋè"/>
            <p:cNvSpPr/>
            <p:nvPr/>
          </p:nvSpPr>
          <p:spPr bwMode="auto">
            <a:xfrm flipH="1">
              <a:off x="1168044" y="3680307"/>
              <a:ext cx="848407" cy="337998"/>
            </a:xfrm>
            <a:custGeom>
              <a:avLst/>
              <a:gdLst>
                <a:gd name="T0" fmla="*/ 386 w 388"/>
                <a:gd name="T1" fmla="*/ 71 h 155"/>
                <a:gd name="T2" fmla="*/ 308 w 388"/>
                <a:gd name="T3" fmla="*/ 143 h 155"/>
                <a:gd name="T4" fmla="*/ 265 w 388"/>
                <a:gd name="T5" fmla="*/ 133 h 155"/>
                <a:gd name="T6" fmla="*/ 254 w 388"/>
                <a:gd name="T7" fmla="*/ 134 h 155"/>
                <a:gd name="T8" fmla="*/ 221 w 388"/>
                <a:gd name="T9" fmla="*/ 119 h 155"/>
                <a:gd name="T10" fmla="*/ 210 w 388"/>
                <a:gd name="T11" fmla="*/ 149 h 155"/>
                <a:gd name="T12" fmla="*/ 207 w 388"/>
                <a:gd name="T13" fmla="*/ 155 h 155"/>
                <a:gd name="T14" fmla="*/ 195 w 388"/>
                <a:gd name="T15" fmla="*/ 151 h 155"/>
                <a:gd name="T16" fmla="*/ 135 w 388"/>
                <a:gd name="T17" fmla="*/ 148 h 155"/>
                <a:gd name="T18" fmla="*/ 135 w 388"/>
                <a:gd name="T19" fmla="*/ 133 h 155"/>
                <a:gd name="T20" fmla="*/ 93 w 388"/>
                <a:gd name="T21" fmla="*/ 124 h 155"/>
                <a:gd name="T22" fmla="*/ 93 w 388"/>
                <a:gd name="T23" fmla="*/ 124 h 155"/>
                <a:gd name="T24" fmla="*/ 68 w 388"/>
                <a:gd name="T25" fmla="*/ 116 h 155"/>
                <a:gd name="T26" fmla="*/ 68 w 388"/>
                <a:gd name="T27" fmla="*/ 116 h 155"/>
                <a:gd name="T28" fmla="*/ 2 w 388"/>
                <a:gd name="T29" fmla="*/ 40 h 155"/>
                <a:gd name="T30" fmla="*/ 62 w 388"/>
                <a:gd name="T31" fmla="*/ 14 h 155"/>
                <a:gd name="T32" fmla="*/ 65 w 388"/>
                <a:gd name="T33" fmla="*/ 36 h 155"/>
                <a:gd name="T34" fmla="*/ 118 w 388"/>
                <a:gd name="T35" fmla="*/ 59 h 155"/>
                <a:gd name="T36" fmla="*/ 282 w 388"/>
                <a:gd name="T37" fmla="*/ 68 h 155"/>
                <a:gd name="T38" fmla="*/ 308 w 388"/>
                <a:gd name="T39" fmla="*/ 53 h 155"/>
                <a:gd name="T40" fmla="*/ 308 w 388"/>
                <a:gd name="T41" fmla="*/ 47 h 155"/>
                <a:gd name="T42" fmla="*/ 354 w 388"/>
                <a:gd name="T43" fmla="*/ 42 h 155"/>
                <a:gd name="T44" fmla="*/ 386 w 388"/>
                <a:gd name="T45" fmla="*/ 7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8" h="155">
                  <a:moveTo>
                    <a:pt x="386" y="71"/>
                  </a:moveTo>
                  <a:cubicBezTo>
                    <a:pt x="382" y="118"/>
                    <a:pt x="308" y="143"/>
                    <a:pt x="308" y="143"/>
                  </a:cubicBezTo>
                  <a:cubicBezTo>
                    <a:pt x="293" y="133"/>
                    <a:pt x="276" y="132"/>
                    <a:pt x="265" y="133"/>
                  </a:cubicBezTo>
                  <a:cubicBezTo>
                    <a:pt x="258" y="133"/>
                    <a:pt x="254" y="134"/>
                    <a:pt x="254" y="134"/>
                  </a:cubicBezTo>
                  <a:cubicBezTo>
                    <a:pt x="222" y="131"/>
                    <a:pt x="221" y="119"/>
                    <a:pt x="221" y="119"/>
                  </a:cubicBezTo>
                  <a:cubicBezTo>
                    <a:pt x="210" y="149"/>
                    <a:pt x="210" y="149"/>
                    <a:pt x="210" y="149"/>
                  </a:cubicBezTo>
                  <a:cubicBezTo>
                    <a:pt x="207" y="155"/>
                    <a:pt x="207" y="155"/>
                    <a:pt x="207" y="155"/>
                  </a:cubicBezTo>
                  <a:cubicBezTo>
                    <a:pt x="195" y="151"/>
                    <a:pt x="195" y="151"/>
                    <a:pt x="195" y="151"/>
                  </a:cubicBezTo>
                  <a:cubicBezTo>
                    <a:pt x="135" y="148"/>
                    <a:pt x="135" y="148"/>
                    <a:pt x="135" y="148"/>
                  </a:cubicBezTo>
                  <a:cubicBezTo>
                    <a:pt x="135" y="133"/>
                    <a:pt x="135" y="133"/>
                    <a:pt x="135" y="133"/>
                  </a:cubicBezTo>
                  <a:cubicBezTo>
                    <a:pt x="120" y="131"/>
                    <a:pt x="106" y="128"/>
                    <a:pt x="93" y="124"/>
                  </a:cubicBezTo>
                  <a:cubicBezTo>
                    <a:pt x="93" y="124"/>
                    <a:pt x="93" y="124"/>
                    <a:pt x="93" y="124"/>
                  </a:cubicBezTo>
                  <a:cubicBezTo>
                    <a:pt x="84" y="122"/>
                    <a:pt x="76" y="119"/>
                    <a:pt x="68" y="116"/>
                  </a:cubicBezTo>
                  <a:cubicBezTo>
                    <a:pt x="68" y="116"/>
                    <a:pt x="68" y="116"/>
                    <a:pt x="68" y="116"/>
                  </a:cubicBezTo>
                  <a:cubicBezTo>
                    <a:pt x="23" y="98"/>
                    <a:pt x="0" y="69"/>
                    <a:pt x="2" y="40"/>
                  </a:cubicBezTo>
                  <a:cubicBezTo>
                    <a:pt x="6" y="0"/>
                    <a:pt x="62" y="14"/>
                    <a:pt x="62" y="14"/>
                  </a:cubicBezTo>
                  <a:cubicBezTo>
                    <a:pt x="65" y="36"/>
                    <a:pt x="65" y="36"/>
                    <a:pt x="65" y="36"/>
                  </a:cubicBezTo>
                  <a:cubicBezTo>
                    <a:pt x="78" y="35"/>
                    <a:pt x="118" y="59"/>
                    <a:pt x="118" y="59"/>
                  </a:cubicBezTo>
                  <a:cubicBezTo>
                    <a:pt x="282" y="68"/>
                    <a:pt x="282" y="68"/>
                    <a:pt x="282" y="68"/>
                  </a:cubicBezTo>
                  <a:cubicBezTo>
                    <a:pt x="308" y="53"/>
                    <a:pt x="308" y="53"/>
                    <a:pt x="308" y="53"/>
                  </a:cubicBezTo>
                  <a:cubicBezTo>
                    <a:pt x="308" y="47"/>
                    <a:pt x="308" y="47"/>
                    <a:pt x="308" y="47"/>
                  </a:cubicBezTo>
                  <a:cubicBezTo>
                    <a:pt x="315" y="47"/>
                    <a:pt x="336" y="41"/>
                    <a:pt x="354" y="42"/>
                  </a:cubicBezTo>
                  <a:cubicBezTo>
                    <a:pt x="372" y="42"/>
                    <a:pt x="388" y="48"/>
                    <a:pt x="386" y="71"/>
                  </a:cubicBezTo>
                  <a:close/>
                </a:path>
              </a:pathLst>
            </a:custGeom>
            <a:solidFill>
              <a:schemeClr val="bg1">
                <a:lumMod val="65000"/>
              </a:schemeClr>
            </a:solidFill>
            <a:ln>
              <a:noFill/>
            </a:ln>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7" name="íṧḻïḋé"/>
            <p:cNvSpPr/>
            <p:nvPr/>
          </p:nvSpPr>
          <p:spPr bwMode="auto">
            <a:xfrm flipH="1">
              <a:off x="1437202" y="3940162"/>
              <a:ext cx="120315" cy="102330"/>
            </a:xfrm>
            <a:custGeom>
              <a:avLst/>
              <a:gdLst>
                <a:gd name="T0" fmla="*/ 55 w 55"/>
                <a:gd name="T1" fmla="*/ 14 h 47"/>
                <a:gd name="T2" fmla="*/ 40 w 55"/>
                <a:gd name="T3" fmla="*/ 47 h 47"/>
                <a:gd name="T4" fmla="*/ 0 w 55"/>
                <a:gd name="T5" fmla="*/ 30 h 47"/>
                <a:gd name="T6" fmla="*/ 11 w 55"/>
                <a:gd name="T7" fmla="*/ 0 h 47"/>
                <a:gd name="T8" fmla="*/ 44 w 55"/>
                <a:gd name="T9" fmla="*/ 15 h 47"/>
                <a:gd name="T10" fmla="*/ 55 w 55"/>
                <a:gd name="T11" fmla="*/ 14 h 47"/>
              </a:gdLst>
              <a:ahLst/>
              <a:cxnLst>
                <a:cxn ang="0">
                  <a:pos x="T0" y="T1"/>
                </a:cxn>
                <a:cxn ang="0">
                  <a:pos x="T2" y="T3"/>
                </a:cxn>
                <a:cxn ang="0">
                  <a:pos x="T4" y="T5"/>
                </a:cxn>
                <a:cxn ang="0">
                  <a:pos x="T6" y="T7"/>
                </a:cxn>
                <a:cxn ang="0">
                  <a:pos x="T8" y="T9"/>
                </a:cxn>
                <a:cxn ang="0">
                  <a:pos x="T10" y="T11"/>
                </a:cxn>
              </a:cxnLst>
              <a:rect l="0" t="0" r="r" b="b"/>
              <a:pathLst>
                <a:path w="55" h="47">
                  <a:moveTo>
                    <a:pt x="55" y="14"/>
                  </a:moveTo>
                  <a:cubicBezTo>
                    <a:pt x="40" y="47"/>
                    <a:pt x="40" y="47"/>
                    <a:pt x="40" y="47"/>
                  </a:cubicBezTo>
                  <a:cubicBezTo>
                    <a:pt x="0" y="30"/>
                    <a:pt x="0" y="30"/>
                    <a:pt x="0" y="30"/>
                  </a:cubicBezTo>
                  <a:cubicBezTo>
                    <a:pt x="11" y="0"/>
                    <a:pt x="11" y="0"/>
                    <a:pt x="11" y="0"/>
                  </a:cubicBezTo>
                  <a:cubicBezTo>
                    <a:pt x="11" y="0"/>
                    <a:pt x="12" y="12"/>
                    <a:pt x="44" y="15"/>
                  </a:cubicBezTo>
                  <a:cubicBezTo>
                    <a:pt x="44" y="15"/>
                    <a:pt x="48" y="14"/>
                    <a:pt x="55" y="14"/>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8" name="îs1îḑê"/>
            <p:cNvSpPr/>
            <p:nvPr/>
          </p:nvSpPr>
          <p:spPr bwMode="auto">
            <a:xfrm flipH="1">
              <a:off x="1721245" y="3950705"/>
              <a:ext cx="91787" cy="67600"/>
            </a:xfrm>
            <a:custGeom>
              <a:avLst/>
              <a:gdLst>
                <a:gd name="T0" fmla="*/ 42 w 42"/>
                <a:gd name="T1" fmla="*/ 9 h 31"/>
                <a:gd name="T2" fmla="*/ 42 w 42"/>
                <a:gd name="T3" fmla="*/ 17 h 31"/>
                <a:gd name="T4" fmla="*/ 22 w 42"/>
                <a:gd name="T5" fmla="*/ 27 h 31"/>
                <a:gd name="T6" fmla="*/ 0 w 42"/>
                <a:gd name="T7" fmla="*/ 25 h 31"/>
                <a:gd name="T8" fmla="*/ 0 w 42"/>
                <a:gd name="T9" fmla="*/ 0 h 31"/>
                <a:gd name="T10" fmla="*/ 0 w 42"/>
                <a:gd name="T11" fmla="*/ 0 h 31"/>
                <a:gd name="T12" fmla="*/ 42 w 42"/>
                <a:gd name="T13" fmla="*/ 9 h 31"/>
              </a:gdLst>
              <a:ahLst/>
              <a:cxnLst>
                <a:cxn ang="0">
                  <a:pos x="T0" y="T1"/>
                </a:cxn>
                <a:cxn ang="0">
                  <a:pos x="T2" y="T3"/>
                </a:cxn>
                <a:cxn ang="0">
                  <a:pos x="T4" y="T5"/>
                </a:cxn>
                <a:cxn ang="0">
                  <a:pos x="T6" y="T7"/>
                </a:cxn>
                <a:cxn ang="0">
                  <a:pos x="T8" y="T9"/>
                </a:cxn>
                <a:cxn ang="0">
                  <a:pos x="T10" y="T11"/>
                </a:cxn>
                <a:cxn ang="0">
                  <a:pos x="T12" y="T13"/>
                </a:cxn>
              </a:cxnLst>
              <a:rect l="0" t="0" r="r" b="b"/>
              <a:pathLst>
                <a:path w="42" h="31">
                  <a:moveTo>
                    <a:pt x="42" y="9"/>
                  </a:moveTo>
                  <a:cubicBezTo>
                    <a:pt x="42" y="17"/>
                    <a:pt x="42" y="17"/>
                    <a:pt x="42" y="17"/>
                  </a:cubicBezTo>
                  <a:cubicBezTo>
                    <a:pt x="42" y="17"/>
                    <a:pt x="37" y="23"/>
                    <a:pt x="22" y="27"/>
                  </a:cubicBezTo>
                  <a:cubicBezTo>
                    <a:pt x="8" y="31"/>
                    <a:pt x="0" y="25"/>
                    <a:pt x="0" y="25"/>
                  </a:cubicBezTo>
                  <a:cubicBezTo>
                    <a:pt x="0" y="0"/>
                    <a:pt x="0" y="0"/>
                    <a:pt x="0" y="0"/>
                  </a:cubicBezTo>
                  <a:cubicBezTo>
                    <a:pt x="0" y="0"/>
                    <a:pt x="0" y="0"/>
                    <a:pt x="0" y="0"/>
                  </a:cubicBezTo>
                  <a:cubicBezTo>
                    <a:pt x="13" y="4"/>
                    <a:pt x="27" y="7"/>
                    <a:pt x="42" y="9"/>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29" name="ïṥ1íḑe"/>
            <p:cNvSpPr/>
            <p:nvPr/>
          </p:nvSpPr>
          <p:spPr bwMode="auto">
            <a:xfrm flipH="1">
              <a:off x="1321228" y="3968070"/>
              <a:ext cx="157526" cy="114113"/>
            </a:xfrm>
            <a:custGeom>
              <a:avLst/>
              <a:gdLst>
                <a:gd name="T0" fmla="*/ 2 w 72"/>
                <a:gd name="T1" fmla="*/ 33 h 52"/>
                <a:gd name="T2" fmla="*/ 25 w 72"/>
                <a:gd name="T3" fmla="*/ 48 h 52"/>
                <a:gd name="T4" fmla="*/ 62 w 72"/>
                <a:gd name="T5" fmla="*/ 43 h 52"/>
                <a:gd name="T6" fmla="*/ 62 w 72"/>
                <a:gd name="T7" fmla="*/ 11 h 52"/>
                <a:gd name="T8" fmla="*/ 19 w 72"/>
                <a:gd name="T9" fmla="*/ 1 h 52"/>
                <a:gd name="T10" fmla="*/ 2 w 72"/>
                <a:gd name="T11" fmla="*/ 33 h 52"/>
              </a:gdLst>
              <a:ahLst/>
              <a:cxnLst>
                <a:cxn ang="0">
                  <a:pos x="T0" y="T1"/>
                </a:cxn>
                <a:cxn ang="0">
                  <a:pos x="T2" y="T3"/>
                </a:cxn>
                <a:cxn ang="0">
                  <a:pos x="T4" y="T5"/>
                </a:cxn>
                <a:cxn ang="0">
                  <a:pos x="T6" y="T7"/>
                </a:cxn>
                <a:cxn ang="0">
                  <a:pos x="T8" y="T9"/>
                </a:cxn>
                <a:cxn ang="0">
                  <a:pos x="T10" y="T11"/>
                </a:cxn>
              </a:cxnLst>
              <a:rect l="0" t="0" r="r" b="b"/>
              <a:pathLst>
                <a:path w="72" h="52">
                  <a:moveTo>
                    <a:pt x="2" y="33"/>
                  </a:moveTo>
                  <a:cubicBezTo>
                    <a:pt x="2" y="33"/>
                    <a:pt x="9" y="44"/>
                    <a:pt x="25" y="48"/>
                  </a:cubicBezTo>
                  <a:cubicBezTo>
                    <a:pt x="42" y="52"/>
                    <a:pt x="56" y="52"/>
                    <a:pt x="62" y="43"/>
                  </a:cubicBezTo>
                  <a:cubicBezTo>
                    <a:pt x="68" y="33"/>
                    <a:pt x="72" y="18"/>
                    <a:pt x="62" y="11"/>
                  </a:cubicBezTo>
                  <a:cubicBezTo>
                    <a:pt x="62" y="11"/>
                    <a:pt x="49" y="0"/>
                    <a:pt x="19" y="1"/>
                  </a:cubicBezTo>
                  <a:cubicBezTo>
                    <a:pt x="19" y="1"/>
                    <a:pt x="0" y="8"/>
                    <a:pt x="2" y="3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0" name="îŝḻiḍé"/>
            <p:cNvSpPr/>
            <p:nvPr/>
          </p:nvSpPr>
          <p:spPr bwMode="auto">
            <a:xfrm flipH="1">
              <a:off x="1813031" y="3933340"/>
              <a:ext cx="61398" cy="94267"/>
            </a:xfrm>
            <a:custGeom>
              <a:avLst/>
              <a:gdLst>
                <a:gd name="T0" fmla="*/ 28 w 28"/>
                <a:gd name="T1" fmla="*/ 8 h 43"/>
                <a:gd name="T2" fmla="*/ 28 w 28"/>
                <a:gd name="T3" fmla="*/ 38 h 43"/>
                <a:gd name="T4" fmla="*/ 3 w 28"/>
                <a:gd name="T5" fmla="*/ 37 h 43"/>
                <a:gd name="T6" fmla="*/ 3 w 28"/>
                <a:gd name="T7" fmla="*/ 0 h 43"/>
                <a:gd name="T8" fmla="*/ 3 w 28"/>
                <a:gd name="T9" fmla="*/ 0 h 43"/>
                <a:gd name="T10" fmla="*/ 28 w 28"/>
                <a:gd name="T11" fmla="*/ 8 h 43"/>
              </a:gdLst>
              <a:ahLst/>
              <a:cxnLst>
                <a:cxn ang="0">
                  <a:pos x="T0" y="T1"/>
                </a:cxn>
                <a:cxn ang="0">
                  <a:pos x="T2" y="T3"/>
                </a:cxn>
                <a:cxn ang="0">
                  <a:pos x="T4" y="T5"/>
                </a:cxn>
                <a:cxn ang="0">
                  <a:pos x="T6" y="T7"/>
                </a:cxn>
                <a:cxn ang="0">
                  <a:pos x="T8" y="T9"/>
                </a:cxn>
                <a:cxn ang="0">
                  <a:pos x="T10" y="T11"/>
                </a:cxn>
              </a:cxnLst>
              <a:rect l="0" t="0" r="r" b="b"/>
              <a:pathLst>
                <a:path w="28" h="43">
                  <a:moveTo>
                    <a:pt x="28" y="8"/>
                  </a:moveTo>
                  <a:cubicBezTo>
                    <a:pt x="28" y="38"/>
                    <a:pt x="28" y="38"/>
                    <a:pt x="28" y="38"/>
                  </a:cubicBezTo>
                  <a:cubicBezTo>
                    <a:pt x="28" y="38"/>
                    <a:pt x="10" y="43"/>
                    <a:pt x="3" y="37"/>
                  </a:cubicBezTo>
                  <a:cubicBezTo>
                    <a:pt x="3" y="37"/>
                    <a:pt x="0" y="4"/>
                    <a:pt x="3" y="0"/>
                  </a:cubicBezTo>
                  <a:cubicBezTo>
                    <a:pt x="3" y="0"/>
                    <a:pt x="3" y="0"/>
                    <a:pt x="3" y="0"/>
                  </a:cubicBezTo>
                  <a:cubicBezTo>
                    <a:pt x="11" y="3"/>
                    <a:pt x="19" y="6"/>
                    <a:pt x="28" y="8"/>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1" name="îŝḻiḍé"/>
            <p:cNvSpPr/>
            <p:nvPr/>
          </p:nvSpPr>
          <p:spPr bwMode="auto">
            <a:xfrm flipH="1">
              <a:off x="1222620" y="3793800"/>
              <a:ext cx="312571" cy="137680"/>
            </a:xfrm>
            <a:custGeom>
              <a:avLst/>
              <a:gdLst>
                <a:gd name="T0" fmla="*/ 2 w 143"/>
                <a:gd name="T1" fmla="*/ 63 h 63"/>
                <a:gd name="T2" fmla="*/ 0 w 143"/>
                <a:gd name="T3" fmla="*/ 62 h 63"/>
                <a:gd name="T4" fmla="*/ 1 w 143"/>
                <a:gd name="T5" fmla="*/ 60 h 63"/>
                <a:gd name="T6" fmla="*/ 46 w 143"/>
                <a:gd name="T7" fmla="*/ 36 h 63"/>
                <a:gd name="T8" fmla="*/ 50 w 143"/>
                <a:gd name="T9" fmla="*/ 33 h 63"/>
                <a:gd name="T10" fmla="*/ 90 w 143"/>
                <a:gd name="T11" fmla="*/ 10 h 63"/>
                <a:gd name="T12" fmla="*/ 141 w 143"/>
                <a:gd name="T13" fmla="*/ 3 h 63"/>
                <a:gd name="T14" fmla="*/ 142 w 143"/>
                <a:gd name="T15" fmla="*/ 6 h 63"/>
                <a:gd name="T16" fmla="*/ 140 w 143"/>
                <a:gd name="T17" fmla="*/ 7 h 63"/>
                <a:gd name="T18" fmla="*/ 91 w 143"/>
                <a:gd name="T19" fmla="*/ 13 h 63"/>
                <a:gd name="T20" fmla="*/ 52 w 143"/>
                <a:gd name="T21" fmla="*/ 36 h 63"/>
                <a:gd name="T22" fmla="*/ 48 w 143"/>
                <a:gd name="T23" fmla="*/ 39 h 63"/>
                <a:gd name="T24" fmla="*/ 2 w 143"/>
                <a:gd name="T25" fmla="*/ 63 h 63"/>
                <a:gd name="T26" fmla="*/ 2 w 143"/>
                <a:gd name="T2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63">
                  <a:moveTo>
                    <a:pt x="2" y="63"/>
                  </a:moveTo>
                  <a:cubicBezTo>
                    <a:pt x="1" y="63"/>
                    <a:pt x="0" y="62"/>
                    <a:pt x="0" y="62"/>
                  </a:cubicBezTo>
                  <a:cubicBezTo>
                    <a:pt x="0" y="61"/>
                    <a:pt x="0" y="60"/>
                    <a:pt x="1" y="60"/>
                  </a:cubicBezTo>
                  <a:cubicBezTo>
                    <a:pt x="17" y="54"/>
                    <a:pt x="32" y="45"/>
                    <a:pt x="46" y="36"/>
                  </a:cubicBezTo>
                  <a:cubicBezTo>
                    <a:pt x="50" y="33"/>
                    <a:pt x="50" y="33"/>
                    <a:pt x="50" y="33"/>
                  </a:cubicBezTo>
                  <a:cubicBezTo>
                    <a:pt x="63" y="25"/>
                    <a:pt x="76" y="16"/>
                    <a:pt x="90" y="10"/>
                  </a:cubicBezTo>
                  <a:cubicBezTo>
                    <a:pt x="108" y="2"/>
                    <a:pt x="126" y="0"/>
                    <a:pt x="141" y="3"/>
                  </a:cubicBezTo>
                  <a:cubicBezTo>
                    <a:pt x="142" y="4"/>
                    <a:pt x="143" y="5"/>
                    <a:pt x="142" y="6"/>
                  </a:cubicBezTo>
                  <a:cubicBezTo>
                    <a:pt x="142" y="6"/>
                    <a:pt x="141" y="7"/>
                    <a:pt x="140" y="7"/>
                  </a:cubicBezTo>
                  <a:cubicBezTo>
                    <a:pt x="122" y="3"/>
                    <a:pt x="104" y="8"/>
                    <a:pt x="91" y="13"/>
                  </a:cubicBezTo>
                  <a:cubicBezTo>
                    <a:pt x="78" y="19"/>
                    <a:pt x="65" y="28"/>
                    <a:pt x="52" y="36"/>
                  </a:cubicBezTo>
                  <a:cubicBezTo>
                    <a:pt x="48" y="39"/>
                    <a:pt x="48" y="39"/>
                    <a:pt x="48" y="39"/>
                  </a:cubicBezTo>
                  <a:cubicBezTo>
                    <a:pt x="34" y="48"/>
                    <a:pt x="19" y="57"/>
                    <a:pt x="2" y="63"/>
                  </a:cubicBezTo>
                  <a:cubicBezTo>
                    <a:pt x="2" y="63"/>
                    <a:pt x="2" y="63"/>
                    <a:pt x="2" y="63"/>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2" name="ïṣlíďè"/>
            <p:cNvSpPr/>
            <p:nvPr/>
          </p:nvSpPr>
          <p:spPr bwMode="auto">
            <a:xfrm flipH="1">
              <a:off x="1522167" y="3808684"/>
              <a:ext cx="236289" cy="135820"/>
            </a:xfrm>
            <a:custGeom>
              <a:avLst/>
              <a:gdLst>
                <a:gd name="T0" fmla="*/ 106 w 108"/>
                <a:gd name="T1" fmla="*/ 62 h 62"/>
                <a:gd name="T2" fmla="*/ 105 w 108"/>
                <a:gd name="T3" fmla="*/ 62 h 62"/>
                <a:gd name="T4" fmla="*/ 1 w 108"/>
                <a:gd name="T5" fmla="*/ 3 h 62"/>
                <a:gd name="T6" fmla="*/ 0 w 108"/>
                <a:gd name="T7" fmla="*/ 1 h 62"/>
                <a:gd name="T8" fmla="*/ 3 w 108"/>
                <a:gd name="T9" fmla="*/ 0 h 62"/>
                <a:gd name="T10" fmla="*/ 107 w 108"/>
                <a:gd name="T11" fmla="*/ 59 h 62"/>
                <a:gd name="T12" fmla="*/ 108 w 108"/>
                <a:gd name="T13" fmla="*/ 61 h 62"/>
                <a:gd name="T14" fmla="*/ 106 w 108"/>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62">
                  <a:moveTo>
                    <a:pt x="106" y="62"/>
                  </a:moveTo>
                  <a:cubicBezTo>
                    <a:pt x="106" y="62"/>
                    <a:pt x="106" y="62"/>
                    <a:pt x="105" y="62"/>
                  </a:cubicBezTo>
                  <a:cubicBezTo>
                    <a:pt x="70" y="44"/>
                    <a:pt x="34" y="24"/>
                    <a:pt x="1" y="3"/>
                  </a:cubicBezTo>
                  <a:cubicBezTo>
                    <a:pt x="0" y="3"/>
                    <a:pt x="0" y="2"/>
                    <a:pt x="0" y="1"/>
                  </a:cubicBezTo>
                  <a:cubicBezTo>
                    <a:pt x="1" y="0"/>
                    <a:pt x="2" y="0"/>
                    <a:pt x="3" y="0"/>
                  </a:cubicBezTo>
                  <a:cubicBezTo>
                    <a:pt x="36" y="21"/>
                    <a:pt x="71" y="41"/>
                    <a:pt x="107" y="59"/>
                  </a:cubicBezTo>
                  <a:cubicBezTo>
                    <a:pt x="108" y="59"/>
                    <a:pt x="108" y="60"/>
                    <a:pt x="108" y="61"/>
                  </a:cubicBezTo>
                  <a:cubicBezTo>
                    <a:pt x="107" y="62"/>
                    <a:pt x="107" y="62"/>
                    <a:pt x="106" y="62"/>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3" name="îSľïdê"/>
            <p:cNvSpPr/>
            <p:nvPr/>
          </p:nvSpPr>
          <p:spPr bwMode="auto">
            <a:xfrm flipH="1">
              <a:off x="1870088" y="3752248"/>
              <a:ext cx="80623" cy="17365"/>
            </a:xfrm>
            <a:custGeom>
              <a:avLst/>
              <a:gdLst>
                <a:gd name="T0" fmla="*/ 2 w 37"/>
                <a:gd name="T1" fmla="*/ 8 h 8"/>
                <a:gd name="T2" fmla="*/ 0 w 37"/>
                <a:gd name="T3" fmla="*/ 7 h 8"/>
                <a:gd name="T4" fmla="*/ 1 w 37"/>
                <a:gd name="T5" fmla="*/ 5 h 8"/>
                <a:gd name="T6" fmla="*/ 35 w 37"/>
                <a:gd name="T7" fmla="*/ 0 h 8"/>
                <a:gd name="T8" fmla="*/ 36 w 37"/>
                <a:gd name="T9" fmla="*/ 2 h 8"/>
                <a:gd name="T10" fmla="*/ 35 w 37"/>
                <a:gd name="T11" fmla="*/ 4 h 8"/>
                <a:gd name="T12" fmla="*/ 2 w 37"/>
                <a:gd name="T13" fmla="*/ 8 h 8"/>
                <a:gd name="T14" fmla="*/ 2 w 37"/>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8">
                  <a:moveTo>
                    <a:pt x="2" y="8"/>
                  </a:moveTo>
                  <a:cubicBezTo>
                    <a:pt x="1" y="8"/>
                    <a:pt x="1" y="8"/>
                    <a:pt x="0" y="7"/>
                  </a:cubicBezTo>
                  <a:cubicBezTo>
                    <a:pt x="0" y="6"/>
                    <a:pt x="0" y="5"/>
                    <a:pt x="1" y="5"/>
                  </a:cubicBezTo>
                  <a:cubicBezTo>
                    <a:pt x="12" y="1"/>
                    <a:pt x="24" y="0"/>
                    <a:pt x="35" y="0"/>
                  </a:cubicBezTo>
                  <a:cubicBezTo>
                    <a:pt x="36" y="0"/>
                    <a:pt x="37" y="1"/>
                    <a:pt x="36" y="2"/>
                  </a:cubicBezTo>
                  <a:cubicBezTo>
                    <a:pt x="36" y="3"/>
                    <a:pt x="36" y="4"/>
                    <a:pt x="35" y="4"/>
                  </a:cubicBezTo>
                  <a:cubicBezTo>
                    <a:pt x="24" y="3"/>
                    <a:pt x="13" y="5"/>
                    <a:pt x="2" y="8"/>
                  </a:cubicBezTo>
                  <a:cubicBezTo>
                    <a:pt x="2" y="8"/>
                    <a:pt x="2" y="8"/>
                    <a:pt x="2" y="8"/>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4" name="iṥļîdé"/>
            <p:cNvSpPr/>
            <p:nvPr/>
          </p:nvSpPr>
          <p:spPr bwMode="auto">
            <a:xfrm flipH="1">
              <a:off x="1592247" y="3966210"/>
              <a:ext cx="131478" cy="45893"/>
            </a:xfrm>
            <a:custGeom>
              <a:avLst/>
              <a:gdLst>
                <a:gd name="T0" fmla="*/ 58 w 60"/>
                <a:gd name="T1" fmla="*/ 21 h 21"/>
                <a:gd name="T2" fmla="*/ 58 w 60"/>
                <a:gd name="T3" fmla="*/ 21 h 21"/>
                <a:gd name="T4" fmla="*/ 1 w 60"/>
                <a:gd name="T5" fmla="*/ 3 h 21"/>
                <a:gd name="T6" fmla="*/ 0 w 60"/>
                <a:gd name="T7" fmla="*/ 1 h 21"/>
                <a:gd name="T8" fmla="*/ 2 w 60"/>
                <a:gd name="T9" fmla="*/ 0 h 21"/>
                <a:gd name="T10" fmla="*/ 59 w 60"/>
                <a:gd name="T11" fmla="*/ 18 h 21"/>
                <a:gd name="T12" fmla="*/ 60 w 60"/>
                <a:gd name="T13" fmla="*/ 20 h 21"/>
                <a:gd name="T14" fmla="*/ 58 w 60"/>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1">
                  <a:moveTo>
                    <a:pt x="58" y="21"/>
                  </a:moveTo>
                  <a:cubicBezTo>
                    <a:pt x="58" y="21"/>
                    <a:pt x="58" y="21"/>
                    <a:pt x="58" y="21"/>
                  </a:cubicBezTo>
                  <a:cubicBezTo>
                    <a:pt x="1" y="3"/>
                    <a:pt x="1" y="3"/>
                    <a:pt x="1" y="3"/>
                  </a:cubicBezTo>
                  <a:cubicBezTo>
                    <a:pt x="0" y="3"/>
                    <a:pt x="0" y="2"/>
                    <a:pt x="0" y="1"/>
                  </a:cubicBezTo>
                  <a:cubicBezTo>
                    <a:pt x="0" y="0"/>
                    <a:pt x="1" y="0"/>
                    <a:pt x="2" y="0"/>
                  </a:cubicBezTo>
                  <a:cubicBezTo>
                    <a:pt x="59" y="18"/>
                    <a:pt x="59" y="18"/>
                    <a:pt x="59" y="18"/>
                  </a:cubicBezTo>
                  <a:cubicBezTo>
                    <a:pt x="60" y="18"/>
                    <a:pt x="60" y="19"/>
                    <a:pt x="60" y="20"/>
                  </a:cubicBezTo>
                  <a:cubicBezTo>
                    <a:pt x="60" y="21"/>
                    <a:pt x="59" y="21"/>
                    <a:pt x="58" y="21"/>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5" name="işḷíḓè"/>
            <p:cNvSpPr/>
            <p:nvPr/>
          </p:nvSpPr>
          <p:spPr bwMode="auto">
            <a:xfrm flipH="1">
              <a:off x="1426039" y="3970551"/>
              <a:ext cx="37211" cy="83104"/>
            </a:xfrm>
            <a:custGeom>
              <a:avLst/>
              <a:gdLst>
                <a:gd name="T0" fmla="*/ 2 w 17"/>
                <a:gd name="T1" fmla="*/ 38 h 38"/>
                <a:gd name="T2" fmla="*/ 1 w 17"/>
                <a:gd name="T3" fmla="*/ 38 h 38"/>
                <a:gd name="T4" fmla="*/ 0 w 17"/>
                <a:gd name="T5" fmla="*/ 36 h 38"/>
                <a:gd name="T6" fmla="*/ 14 w 17"/>
                <a:gd name="T7" fmla="*/ 1 h 38"/>
                <a:gd name="T8" fmla="*/ 16 w 17"/>
                <a:gd name="T9" fmla="*/ 1 h 38"/>
                <a:gd name="T10" fmla="*/ 16 w 17"/>
                <a:gd name="T11" fmla="*/ 3 h 38"/>
                <a:gd name="T12" fmla="*/ 3 w 17"/>
                <a:gd name="T13" fmla="*/ 36 h 38"/>
                <a:gd name="T14" fmla="*/ 2 w 17"/>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8">
                  <a:moveTo>
                    <a:pt x="2" y="38"/>
                  </a:moveTo>
                  <a:cubicBezTo>
                    <a:pt x="1" y="38"/>
                    <a:pt x="1" y="38"/>
                    <a:pt x="1" y="38"/>
                  </a:cubicBezTo>
                  <a:cubicBezTo>
                    <a:pt x="0" y="38"/>
                    <a:pt x="0" y="37"/>
                    <a:pt x="0" y="36"/>
                  </a:cubicBezTo>
                  <a:cubicBezTo>
                    <a:pt x="1" y="23"/>
                    <a:pt x="6" y="11"/>
                    <a:pt x="14" y="1"/>
                  </a:cubicBezTo>
                  <a:cubicBezTo>
                    <a:pt x="14" y="0"/>
                    <a:pt x="15" y="0"/>
                    <a:pt x="16" y="1"/>
                  </a:cubicBezTo>
                  <a:cubicBezTo>
                    <a:pt x="17" y="1"/>
                    <a:pt x="17" y="2"/>
                    <a:pt x="16" y="3"/>
                  </a:cubicBezTo>
                  <a:cubicBezTo>
                    <a:pt x="9" y="13"/>
                    <a:pt x="5" y="24"/>
                    <a:pt x="3" y="36"/>
                  </a:cubicBezTo>
                  <a:cubicBezTo>
                    <a:pt x="3" y="37"/>
                    <a:pt x="2" y="38"/>
                    <a:pt x="2" y="38"/>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6" name="í$ľíḍé"/>
            <p:cNvSpPr/>
            <p:nvPr/>
          </p:nvSpPr>
          <p:spPr bwMode="auto">
            <a:xfrm flipH="1">
              <a:off x="1395650" y="3974893"/>
              <a:ext cx="45893" cy="89306"/>
            </a:xfrm>
            <a:custGeom>
              <a:avLst/>
              <a:gdLst>
                <a:gd name="T0" fmla="*/ 2 w 21"/>
                <a:gd name="T1" fmla="*/ 41 h 41"/>
                <a:gd name="T2" fmla="*/ 2 w 21"/>
                <a:gd name="T3" fmla="*/ 41 h 41"/>
                <a:gd name="T4" fmla="*/ 1 w 21"/>
                <a:gd name="T5" fmla="*/ 39 h 41"/>
                <a:gd name="T6" fmla="*/ 17 w 21"/>
                <a:gd name="T7" fmla="*/ 1 h 41"/>
                <a:gd name="T8" fmla="*/ 20 w 21"/>
                <a:gd name="T9" fmla="*/ 0 h 41"/>
                <a:gd name="T10" fmla="*/ 20 w 21"/>
                <a:gd name="T11" fmla="*/ 2 h 41"/>
                <a:gd name="T12" fmla="*/ 4 w 21"/>
                <a:gd name="T13" fmla="*/ 40 h 41"/>
                <a:gd name="T14" fmla="*/ 2 w 21"/>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41">
                  <a:moveTo>
                    <a:pt x="2" y="41"/>
                  </a:moveTo>
                  <a:cubicBezTo>
                    <a:pt x="2" y="41"/>
                    <a:pt x="2" y="41"/>
                    <a:pt x="2" y="41"/>
                  </a:cubicBezTo>
                  <a:cubicBezTo>
                    <a:pt x="1" y="41"/>
                    <a:pt x="0" y="40"/>
                    <a:pt x="1" y="39"/>
                  </a:cubicBezTo>
                  <a:cubicBezTo>
                    <a:pt x="4" y="26"/>
                    <a:pt x="10" y="13"/>
                    <a:pt x="17" y="1"/>
                  </a:cubicBezTo>
                  <a:cubicBezTo>
                    <a:pt x="18" y="0"/>
                    <a:pt x="19" y="0"/>
                    <a:pt x="20" y="0"/>
                  </a:cubicBezTo>
                  <a:cubicBezTo>
                    <a:pt x="20" y="1"/>
                    <a:pt x="21" y="2"/>
                    <a:pt x="20" y="2"/>
                  </a:cubicBezTo>
                  <a:cubicBezTo>
                    <a:pt x="13" y="14"/>
                    <a:pt x="7" y="27"/>
                    <a:pt x="4" y="40"/>
                  </a:cubicBezTo>
                  <a:cubicBezTo>
                    <a:pt x="4" y="41"/>
                    <a:pt x="3" y="41"/>
                    <a:pt x="2" y="41"/>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7" name="ïṥḷîḓe"/>
            <p:cNvSpPr/>
            <p:nvPr/>
          </p:nvSpPr>
          <p:spPr bwMode="auto">
            <a:xfrm flipH="1">
              <a:off x="1371463" y="3983575"/>
              <a:ext cx="39692" cy="84965"/>
            </a:xfrm>
            <a:custGeom>
              <a:avLst/>
              <a:gdLst>
                <a:gd name="T0" fmla="*/ 2 w 18"/>
                <a:gd name="T1" fmla="*/ 39 h 39"/>
                <a:gd name="T2" fmla="*/ 2 w 18"/>
                <a:gd name="T3" fmla="*/ 39 h 39"/>
                <a:gd name="T4" fmla="*/ 0 w 18"/>
                <a:gd name="T5" fmla="*/ 37 h 39"/>
                <a:gd name="T6" fmla="*/ 15 w 18"/>
                <a:gd name="T7" fmla="*/ 1 h 39"/>
                <a:gd name="T8" fmla="*/ 17 w 18"/>
                <a:gd name="T9" fmla="*/ 0 h 39"/>
                <a:gd name="T10" fmla="*/ 18 w 18"/>
                <a:gd name="T11" fmla="*/ 3 h 39"/>
                <a:gd name="T12" fmla="*/ 4 w 18"/>
                <a:gd name="T13" fmla="*/ 38 h 39"/>
                <a:gd name="T14" fmla="*/ 2 w 18"/>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39">
                  <a:moveTo>
                    <a:pt x="2" y="39"/>
                  </a:moveTo>
                  <a:cubicBezTo>
                    <a:pt x="2" y="39"/>
                    <a:pt x="2" y="39"/>
                    <a:pt x="2" y="39"/>
                  </a:cubicBezTo>
                  <a:cubicBezTo>
                    <a:pt x="1" y="39"/>
                    <a:pt x="0" y="38"/>
                    <a:pt x="0" y="37"/>
                  </a:cubicBezTo>
                  <a:cubicBezTo>
                    <a:pt x="4" y="24"/>
                    <a:pt x="8" y="12"/>
                    <a:pt x="15" y="1"/>
                  </a:cubicBezTo>
                  <a:cubicBezTo>
                    <a:pt x="15" y="0"/>
                    <a:pt x="16" y="0"/>
                    <a:pt x="17" y="0"/>
                  </a:cubicBezTo>
                  <a:cubicBezTo>
                    <a:pt x="18" y="1"/>
                    <a:pt x="18" y="2"/>
                    <a:pt x="18" y="3"/>
                  </a:cubicBezTo>
                  <a:cubicBezTo>
                    <a:pt x="12" y="14"/>
                    <a:pt x="7" y="26"/>
                    <a:pt x="4" y="38"/>
                  </a:cubicBezTo>
                  <a:cubicBezTo>
                    <a:pt x="3" y="39"/>
                    <a:pt x="3" y="39"/>
                    <a:pt x="2" y="39"/>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8" name="îṩļïḓé"/>
            <p:cNvSpPr/>
            <p:nvPr/>
          </p:nvSpPr>
          <p:spPr bwMode="auto">
            <a:xfrm flipH="1">
              <a:off x="1347276" y="3994738"/>
              <a:ext cx="35350" cy="80623"/>
            </a:xfrm>
            <a:custGeom>
              <a:avLst/>
              <a:gdLst>
                <a:gd name="T0" fmla="*/ 2 w 16"/>
                <a:gd name="T1" fmla="*/ 37 h 37"/>
                <a:gd name="T2" fmla="*/ 1 w 16"/>
                <a:gd name="T3" fmla="*/ 36 h 37"/>
                <a:gd name="T4" fmla="*/ 0 w 16"/>
                <a:gd name="T5" fmla="*/ 34 h 37"/>
                <a:gd name="T6" fmla="*/ 12 w 16"/>
                <a:gd name="T7" fmla="*/ 1 h 37"/>
                <a:gd name="T8" fmla="*/ 15 w 16"/>
                <a:gd name="T9" fmla="*/ 0 h 37"/>
                <a:gd name="T10" fmla="*/ 15 w 16"/>
                <a:gd name="T11" fmla="*/ 3 h 37"/>
                <a:gd name="T12" fmla="*/ 3 w 16"/>
                <a:gd name="T13" fmla="*/ 35 h 37"/>
                <a:gd name="T14" fmla="*/ 2 w 16"/>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37">
                  <a:moveTo>
                    <a:pt x="2" y="37"/>
                  </a:moveTo>
                  <a:cubicBezTo>
                    <a:pt x="2" y="37"/>
                    <a:pt x="2" y="37"/>
                    <a:pt x="1" y="36"/>
                  </a:cubicBezTo>
                  <a:cubicBezTo>
                    <a:pt x="0" y="36"/>
                    <a:pt x="0" y="35"/>
                    <a:pt x="0" y="34"/>
                  </a:cubicBezTo>
                  <a:cubicBezTo>
                    <a:pt x="3" y="23"/>
                    <a:pt x="7" y="12"/>
                    <a:pt x="12" y="1"/>
                  </a:cubicBezTo>
                  <a:cubicBezTo>
                    <a:pt x="13" y="0"/>
                    <a:pt x="14" y="0"/>
                    <a:pt x="15" y="0"/>
                  </a:cubicBezTo>
                  <a:cubicBezTo>
                    <a:pt x="16" y="1"/>
                    <a:pt x="16" y="2"/>
                    <a:pt x="15" y="3"/>
                  </a:cubicBezTo>
                  <a:cubicBezTo>
                    <a:pt x="10" y="13"/>
                    <a:pt x="6" y="24"/>
                    <a:pt x="3" y="35"/>
                  </a:cubicBezTo>
                  <a:cubicBezTo>
                    <a:pt x="3" y="36"/>
                    <a:pt x="3" y="37"/>
                    <a:pt x="2" y="37"/>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sp>
          <p:nvSpPr>
            <p:cNvPr id="139" name="îṧļiďê"/>
            <p:cNvSpPr/>
            <p:nvPr/>
          </p:nvSpPr>
          <p:spPr bwMode="auto">
            <a:xfrm flipH="1">
              <a:off x="1817372" y="3944504"/>
              <a:ext cx="26048" cy="71941"/>
            </a:xfrm>
            <a:custGeom>
              <a:avLst/>
              <a:gdLst>
                <a:gd name="T0" fmla="*/ 10 w 12"/>
                <a:gd name="T1" fmla="*/ 33 h 33"/>
                <a:gd name="T2" fmla="*/ 9 w 12"/>
                <a:gd name="T3" fmla="*/ 33 h 33"/>
                <a:gd name="T4" fmla="*/ 1 w 12"/>
                <a:gd name="T5" fmla="*/ 18 h 33"/>
                <a:gd name="T6" fmla="*/ 5 w 12"/>
                <a:gd name="T7" fmla="*/ 1 h 33"/>
                <a:gd name="T8" fmla="*/ 7 w 12"/>
                <a:gd name="T9" fmla="*/ 1 h 33"/>
                <a:gd name="T10" fmla="*/ 7 w 12"/>
                <a:gd name="T11" fmla="*/ 3 h 33"/>
                <a:gd name="T12" fmla="*/ 4 w 12"/>
                <a:gd name="T13" fmla="*/ 17 h 33"/>
                <a:gd name="T14" fmla="*/ 11 w 12"/>
                <a:gd name="T15" fmla="*/ 30 h 33"/>
                <a:gd name="T16" fmla="*/ 11 w 12"/>
                <a:gd name="T17" fmla="*/ 33 h 33"/>
                <a:gd name="T18" fmla="*/ 10 w 12"/>
                <a:gd name="T19"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3">
                  <a:moveTo>
                    <a:pt x="10" y="33"/>
                  </a:moveTo>
                  <a:cubicBezTo>
                    <a:pt x="9" y="33"/>
                    <a:pt x="9" y="33"/>
                    <a:pt x="9" y="33"/>
                  </a:cubicBezTo>
                  <a:cubicBezTo>
                    <a:pt x="4" y="29"/>
                    <a:pt x="1" y="24"/>
                    <a:pt x="1" y="18"/>
                  </a:cubicBezTo>
                  <a:cubicBezTo>
                    <a:pt x="0" y="12"/>
                    <a:pt x="1" y="6"/>
                    <a:pt x="5" y="1"/>
                  </a:cubicBezTo>
                  <a:cubicBezTo>
                    <a:pt x="5" y="0"/>
                    <a:pt x="6" y="0"/>
                    <a:pt x="7" y="1"/>
                  </a:cubicBezTo>
                  <a:cubicBezTo>
                    <a:pt x="8" y="1"/>
                    <a:pt x="8" y="2"/>
                    <a:pt x="7" y="3"/>
                  </a:cubicBezTo>
                  <a:cubicBezTo>
                    <a:pt x="5" y="7"/>
                    <a:pt x="3" y="12"/>
                    <a:pt x="4" y="17"/>
                  </a:cubicBezTo>
                  <a:cubicBezTo>
                    <a:pt x="5" y="22"/>
                    <a:pt x="7" y="27"/>
                    <a:pt x="11" y="30"/>
                  </a:cubicBezTo>
                  <a:cubicBezTo>
                    <a:pt x="11" y="31"/>
                    <a:pt x="12" y="32"/>
                    <a:pt x="11" y="33"/>
                  </a:cubicBezTo>
                  <a:cubicBezTo>
                    <a:pt x="11" y="33"/>
                    <a:pt x="10" y="33"/>
                    <a:pt x="10" y="33"/>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u="sng">
                <a:latin typeface="Arial" panose="020B0604020202020204" pitchFamily="34" charset="0"/>
                <a:ea typeface="楷体" panose="02010609060101010101" pitchFamily="49" charset="-122"/>
                <a:sym typeface="Arial" panose="020B0604020202020204" pitchFamily="34" charset="0"/>
              </a:endParaRPr>
            </a:p>
          </p:txBody>
        </p:sp>
      </p:grpSp>
      <p:sp>
        <p:nvSpPr>
          <p:cNvPr id="4" name="矩形 3"/>
          <p:cNvSpPr/>
          <p:nvPr/>
        </p:nvSpPr>
        <p:spPr>
          <a:xfrm>
            <a:off x="3504852" y="1987126"/>
            <a:ext cx="5400600" cy="22961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6" name="圆角矩形 5"/>
          <p:cNvSpPr/>
          <p:nvPr/>
        </p:nvSpPr>
        <p:spPr>
          <a:xfrm>
            <a:off x="453451" y="1311686"/>
            <a:ext cx="7510520" cy="3493616"/>
          </a:xfrm>
          <a:prstGeom prst="roundRect">
            <a:avLst/>
          </a:prstGeom>
          <a:solidFill>
            <a:schemeClr val="accent1">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9" name="斜纹 8"/>
          <p:cNvSpPr/>
          <p:nvPr/>
        </p:nvSpPr>
        <p:spPr>
          <a:xfrm>
            <a:off x="446494" y="1307379"/>
            <a:ext cx="2261149" cy="1996334"/>
          </a:xfrm>
          <a:prstGeom prst="diagStripe">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
        <p:nvSpPr>
          <p:cNvPr id="65" name="Rectangle 3"/>
          <p:cNvSpPr txBox="1">
            <a:spLocks noChangeArrowheads="1"/>
          </p:cNvSpPr>
          <p:nvPr/>
        </p:nvSpPr>
        <p:spPr>
          <a:xfrm rot="19079850">
            <a:off x="347406" y="1369635"/>
            <a:ext cx="3000002" cy="834720"/>
          </a:xfrm>
          <a:prstGeom prst="rect">
            <a:avLst/>
          </a:prstGeom>
        </p:spPr>
        <p:txBody>
          <a:bodyPr vert="horz" lIns="91429" tIns="45715" rIns="91429" bIns="45715"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S PGothic" pitchFamily="34" charset="-128"/>
                <a:ea typeface="MS PGothic" pitchFamily="34" charset="-128"/>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S PGothic" pitchFamily="34" charset="-128"/>
                <a:ea typeface="MS PGothic" pitchFamily="34" charset="-128"/>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S PGothic" pitchFamily="34" charset="-128"/>
                <a:ea typeface="MS PGothic" pitchFamily="34" charset="-128"/>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S PGothic" pitchFamily="34" charset="-128"/>
                <a:ea typeface="MS PGothic" pitchFamily="34" charset="-128"/>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S PGothic" pitchFamily="34" charset="-128"/>
                <a:ea typeface="MS PGothic"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chemeClr val="tx1"/>
              </a:buClr>
              <a:buNone/>
            </a:pPr>
            <a:r>
              <a:rPr lang="zh-CN" altLang="en-US" b="1" dirty="0" smtClean="0">
                <a:solidFill>
                  <a:schemeClr val="bg1"/>
                </a:solidFill>
                <a:latin typeface="Arial" panose="020B0604020202020204" pitchFamily="34" charset="0"/>
                <a:ea typeface="楷体" panose="02010609060101010101" pitchFamily="49" charset="-122"/>
                <a:sym typeface="Arial" panose="020B0604020202020204" pitchFamily="34" charset="0"/>
              </a:rPr>
              <a:t>问题研究 </a:t>
            </a:r>
            <a:r>
              <a:rPr lang="en-US" altLang="zh-CN" b="1" dirty="0" smtClean="0">
                <a:solidFill>
                  <a:schemeClr val="bg1"/>
                </a:solidFill>
                <a:latin typeface="Arial" panose="020B0604020202020204" pitchFamily="34" charset="0"/>
                <a:ea typeface="楷体" panose="02010609060101010101" pitchFamily="49" charset="-122"/>
                <a:sym typeface="Arial" panose="020B0604020202020204" pitchFamily="34" charset="0"/>
              </a:rPr>
              <a:t>2</a:t>
            </a:r>
            <a:endParaRPr lang="ja-JP" altLang="en-US" b="1"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14" name="文本框 13"/>
          <p:cNvSpPr txBox="1"/>
          <p:nvPr/>
        </p:nvSpPr>
        <p:spPr>
          <a:xfrm>
            <a:off x="1655724" y="2363038"/>
            <a:ext cx="5356068" cy="1569660"/>
          </a:xfrm>
          <a:prstGeom prst="rect">
            <a:avLst/>
          </a:prstGeom>
          <a:noFill/>
        </p:spPr>
        <p:txBody>
          <a:bodyPr wrap="square" rtlCol="0">
            <a:spAutoFit/>
          </a:bodyPr>
          <a:lstStyle/>
          <a:p>
            <a:r>
              <a:rPr lang="zh-CN" altLang="en-US" sz="2400" dirty="0" smtClean="0">
                <a:latin typeface="Arial" panose="020B0604020202020204" pitchFamily="34" charset="0"/>
                <a:ea typeface="楷体" panose="02010609060101010101" pitchFamily="49" charset="-122"/>
                <a:sym typeface="Arial" panose="020B0604020202020204" pitchFamily="34" charset="0"/>
              </a:rPr>
              <a:t>宴请</a:t>
            </a:r>
            <a:r>
              <a:rPr lang="zh-CN" altLang="en-US" sz="2400" dirty="0" smtClean="0">
                <a:latin typeface="Arial" panose="020B0604020202020204" pitchFamily="34" charset="0"/>
                <a:ea typeface="楷体" panose="02010609060101010101" pitchFamily="49" charset="-122"/>
                <a:sym typeface="Arial" panose="020B0604020202020204" pitchFamily="34" charset="0"/>
              </a:rPr>
              <a:t>交易相对方负责人</a:t>
            </a:r>
            <a:r>
              <a:rPr lang="zh-CN" altLang="en-US" sz="2400" dirty="0" smtClean="0">
                <a:latin typeface="Arial" panose="020B0604020202020204" pitchFamily="34" charset="0"/>
                <a:ea typeface="楷体" panose="02010609060101010101" pitchFamily="49" charset="-122"/>
                <a:sym typeface="Arial" panose="020B0604020202020204" pitchFamily="34" charset="0"/>
              </a:rPr>
              <a:t>，</a:t>
            </a:r>
            <a:r>
              <a:rPr lang="zh-CN" altLang="en-US" sz="2400" dirty="0">
                <a:latin typeface="Arial" panose="020B0604020202020204" pitchFamily="34" charset="0"/>
                <a:ea typeface="楷体" panose="02010609060101010101" pitchFamily="49" charset="-122"/>
                <a:sym typeface="Arial" panose="020B0604020202020204" pitchFamily="34" charset="0"/>
              </a:rPr>
              <a:t>花费</a:t>
            </a:r>
            <a:r>
              <a:rPr lang="en-US" altLang="zh-CN" sz="2400" dirty="0">
                <a:latin typeface="Arial" panose="020B0604020202020204" pitchFamily="34" charset="0"/>
                <a:ea typeface="楷体" panose="02010609060101010101" pitchFamily="49" charset="-122"/>
                <a:sym typeface="Arial" panose="020B0604020202020204" pitchFamily="34" charset="0"/>
              </a:rPr>
              <a:t>600</a:t>
            </a:r>
            <a:r>
              <a:rPr lang="zh-CN" altLang="en-US" sz="2400" dirty="0">
                <a:latin typeface="Arial" panose="020B0604020202020204" pitchFamily="34" charset="0"/>
                <a:ea typeface="楷体" panose="02010609060101010101" pitchFamily="49" charset="-122"/>
                <a:sym typeface="Arial" panose="020B0604020202020204" pitchFamily="34" charset="0"/>
              </a:rPr>
              <a:t>元</a:t>
            </a:r>
            <a:r>
              <a:rPr lang="zh-CN" altLang="en-US" sz="2400" dirty="0" smtClean="0">
                <a:latin typeface="Arial" panose="020B0604020202020204" pitchFamily="34" charset="0"/>
                <a:ea typeface="楷体" panose="02010609060101010101" pitchFamily="49" charset="-122"/>
                <a:sym typeface="Arial" panose="020B0604020202020204" pitchFamily="34" charset="0"/>
              </a:rPr>
              <a:t>。</a:t>
            </a:r>
            <a:endParaRPr lang="en-US" altLang="zh-CN" sz="2400" dirty="0" smtClean="0">
              <a:latin typeface="Arial" panose="020B0604020202020204" pitchFamily="34" charset="0"/>
              <a:ea typeface="楷体" panose="02010609060101010101" pitchFamily="49" charset="-122"/>
              <a:sym typeface="Arial" panose="020B0604020202020204" pitchFamily="34" charset="0"/>
            </a:endParaRPr>
          </a:p>
          <a:p>
            <a:endParaRPr lang="en-US" altLang="zh-CN" sz="2400" dirty="0" smtClean="0">
              <a:latin typeface="Arial" panose="020B0604020202020204" pitchFamily="34" charset="0"/>
              <a:ea typeface="楷体" panose="02010609060101010101" pitchFamily="49" charset="-122"/>
              <a:sym typeface="Arial" panose="020B0604020202020204" pitchFamily="34" charset="0"/>
            </a:endParaRPr>
          </a:p>
          <a:p>
            <a:endParaRPr lang="zh-CN" altLang="en-US" sz="2400" dirty="0">
              <a:latin typeface="Arial" panose="020B0604020202020204" pitchFamily="34" charset="0"/>
              <a:ea typeface="楷体" panose="02010609060101010101" pitchFamily="49" charset="-122"/>
              <a:sym typeface="Arial" panose="020B0604020202020204" pitchFamily="34" charset="0"/>
            </a:endParaRPr>
          </a:p>
          <a:p>
            <a:r>
              <a:rPr lang="zh-CN" altLang="en-US" sz="2400" dirty="0">
                <a:solidFill>
                  <a:srgbClr val="FF0000"/>
                </a:solidFill>
                <a:latin typeface="Arial" panose="020B0604020202020204" pitchFamily="34" charset="0"/>
                <a:ea typeface="楷体" panose="02010609060101010101" pitchFamily="49" charset="-122"/>
                <a:sym typeface="Arial" panose="020B0604020202020204" pitchFamily="34" charset="0"/>
              </a:rPr>
              <a:t>是否存在构成商业贿赂的风险？</a:t>
            </a:r>
            <a:endParaRPr lang="zh-CN" altLang="en-US" sz="2400" dirty="0">
              <a:solidFill>
                <a:srgbClr val="FF0000"/>
              </a:solidFill>
              <a:latin typeface="Arial" panose="020B0604020202020204" pitchFamily="34" charset="0"/>
              <a:ea typeface="楷体" panose="02010609060101010101" pitchFamily="49"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0-#ppt_w/2"/>
                                          </p:val>
                                        </p:tav>
                                        <p:tav tm="100000">
                                          <p:val>
                                            <p:strVal val="#ppt_x"/>
                                          </p:val>
                                        </p:tav>
                                      </p:tavLst>
                                    </p:anim>
                                    <p:anim calcmode="lin" valueType="num">
                                      <p:cBhvr additive="base">
                                        <p:cTn id="8" dur="500" fill="hold"/>
                                        <p:tgtEl>
                                          <p:spTgt spid="65"/>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25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65"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表格 23"/>
          <p:cNvGraphicFramePr>
            <a:graphicFrameLocks noGrp="1"/>
          </p:cNvGraphicFramePr>
          <p:nvPr/>
        </p:nvGraphicFramePr>
        <p:xfrm>
          <a:off x="520786" y="1504709"/>
          <a:ext cx="7959552" cy="3049460"/>
        </p:xfrm>
        <a:graphic>
          <a:graphicData uri="http://schemas.openxmlformats.org/drawingml/2006/table">
            <a:tbl>
              <a:tblPr firstCol="1" bandRow="1">
                <a:effectLst>
                  <a:outerShdw blurRad="50800" dist="38100" dir="2700000" algn="tl" rotWithShape="0">
                    <a:prstClr val="black">
                      <a:alpha val="40000"/>
                    </a:prstClr>
                  </a:outerShdw>
                </a:effectLst>
                <a:tableStyleId>{5C22544A-7EE6-4342-B048-85BDC9FD1C3A}</a:tableStyleId>
              </a:tblPr>
              <a:tblGrid>
                <a:gridCol w="1193800"/>
                <a:gridCol w="6765752"/>
              </a:tblGrid>
              <a:tr h="58372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b="1" dirty="0" smtClean="0">
                          <a:latin typeface="楷体" panose="02010609060101010101" pitchFamily="49" charset="-122"/>
                          <a:ea typeface="楷体" panose="02010609060101010101" pitchFamily="49" charset="-122"/>
                        </a:rPr>
                        <a:t>参考案例</a:t>
                      </a:r>
                      <a:endParaRPr lang="en-US" altLang="zh-CN"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eaLnBrk="1" hangingPunct="1">
                        <a:lnSpc>
                          <a:spcPct val="80000"/>
                        </a:lnSpc>
                        <a:buClrTx/>
                        <a:buSzTx/>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史上最严厉的商业贿赂事件</a:t>
                      </a:r>
                      <a:endParaRPr lang="zh-CN" altLang="en-US" sz="1600" dirty="0" smtClean="0">
                        <a:latin typeface="楷体" panose="02010609060101010101" pitchFamily="49" charset="-122"/>
                        <a:ea typeface="楷体" panose="02010609060101010101" pitchFamily="49" charset="-122"/>
                      </a:endParaRPr>
                    </a:p>
                  </a:txBody>
                  <a:tcPr marL="91436" marR="91436" marT="39017" marB="39017" anchor="ctr"/>
                </a:tc>
              </a:tr>
              <a:tr h="1656184">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事实</a:t>
                      </a:r>
                      <a:endParaRPr lang="en-US" altLang="ja-JP"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a:spcBef>
                          <a:spcPct val="20000"/>
                        </a:spcBef>
                        <a:buClr>
                          <a:srgbClr val="3333CC"/>
                        </a:buClr>
                        <a:buSzPct val="60000"/>
                        <a:defRPr/>
                      </a:pPr>
                      <a:r>
                        <a:rPr lang="en-US" altLang="zh-CN" sz="1600" kern="0" dirty="0" smtClean="0">
                          <a:solidFill>
                            <a:srgbClr val="000000"/>
                          </a:solidFill>
                          <a:latin typeface="楷体" panose="02010609060101010101" pitchFamily="49" charset="-122"/>
                          <a:ea typeface="楷体" panose="02010609060101010101" pitchFamily="49" charset="-122"/>
                        </a:rPr>
                        <a:t>2010</a:t>
                      </a:r>
                      <a:r>
                        <a:rPr lang="zh-CN" altLang="en-US" sz="1600" kern="0" dirty="0" smtClean="0">
                          <a:solidFill>
                            <a:srgbClr val="000000"/>
                          </a:solidFill>
                          <a:latin typeface="楷体" panose="02010609060101010101" pitchFamily="49" charset="-122"/>
                          <a:ea typeface="楷体" panose="02010609060101010101" pitchFamily="49" charset="-122"/>
                        </a:rPr>
                        <a:t>年初，安徽省青阳县工商局在青阳火车站查处</a:t>
                      </a:r>
                      <a:r>
                        <a:rPr lang="en-US" altLang="zh-CN" sz="1600" kern="0" dirty="0" smtClean="0">
                          <a:solidFill>
                            <a:srgbClr val="000000"/>
                          </a:solidFill>
                          <a:latin typeface="楷体" panose="02010609060101010101" pitchFamily="49" charset="-122"/>
                          <a:ea typeface="楷体" panose="02010609060101010101" pitchFamily="49" charset="-122"/>
                        </a:rPr>
                        <a:t>11</a:t>
                      </a:r>
                      <a:r>
                        <a:rPr lang="zh-CN" altLang="en-US" sz="1600" kern="0" dirty="0" smtClean="0">
                          <a:solidFill>
                            <a:srgbClr val="000000"/>
                          </a:solidFill>
                          <a:latin typeface="楷体" panose="02010609060101010101" pitchFamily="49" charset="-122"/>
                          <a:ea typeface="楷体" panose="02010609060101010101" pitchFamily="49" charset="-122"/>
                        </a:rPr>
                        <a:t>家摊贩。</a:t>
                      </a:r>
                      <a:endParaRPr lang="en-US" altLang="zh-CN" sz="1600" kern="0" dirty="0" smtClean="0">
                        <a:solidFill>
                          <a:srgbClr val="000000"/>
                        </a:solidFill>
                        <a:latin typeface="楷体" panose="02010609060101010101" pitchFamily="49" charset="-122"/>
                        <a:ea typeface="楷体" panose="02010609060101010101" pitchFamily="49" charset="-122"/>
                      </a:endParaRPr>
                    </a:p>
                    <a:p>
                      <a:pPr>
                        <a:spcBef>
                          <a:spcPct val="20000"/>
                        </a:spcBef>
                        <a:buClr>
                          <a:srgbClr val="3333CC"/>
                        </a:buClr>
                        <a:buSzPct val="60000"/>
                        <a:defRPr/>
                      </a:pPr>
                      <a:r>
                        <a:rPr lang="zh-CN" altLang="en-US" sz="1600" kern="0" dirty="0" smtClean="0">
                          <a:solidFill>
                            <a:srgbClr val="000000"/>
                          </a:solidFill>
                          <a:latin typeface="楷体" panose="02010609060101010101" pitchFamily="49" charset="-122"/>
                          <a:ea typeface="楷体" panose="02010609060101010101" pitchFamily="49" charset="-122"/>
                        </a:rPr>
                        <a:t>发现名为陈志刚的个体工商户批发一箱</a:t>
                      </a:r>
                      <a:r>
                        <a:rPr lang="zh-CN" altLang="en-US" sz="1600" kern="0" dirty="0" smtClean="0">
                          <a:solidFill>
                            <a:srgbClr val="FF0000"/>
                          </a:solidFill>
                          <a:latin typeface="楷体" panose="02010609060101010101" pitchFamily="49" charset="-122"/>
                          <a:ea typeface="楷体" panose="02010609060101010101" pitchFamily="49" charset="-122"/>
                        </a:rPr>
                        <a:t>可乐（</a:t>
                      </a:r>
                      <a:r>
                        <a:rPr lang="en-US" altLang="zh-CN" sz="1600" kern="0" dirty="0" smtClean="0">
                          <a:solidFill>
                            <a:srgbClr val="FF0000"/>
                          </a:solidFill>
                          <a:latin typeface="楷体" panose="02010609060101010101" pitchFamily="49" charset="-122"/>
                          <a:ea typeface="楷体" panose="02010609060101010101" pitchFamily="49" charset="-122"/>
                        </a:rPr>
                        <a:t>52</a:t>
                      </a:r>
                      <a:r>
                        <a:rPr lang="zh-CN" altLang="en-US" sz="1600" kern="0" dirty="0" smtClean="0">
                          <a:solidFill>
                            <a:srgbClr val="FF0000"/>
                          </a:solidFill>
                          <a:latin typeface="楷体" panose="02010609060101010101" pitchFamily="49" charset="-122"/>
                          <a:ea typeface="楷体" panose="02010609060101010101" pitchFamily="49" charset="-122"/>
                        </a:rPr>
                        <a:t>元）</a:t>
                      </a:r>
                      <a:r>
                        <a:rPr lang="zh-CN" altLang="en-US" sz="1600" kern="0" dirty="0" smtClean="0">
                          <a:solidFill>
                            <a:srgbClr val="000000"/>
                          </a:solidFill>
                          <a:latin typeface="楷体" panose="02010609060101010101" pitchFamily="49" charset="-122"/>
                          <a:ea typeface="楷体" panose="02010609060101010101" pitchFamily="49" charset="-122"/>
                        </a:rPr>
                        <a:t>时赠送</a:t>
                      </a:r>
                      <a:r>
                        <a:rPr lang="en-US" altLang="zh-CN" sz="1600" kern="0" dirty="0" smtClean="0">
                          <a:solidFill>
                            <a:srgbClr val="000000"/>
                          </a:solidFill>
                          <a:latin typeface="楷体" panose="02010609060101010101" pitchFamily="49" charset="-122"/>
                          <a:ea typeface="楷体" panose="02010609060101010101" pitchFamily="49" charset="-122"/>
                        </a:rPr>
                        <a:t>3</a:t>
                      </a:r>
                      <a:r>
                        <a:rPr lang="zh-CN" altLang="en-US" sz="1600" kern="0" dirty="0" smtClean="0">
                          <a:solidFill>
                            <a:srgbClr val="000000"/>
                          </a:solidFill>
                          <a:latin typeface="楷体" panose="02010609060101010101" pitchFamily="49" charset="-122"/>
                          <a:ea typeface="楷体" panose="02010609060101010101" pitchFamily="49" charset="-122"/>
                        </a:rPr>
                        <a:t>瓶矿泉水（共计</a:t>
                      </a:r>
                      <a:r>
                        <a:rPr lang="en-US" altLang="zh-CN" sz="1600" kern="0" dirty="0" smtClean="0">
                          <a:solidFill>
                            <a:srgbClr val="000000"/>
                          </a:solidFill>
                          <a:latin typeface="楷体" panose="02010609060101010101" pitchFamily="49" charset="-122"/>
                          <a:ea typeface="楷体" panose="02010609060101010101" pitchFamily="49" charset="-122"/>
                        </a:rPr>
                        <a:t>1.8</a:t>
                      </a:r>
                      <a:r>
                        <a:rPr lang="zh-CN" altLang="en-US" sz="1600" kern="0" dirty="0" smtClean="0">
                          <a:solidFill>
                            <a:srgbClr val="000000"/>
                          </a:solidFill>
                          <a:latin typeface="楷体" panose="02010609060101010101" pitchFamily="49" charset="-122"/>
                          <a:ea typeface="楷体" panose="02010609060101010101" pitchFamily="49" charset="-122"/>
                        </a:rPr>
                        <a:t>元）及</a:t>
                      </a:r>
                      <a:r>
                        <a:rPr lang="en-US" altLang="zh-CN" sz="1600" kern="0" dirty="0" smtClean="0">
                          <a:solidFill>
                            <a:srgbClr val="000000"/>
                          </a:solidFill>
                          <a:latin typeface="楷体" panose="02010609060101010101" pitchFamily="49" charset="-122"/>
                          <a:ea typeface="楷体" panose="02010609060101010101" pitchFamily="49" charset="-122"/>
                        </a:rPr>
                        <a:t>1</a:t>
                      </a:r>
                      <a:r>
                        <a:rPr lang="zh-CN" altLang="en-US" sz="1600" kern="0" dirty="0" smtClean="0">
                          <a:solidFill>
                            <a:srgbClr val="000000"/>
                          </a:solidFill>
                          <a:latin typeface="楷体" panose="02010609060101010101" pitchFamily="49" charset="-122"/>
                          <a:ea typeface="楷体" panose="02010609060101010101" pitchFamily="49" charset="-122"/>
                        </a:rPr>
                        <a:t>瓶可乐（</a:t>
                      </a:r>
                      <a:r>
                        <a:rPr lang="en-US" altLang="zh-CN" sz="1600" kern="0" dirty="0" smtClean="0">
                          <a:solidFill>
                            <a:srgbClr val="000000"/>
                          </a:solidFill>
                          <a:latin typeface="楷体" panose="02010609060101010101" pitchFamily="49" charset="-122"/>
                          <a:ea typeface="楷体" panose="02010609060101010101" pitchFamily="49" charset="-122"/>
                        </a:rPr>
                        <a:t>2</a:t>
                      </a:r>
                      <a:r>
                        <a:rPr lang="zh-CN" altLang="en-US" sz="1600" kern="0" dirty="0" smtClean="0">
                          <a:solidFill>
                            <a:srgbClr val="000000"/>
                          </a:solidFill>
                          <a:latin typeface="楷体" panose="02010609060101010101" pitchFamily="49" charset="-122"/>
                          <a:ea typeface="楷体" panose="02010609060101010101" pitchFamily="49" charset="-122"/>
                        </a:rPr>
                        <a:t>元），</a:t>
                      </a:r>
                      <a:r>
                        <a:rPr lang="zh-CN" altLang="en-US" sz="1600" kern="0" dirty="0" smtClean="0">
                          <a:solidFill>
                            <a:srgbClr val="FF0000"/>
                          </a:solidFill>
                          <a:latin typeface="楷体" panose="02010609060101010101" pitchFamily="49" charset="-122"/>
                          <a:ea typeface="楷体" panose="02010609060101010101" pitchFamily="49" charset="-122"/>
                        </a:rPr>
                        <a:t>共计</a:t>
                      </a:r>
                      <a:r>
                        <a:rPr lang="en-US" altLang="zh-CN" sz="1600" kern="0" dirty="0" smtClean="0">
                          <a:solidFill>
                            <a:srgbClr val="FF0000"/>
                          </a:solidFill>
                          <a:latin typeface="楷体" panose="02010609060101010101" pitchFamily="49" charset="-122"/>
                          <a:ea typeface="楷体" panose="02010609060101010101" pitchFamily="49" charset="-122"/>
                        </a:rPr>
                        <a:t>3.8</a:t>
                      </a:r>
                      <a:r>
                        <a:rPr lang="zh-CN" altLang="en-US" sz="1600" kern="0" dirty="0" smtClean="0">
                          <a:solidFill>
                            <a:srgbClr val="FF0000"/>
                          </a:solidFill>
                          <a:latin typeface="楷体" panose="02010609060101010101" pitchFamily="49" charset="-122"/>
                          <a:ea typeface="楷体" panose="02010609060101010101" pitchFamily="49" charset="-122"/>
                        </a:rPr>
                        <a:t>元</a:t>
                      </a:r>
                      <a:r>
                        <a:rPr lang="zh-CN" altLang="en-US" sz="1600" kern="0" dirty="0" smtClean="0">
                          <a:solidFill>
                            <a:srgbClr val="000000"/>
                          </a:solidFill>
                          <a:latin typeface="楷体" panose="02010609060101010101" pitchFamily="49" charset="-122"/>
                          <a:ea typeface="楷体" panose="02010609060101010101" pitchFamily="49" charset="-122"/>
                        </a:rPr>
                        <a:t>。</a:t>
                      </a:r>
                      <a:endParaRPr lang="zh-CN" altLang="en-US"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r h="702298">
                <a:tc>
                  <a:txBody>
                    <a:bodyPr/>
                    <a:lstStyle/>
                    <a:p>
                      <a:pPr algn="ctr" eaLnBrk="1" hangingPunct="1">
                        <a:lnSpc>
                          <a:spcPct val="80000"/>
                        </a:lnSpc>
                        <a:buClrTx/>
                        <a:buSzTx/>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处罚</a:t>
                      </a:r>
                      <a:endParaRPr lang="en-US" altLang="zh-CN" sz="1600" dirty="0">
                        <a:latin typeface="楷体" panose="02010609060101010101" pitchFamily="49" charset="-122"/>
                        <a:ea typeface="楷体" panose="02010609060101010101" pitchFamily="49" charset="-122"/>
                      </a:endParaRPr>
                    </a:p>
                  </a:txBody>
                  <a:tcPr marL="91436" marR="91436" marT="39017" marB="39017" anchor="ctr"/>
                </a:tc>
                <a:tc>
                  <a:txBody>
                    <a:bodyPr/>
                    <a:lstStyle/>
                    <a:p>
                      <a:pPr marL="0" indent="0">
                        <a:spcBef>
                          <a:spcPct val="0"/>
                        </a:spcBef>
                        <a:buClrTx/>
                        <a:buSzTx/>
                        <a:buNone/>
                        <a:defRPr/>
                      </a:pPr>
                      <a:r>
                        <a:rPr lang="en-US" altLang="zh-CN" sz="1600" kern="0" dirty="0" smtClean="0">
                          <a:solidFill>
                            <a:srgbClr val="000000"/>
                          </a:solidFill>
                          <a:latin typeface="楷体" panose="02010609060101010101" pitchFamily="49" charset="-122"/>
                          <a:ea typeface="楷体" panose="02010609060101010101" pitchFamily="49" charset="-122"/>
                        </a:rPr>
                        <a:t>2010</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3</a:t>
                      </a:r>
                      <a:r>
                        <a:rPr lang="zh-CN" altLang="en-US" sz="1600" kern="0" dirty="0" smtClean="0">
                          <a:solidFill>
                            <a:srgbClr val="000000"/>
                          </a:solidFill>
                          <a:latin typeface="楷体" panose="02010609060101010101" pitchFamily="49" charset="-122"/>
                          <a:ea typeface="楷体" panose="02010609060101010101" pitchFamily="49" charset="-122"/>
                        </a:rPr>
                        <a:t>月</a:t>
                      </a:r>
                      <a:r>
                        <a:rPr lang="en-US" altLang="zh-CN" sz="1600" kern="0" dirty="0" smtClean="0">
                          <a:solidFill>
                            <a:srgbClr val="000000"/>
                          </a:solidFill>
                          <a:latin typeface="楷体" panose="02010609060101010101" pitchFamily="49" charset="-122"/>
                          <a:ea typeface="楷体" panose="02010609060101010101" pitchFamily="49" charset="-122"/>
                        </a:rPr>
                        <a:t>24</a:t>
                      </a:r>
                      <a:r>
                        <a:rPr lang="zh-CN" altLang="en-US" sz="1600" kern="0" dirty="0" smtClean="0">
                          <a:solidFill>
                            <a:srgbClr val="000000"/>
                          </a:solidFill>
                          <a:latin typeface="楷体" panose="02010609060101010101" pitchFamily="49" charset="-122"/>
                          <a:ea typeface="楷体" panose="02010609060101010101" pitchFamily="49" charset="-122"/>
                        </a:rPr>
                        <a:t>日，安徽省青阳县工商局认定该</a:t>
                      </a:r>
                      <a:r>
                        <a:rPr lang="zh-CN" altLang="en-US" sz="1600" kern="0" dirty="0" smtClean="0">
                          <a:solidFill>
                            <a:srgbClr val="FF0000"/>
                          </a:solidFill>
                          <a:latin typeface="楷体" panose="02010609060101010101" pitchFamily="49" charset="-122"/>
                          <a:ea typeface="楷体" panose="02010609060101010101" pitchFamily="49" charset="-122"/>
                        </a:rPr>
                        <a:t>买一赠一构成商业贿赂</a:t>
                      </a:r>
                      <a:r>
                        <a:rPr lang="zh-CN" altLang="en-US" sz="1600" kern="0" dirty="0" smtClean="0">
                          <a:solidFill>
                            <a:srgbClr val="000000"/>
                          </a:solidFill>
                          <a:latin typeface="楷体" panose="02010609060101010101" pitchFamily="49" charset="-122"/>
                          <a:ea typeface="楷体" panose="02010609060101010101" pitchFamily="49" charset="-122"/>
                        </a:rPr>
                        <a:t>，出具青阳县工商局行政处罚决定书（青工商字</a:t>
                      </a:r>
                      <a:r>
                        <a:rPr lang="en-US" altLang="zh-CN" sz="1600" kern="0" dirty="0" smtClean="0">
                          <a:solidFill>
                            <a:srgbClr val="000000"/>
                          </a:solidFill>
                          <a:latin typeface="楷体" panose="02010609060101010101" pitchFamily="49" charset="-122"/>
                          <a:ea typeface="楷体" panose="02010609060101010101" pitchFamily="49" charset="-122"/>
                        </a:rPr>
                        <a:t>[2010]4</a:t>
                      </a:r>
                      <a:r>
                        <a:rPr lang="zh-CN" altLang="en-US" sz="1600" kern="0" dirty="0" smtClean="0">
                          <a:solidFill>
                            <a:srgbClr val="000000"/>
                          </a:solidFill>
                          <a:latin typeface="楷体" panose="02010609060101010101" pitchFamily="49" charset="-122"/>
                          <a:ea typeface="楷体" panose="02010609060101010101" pitchFamily="49" charset="-122"/>
                        </a:rPr>
                        <a:t>号）、处罚陈志刚</a:t>
                      </a:r>
                      <a:r>
                        <a:rPr lang="en-US" altLang="zh-CN" sz="1600" kern="0" dirty="0" smtClean="0">
                          <a:solidFill>
                            <a:srgbClr val="FF0000"/>
                          </a:solidFill>
                          <a:latin typeface="楷体" panose="02010609060101010101" pitchFamily="49" charset="-122"/>
                          <a:ea typeface="楷体" panose="02010609060101010101" pitchFamily="49" charset="-122"/>
                        </a:rPr>
                        <a:t>1</a:t>
                      </a:r>
                      <a:r>
                        <a:rPr lang="zh-CN" altLang="en-US" sz="1600" kern="0" dirty="0" smtClean="0">
                          <a:solidFill>
                            <a:srgbClr val="FF0000"/>
                          </a:solidFill>
                          <a:latin typeface="楷体" panose="02010609060101010101" pitchFamily="49" charset="-122"/>
                          <a:ea typeface="楷体" panose="02010609060101010101" pitchFamily="49" charset="-122"/>
                        </a:rPr>
                        <a:t>万元人民币</a:t>
                      </a:r>
                      <a:r>
                        <a:rPr lang="zh-CN" altLang="en-US" sz="1600" kern="0" dirty="0" smtClean="0">
                          <a:solidFill>
                            <a:srgbClr val="000000"/>
                          </a:solidFill>
                          <a:latin typeface="楷体" panose="02010609060101010101" pitchFamily="49" charset="-122"/>
                          <a:ea typeface="楷体" panose="02010609060101010101" pitchFamily="49" charset="-122"/>
                        </a:rPr>
                        <a:t>。</a:t>
                      </a:r>
                      <a:endParaRPr lang="zh-CN" altLang="en-US"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bl>
          </a:graphicData>
        </a:graphic>
      </p:graphicFrame>
      <p:sp>
        <p:nvSpPr>
          <p:cNvPr id="6" name="标题 2"/>
          <p:cNvSpPr>
            <a:spLocks noGrp="1"/>
          </p:cNvSpPr>
          <p:nvPr>
            <p:ph type="title"/>
          </p:nvPr>
        </p:nvSpPr>
        <p:spPr/>
        <p:txBody>
          <a:bodyPr>
            <a:normAutofit/>
          </a:bodyPr>
          <a:lstStyle/>
          <a:p>
            <a:r>
              <a:rPr lang="zh-CN" altLang="en-US" sz="2400" dirty="0">
                <a:solidFill>
                  <a:prstClr val="black"/>
                </a:solidFill>
                <a:latin typeface="Arial" panose="020B0604020202020204" pitchFamily="34" charset="0"/>
                <a:ea typeface="楷体" panose="02010609060101010101" pitchFamily="49" charset="-122"/>
                <a:sym typeface="Arial" panose="020B0604020202020204" pitchFamily="34" charset="0"/>
              </a:rPr>
              <a:t>一、问题研究</a:t>
            </a:r>
            <a:endParaRPr lang="zh-CN" altLang="en-US" sz="2400" dirty="0">
              <a:latin typeface="楷体" panose="02010609060101010101" pitchFamily="49" charset="-122"/>
              <a:ea typeface="楷体" panose="02010609060101010101" pitchFamily="49" charset="-122"/>
            </a:endParaRPr>
          </a:p>
        </p:txBody>
      </p:sp>
      <p:sp>
        <p:nvSpPr>
          <p:cNvPr id="2" name="灯片编号占位符 1"/>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表格 23"/>
          <p:cNvGraphicFramePr>
            <a:graphicFrameLocks noGrp="1"/>
          </p:cNvGraphicFramePr>
          <p:nvPr/>
        </p:nvGraphicFramePr>
        <p:xfrm>
          <a:off x="520786" y="1504709"/>
          <a:ext cx="7959552" cy="3185818"/>
        </p:xfrm>
        <a:graphic>
          <a:graphicData uri="http://schemas.openxmlformats.org/drawingml/2006/table">
            <a:tbl>
              <a:tblPr firstCol="1" bandRow="1">
                <a:effectLst>
                  <a:outerShdw blurRad="50800" dist="38100" dir="2700000" algn="tl" rotWithShape="0">
                    <a:prstClr val="black">
                      <a:alpha val="40000"/>
                    </a:prstClr>
                  </a:outerShdw>
                </a:effectLst>
                <a:tableStyleId>{5C22544A-7EE6-4342-B048-85BDC9FD1C3A}</a:tableStyleId>
              </a:tblPr>
              <a:tblGrid>
                <a:gridCol w="1193800"/>
                <a:gridCol w="6765752"/>
              </a:tblGrid>
              <a:tr h="41431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b="1" dirty="0" smtClean="0">
                          <a:latin typeface="楷体" panose="02010609060101010101" pitchFamily="49" charset="-122"/>
                          <a:ea typeface="楷体" panose="02010609060101010101" pitchFamily="49" charset="-122"/>
                        </a:rPr>
                        <a:t>参考案例</a:t>
                      </a:r>
                      <a:endParaRPr lang="en-US" altLang="zh-CN"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eaLnBrk="1" hangingPunct="1">
                        <a:lnSpc>
                          <a:spcPct val="80000"/>
                        </a:lnSpc>
                        <a:buClrTx/>
                        <a:buSzTx/>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宴请交易相对方负责人构成</a:t>
                      </a:r>
                      <a:r>
                        <a:rPr lang="zh-CN" altLang="en-US" sz="1600" dirty="0" smtClean="0">
                          <a:latin typeface="楷体" panose="02010609060101010101" pitchFamily="49" charset="-122"/>
                          <a:ea typeface="楷体" panose="02010609060101010101" pitchFamily="49" charset="-122"/>
                        </a:rPr>
                        <a:t>商业贿赂</a:t>
                      </a:r>
                      <a:endParaRPr lang="zh-CN" altLang="en-US" sz="1600" dirty="0" smtClean="0">
                        <a:latin typeface="楷体" panose="02010609060101010101" pitchFamily="49" charset="-122"/>
                        <a:ea typeface="楷体" panose="02010609060101010101" pitchFamily="49" charset="-122"/>
                      </a:endParaRPr>
                    </a:p>
                  </a:txBody>
                  <a:tcPr marL="91436" marR="91436" marT="39017" marB="39017" anchor="ctr"/>
                </a:tc>
              </a:tr>
              <a:tr h="196195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事实</a:t>
                      </a:r>
                      <a:endParaRPr lang="en-US" altLang="ja-JP"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a:spcBef>
                          <a:spcPct val="20000"/>
                        </a:spcBef>
                        <a:buClr>
                          <a:srgbClr val="3333CC"/>
                        </a:buClr>
                        <a:buSzPct val="60000"/>
                        <a:defRPr/>
                      </a:pPr>
                      <a:r>
                        <a:rPr lang="en-US" altLang="zh-CN" sz="1600" kern="0" dirty="0" smtClean="0">
                          <a:solidFill>
                            <a:srgbClr val="000000"/>
                          </a:solidFill>
                          <a:latin typeface="楷体" panose="02010609060101010101" pitchFamily="49" charset="-122"/>
                          <a:ea typeface="楷体" panose="02010609060101010101" pitchFamily="49" charset="-122"/>
                        </a:rPr>
                        <a:t>2014</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1</a:t>
                      </a:r>
                      <a:r>
                        <a:rPr lang="zh-CN" altLang="en-US" sz="1600" kern="0" dirty="0" smtClean="0">
                          <a:solidFill>
                            <a:srgbClr val="000000"/>
                          </a:solidFill>
                          <a:latin typeface="楷体" panose="02010609060101010101" pitchFamily="49" charset="-122"/>
                          <a:ea typeface="楷体" panose="02010609060101010101" pitchFamily="49" charset="-122"/>
                        </a:rPr>
                        <a:t>月</a:t>
                      </a:r>
                      <a:r>
                        <a:rPr lang="en-US" altLang="zh-CN" sz="1600" kern="0" dirty="0" smtClean="0">
                          <a:solidFill>
                            <a:srgbClr val="000000"/>
                          </a:solidFill>
                          <a:latin typeface="楷体" panose="02010609060101010101" pitchFamily="49" charset="-122"/>
                          <a:ea typeface="楷体" panose="02010609060101010101" pitchFamily="49" charset="-122"/>
                        </a:rPr>
                        <a:t>15</a:t>
                      </a:r>
                      <a:r>
                        <a:rPr lang="zh-CN" altLang="en-US" sz="1600" kern="0" dirty="0" smtClean="0">
                          <a:solidFill>
                            <a:srgbClr val="000000"/>
                          </a:solidFill>
                          <a:latin typeface="楷体" panose="02010609060101010101" pitchFamily="49" charset="-122"/>
                          <a:ea typeface="楷体" panose="02010609060101010101" pitchFamily="49" charset="-122"/>
                        </a:rPr>
                        <a:t>日，</a:t>
                      </a:r>
                      <a:r>
                        <a:rPr lang="zh-CN" altLang="en-US" sz="1600" dirty="0" smtClean="0">
                          <a:latin typeface="楷体" panose="02010609060101010101" pitchFamily="49" charset="-122"/>
                          <a:ea typeface="楷体" panose="02010609060101010101" pitchFamily="49" charset="-122"/>
                        </a:rPr>
                        <a:t>上海高瞻医疗器械销售中心</a:t>
                      </a:r>
                      <a:r>
                        <a:rPr lang="zh-CN" altLang="en-US" sz="1600" kern="0" dirty="0" smtClean="0">
                          <a:solidFill>
                            <a:srgbClr val="000000"/>
                          </a:solidFill>
                          <a:latin typeface="楷体" panose="02010609060101010101" pitchFamily="49" charset="-122"/>
                          <a:ea typeface="楷体" panose="02010609060101010101" pitchFamily="49" charset="-122"/>
                        </a:rPr>
                        <a:t>向宁波市</a:t>
                      </a:r>
                      <a:r>
                        <a:rPr lang="en-US" altLang="zh-CN" sz="1600" kern="0" dirty="0" smtClean="0">
                          <a:solidFill>
                            <a:srgbClr val="000000"/>
                          </a:solidFill>
                          <a:latin typeface="楷体" panose="02010609060101010101" pitchFamily="49" charset="-122"/>
                          <a:ea typeface="楷体" panose="02010609060101010101" pitchFamily="49" charset="-122"/>
                        </a:rPr>
                        <a:t>XX</a:t>
                      </a:r>
                      <a:r>
                        <a:rPr lang="zh-CN" altLang="en-US" sz="1600" kern="0" dirty="0" smtClean="0">
                          <a:solidFill>
                            <a:srgbClr val="000000"/>
                          </a:solidFill>
                          <a:latin typeface="楷体" panose="02010609060101010101" pitchFamily="49" charset="-122"/>
                          <a:ea typeface="楷体" panose="02010609060101010101" pitchFamily="49" charset="-122"/>
                        </a:rPr>
                        <a:t>医院销售了</a:t>
                      </a:r>
                      <a:r>
                        <a:rPr lang="en-US" altLang="zh-CN" sz="1600" kern="0" dirty="0" smtClean="0">
                          <a:solidFill>
                            <a:srgbClr val="000000"/>
                          </a:solidFill>
                          <a:latin typeface="楷体" panose="02010609060101010101" pitchFamily="49" charset="-122"/>
                          <a:ea typeface="楷体" panose="02010609060101010101" pitchFamily="49" charset="-122"/>
                        </a:rPr>
                        <a:t>1</a:t>
                      </a:r>
                      <a:r>
                        <a:rPr lang="zh-CN" altLang="en-US" sz="1600" kern="0" dirty="0" smtClean="0">
                          <a:solidFill>
                            <a:srgbClr val="000000"/>
                          </a:solidFill>
                          <a:latin typeface="楷体" panose="02010609060101010101" pitchFamily="49" charset="-122"/>
                          <a:ea typeface="楷体" panose="02010609060101010101" pitchFamily="49" charset="-122"/>
                        </a:rPr>
                        <a:t>片颅面修复系统的钛板和</a:t>
                      </a:r>
                      <a:r>
                        <a:rPr lang="en-US" altLang="zh-CN" sz="1600" kern="0" dirty="0" smtClean="0">
                          <a:solidFill>
                            <a:srgbClr val="000000"/>
                          </a:solidFill>
                          <a:latin typeface="楷体" panose="02010609060101010101" pitchFamily="49" charset="-122"/>
                          <a:ea typeface="楷体" panose="02010609060101010101" pitchFamily="49" charset="-122"/>
                        </a:rPr>
                        <a:t>25</a:t>
                      </a:r>
                      <a:r>
                        <a:rPr lang="zh-CN" altLang="en-US" sz="1600" kern="0" dirty="0" smtClean="0">
                          <a:solidFill>
                            <a:srgbClr val="000000"/>
                          </a:solidFill>
                          <a:latin typeface="楷体" panose="02010609060101010101" pitchFamily="49" charset="-122"/>
                          <a:ea typeface="楷体" panose="02010609060101010101" pitchFamily="49" charset="-122"/>
                        </a:rPr>
                        <a:t>颗颅面修复系统的钛钉，销售额</a:t>
                      </a:r>
                      <a:r>
                        <a:rPr lang="en-US" altLang="zh-CN" sz="1600" kern="0" dirty="0" smtClean="0">
                          <a:solidFill>
                            <a:srgbClr val="000000"/>
                          </a:solidFill>
                          <a:latin typeface="楷体" panose="02010609060101010101" pitchFamily="49" charset="-122"/>
                          <a:ea typeface="楷体" panose="02010609060101010101" pitchFamily="49" charset="-122"/>
                        </a:rPr>
                        <a:t>32727.50</a:t>
                      </a:r>
                      <a:r>
                        <a:rPr lang="zh-CN" altLang="en-US" sz="1600" kern="0" dirty="0" smtClean="0">
                          <a:solidFill>
                            <a:srgbClr val="000000"/>
                          </a:solidFill>
                          <a:latin typeface="楷体" panose="02010609060101010101" pitchFamily="49" charset="-122"/>
                          <a:ea typeface="楷体" panose="02010609060101010101" pitchFamily="49" charset="-122"/>
                        </a:rPr>
                        <a:t>元。</a:t>
                      </a:r>
                      <a:endParaRPr lang="zh-CN" altLang="en-US" sz="1600" kern="0" dirty="0" smtClean="0">
                        <a:solidFill>
                          <a:srgbClr val="000000"/>
                        </a:solidFill>
                        <a:latin typeface="楷体" panose="02010609060101010101" pitchFamily="49" charset="-122"/>
                        <a:ea typeface="楷体" panose="02010609060101010101" pitchFamily="49" charset="-122"/>
                      </a:endParaRPr>
                    </a:p>
                    <a:p>
                      <a:pPr>
                        <a:spcBef>
                          <a:spcPct val="20000"/>
                        </a:spcBef>
                        <a:buClr>
                          <a:srgbClr val="3333CC"/>
                        </a:buClr>
                        <a:buSzPct val="60000"/>
                        <a:defRPr/>
                      </a:pPr>
                      <a:r>
                        <a:rPr lang="en-US" altLang="zh-CN" sz="1600" kern="0" dirty="0" smtClean="0">
                          <a:solidFill>
                            <a:srgbClr val="000000"/>
                          </a:solidFill>
                          <a:latin typeface="楷体" panose="02010609060101010101" pitchFamily="49" charset="-122"/>
                          <a:ea typeface="楷体" panose="02010609060101010101" pitchFamily="49" charset="-122"/>
                        </a:rPr>
                        <a:t>2015</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1</a:t>
                      </a:r>
                      <a:r>
                        <a:rPr lang="zh-CN" altLang="en-US" sz="1600" kern="0" dirty="0" smtClean="0">
                          <a:solidFill>
                            <a:srgbClr val="000000"/>
                          </a:solidFill>
                          <a:latin typeface="楷体" panose="02010609060101010101" pitchFamily="49" charset="-122"/>
                          <a:ea typeface="楷体" panose="02010609060101010101" pitchFamily="49" charset="-122"/>
                        </a:rPr>
                        <a:t>月</a:t>
                      </a:r>
                      <a:r>
                        <a:rPr lang="en-US" altLang="zh-CN" sz="1600" kern="0" dirty="0" smtClean="0">
                          <a:solidFill>
                            <a:srgbClr val="000000"/>
                          </a:solidFill>
                          <a:latin typeface="楷体" panose="02010609060101010101" pitchFamily="49" charset="-122"/>
                          <a:ea typeface="楷体" panose="02010609060101010101" pitchFamily="49" charset="-122"/>
                        </a:rPr>
                        <a:t>15</a:t>
                      </a:r>
                      <a:r>
                        <a:rPr lang="zh-CN" altLang="en-US" sz="1600" kern="0" dirty="0" smtClean="0">
                          <a:solidFill>
                            <a:srgbClr val="000000"/>
                          </a:solidFill>
                          <a:latin typeface="楷体" panose="02010609060101010101" pitchFamily="49" charset="-122"/>
                          <a:ea typeface="楷体" panose="02010609060101010101" pitchFamily="49" charset="-122"/>
                        </a:rPr>
                        <a:t>日，</a:t>
                      </a:r>
                      <a:r>
                        <a:rPr lang="zh-CN" altLang="en-US" sz="1600" kern="0" dirty="0" smtClean="0">
                          <a:solidFill>
                            <a:srgbClr val="FF0000"/>
                          </a:solidFill>
                          <a:latin typeface="楷体" panose="02010609060101010101" pitchFamily="49" charset="-122"/>
                          <a:ea typeface="楷体" panose="02010609060101010101" pitchFamily="49" charset="-122"/>
                        </a:rPr>
                        <a:t>当事人为了继续向宁波市</a:t>
                      </a:r>
                      <a:r>
                        <a:rPr lang="en-US" altLang="zh-CN" sz="1600" kern="0" dirty="0" smtClean="0">
                          <a:solidFill>
                            <a:srgbClr val="FF0000"/>
                          </a:solidFill>
                          <a:latin typeface="楷体" panose="02010609060101010101" pitchFamily="49" charset="-122"/>
                          <a:ea typeface="楷体" panose="02010609060101010101" pitchFamily="49" charset="-122"/>
                        </a:rPr>
                        <a:t>XX</a:t>
                      </a:r>
                      <a:r>
                        <a:rPr lang="zh-CN" altLang="en-US" sz="1600" kern="0" dirty="0" smtClean="0">
                          <a:solidFill>
                            <a:srgbClr val="FF0000"/>
                          </a:solidFill>
                          <a:latin typeface="楷体" panose="02010609060101010101" pitchFamily="49" charset="-122"/>
                          <a:ea typeface="楷体" panose="02010609060101010101" pitchFamily="49" charset="-122"/>
                        </a:rPr>
                        <a:t>医院销售医疗器械产品，宴请了新任该院负责采购业务的</a:t>
                      </a:r>
                      <a:r>
                        <a:rPr lang="en-US" altLang="zh-CN" sz="1600" kern="0" dirty="0" smtClean="0">
                          <a:solidFill>
                            <a:srgbClr val="FF0000"/>
                          </a:solidFill>
                          <a:latin typeface="楷体" panose="02010609060101010101" pitchFamily="49" charset="-122"/>
                          <a:ea typeface="楷体" panose="02010609060101010101" pitchFamily="49" charset="-122"/>
                        </a:rPr>
                        <a:t>XX</a:t>
                      </a:r>
                      <a:r>
                        <a:rPr lang="zh-CN" altLang="en-US" sz="1600" kern="0" dirty="0" smtClean="0">
                          <a:solidFill>
                            <a:srgbClr val="FF0000"/>
                          </a:solidFill>
                          <a:latin typeface="楷体" panose="02010609060101010101" pitchFamily="49" charset="-122"/>
                          <a:ea typeface="楷体" panose="02010609060101010101" pitchFamily="49" charset="-122"/>
                        </a:rPr>
                        <a:t>医生，费用支出</a:t>
                      </a:r>
                      <a:r>
                        <a:rPr lang="en-US" altLang="zh-CN" sz="1600" kern="0" dirty="0" smtClean="0">
                          <a:solidFill>
                            <a:srgbClr val="FF0000"/>
                          </a:solidFill>
                          <a:latin typeface="楷体" panose="02010609060101010101" pitchFamily="49" charset="-122"/>
                          <a:ea typeface="楷体" panose="02010609060101010101" pitchFamily="49" charset="-122"/>
                        </a:rPr>
                        <a:t>604.80</a:t>
                      </a:r>
                      <a:r>
                        <a:rPr lang="zh-CN" altLang="en-US" sz="1600" kern="0" dirty="0" smtClean="0">
                          <a:solidFill>
                            <a:srgbClr val="FF0000"/>
                          </a:solidFill>
                          <a:latin typeface="楷体" panose="02010609060101010101" pitchFamily="49" charset="-122"/>
                          <a:ea typeface="楷体" panose="02010609060101010101" pitchFamily="49" charset="-122"/>
                        </a:rPr>
                        <a:t>元</a:t>
                      </a:r>
                      <a:r>
                        <a:rPr lang="zh-CN" altLang="en-US" sz="1600" kern="0" dirty="0" smtClean="0">
                          <a:solidFill>
                            <a:srgbClr val="000000"/>
                          </a:solidFill>
                          <a:latin typeface="楷体" panose="02010609060101010101" pitchFamily="49" charset="-122"/>
                          <a:ea typeface="楷体" panose="02010609060101010101" pitchFamily="49" charset="-122"/>
                        </a:rPr>
                        <a:t>。</a:t>
                      </a:r>
                      <a:endParaRPr lang="zh-CN" altLang="en-US" sz="1600" kern="0" dirty="0" smtClean="0">
                        <a:solidFill>
                          <a:srgbClr val="000000"/>
                        </a:solidFill>
                        <a:latin typeface="楷体" panose="02010609060101010101" pitchFamily="49" charset="-122"/>
                        <a:ea typeface="楷体" panose="02010609060101010101" pitchFamily="49" charset="-122"/>
                      </a:endParaRPr>
                    </a:p>
                    <a:p>
                      <a:pPr>
                        <a:spcBef>
                          <a:spcPct val="20000"/>
                        </a:spcBef>
                        <a:buClr>
                          <a:srgbClr val="3333CC"/>
                        </a:buClr>
                        <a:buSzPct val="60000"/>
                        <a:defRPr/>
                      </a:pPr>
                      <a:r>
                        <a:rPr lang="zh-CN" altLang="en-US" sz="1600" kern="0" dirty="0" smtClean="0">
                          <a:solidFill>
                            <a:srgbClr val="000000"/>
                          </a:solidFill>
                          <a:latin typeface="楷体" panose="02010609060101010101" pitchFamily="49" charset="-122"/>
                          <a:ea typeface="楷体" panose="02010609060101010101" pitchFamily="49" charset="-122"/>
                        </a:rPr>
                        <a:t>但至今未实现销售。</a:t>
                      </a:r>
                      <a:endParaRPr lang="zh-CN" altLang="en-US" sz="1600" kern="0" dirty="0" smtClean="0">
                        <a:solidFill>
                          <a:srgbClr val="000000"/>
                        </a:solidFill>
                        <a:latin typeface="楷体" panose="02010609060101010101" pitchFamily="49" charset="-122"/>
                        <a:ea typeface="楷体" panose="02010609060101010101" pitchFamily="49" charset="-122"/>
                      </a:endParaRPr>
                    </a:p>
                    <a:p>
                      <a:pPr>
                        <a:spcBef>
                          <a:spcPct val="20000"/>
                        </a:spcBef>
                        <a:buClr>
                          <a:srgbClr val="3333CC"/>
                        </a:buClr>
                        <a:buSzPct val="60000"/>
                        <a:defRPr/>
                      </a:pPr>
                      <a:r>
                        <a:rPr lang="zh-CN" altLang="en-US" sz="1600" kern="0" dirty="0" smtClean="0">
                          <a:solidFill>
                            <a:srgbClr val="000000"/>
                          </a:solidFill>
                          <a:latin typeface="楷体" panose="02010609060101010101" pitchFamily="49" charset="-122"/>
                          <a:ea typeface="楷体" panose="02010609060101010101" pitchFamily="49" charset="-122"/>
                        </a:rPr>
                        <a:t>因其商业贿赂行为未实现产品销售，因此当事人无违法所得。</a:t>
                      </a:r>
                      <a:endParaRPr lang="en-US" altLang="zh-CN"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r h="702298">
                <a:tc>
                  <a:txBody>
                    <a:bodyPr/>
                    <a:lstStyle/>
                    <a:p>
                      <a:pPr algn="ctr" eaLnBrk="1" hangingPunct="1">
                        <a:lnSpc>
                          <a:spcPct val="80000"/>
                        </a:lnSpc>
                        <a:buClrTx/>
                        <a:buSzTx/>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处罚</a:t>
                      </a:r>
                      <a:endParaRPr lang="en-US" altLang="zh-CN" sz="1600" dirty="0">
                        <a:latin typeface="楷体" panose="02010609060101010101" pitchFamily="49" charset="-122"/>
                        <a:ea typeface="楷体" panose="02010609060101010101" pitchFamily="49" charset="-122"/>
                      </a:endParaRPr>
                    </a:p>
                  </a:txBody>
                  <a:tcPr marL="91436" marR="91436" marT="39017" marB="39017" anchor="ctr"/>
                </a:tc>
                <a:tc>
                  <a:txBody>
                    <a:bodyPr/>
                    <a:lstStyle/>
                    <a:p>
                      <a:pPr marL="0" marR="0" lvl="0" indent="0" algn="l" defTabSz="914400" rtl="0" eaLnBrk="1" fontAlgn="auto" latinLnBrk="0" hangingPunct="1">
                        <a:lnSpc>
                          <a:spcPct val="100000"/>
                        </a:lnSpc>
                        <a:spcBef>
                          <a:spcPct val="0"/>
                        </a:spcBef>
                        <a:spcAft>
                          <a:spcPts val="0"/>
                        </a:spcAft>
                        <a:buClrTx/>
                        <a:buSzTx/>
                        <a:buFontTx/>
                        <a:buNone/>
                        <a:defRPr/>
                      </a:pPr>
                      <a:r>
                        <a:rPr lang="en-US" altLang="zh-CN" sz="1600" kern="0" dirty="0" smtClean="0">
                          <a:solidFill>
                            <a:srgbClr val="000000"/>
                          </a:solidFill>
                          <a:latin typeface="楷体" panose="02010609060101010101" pitchFamily="49" charset="-122"/>
                          <a:ea typeface="楷体" panose="02010609060101010101" pitchFamily="49" charset="-122"/>
                        </a:rPr>
                        <a:t>2018</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3</a:t>
                      </a:r>
                      <a:r>
                        <a:rPr lang="zh-CN" altLang="en-US" sz="1600" kern="0" dirty="0" smtClean="0">
                          <a:solidFill>
                            <a:srgbClr val="000000"/>
                          </a:solidFill>
                          <a:latin typeface="楷体" panose="02010609060101010101" pitchFamily="49" charset="-122"/>
                          <a:ea typeface="楷体" panose="02010609060101010101" pitchFamily="49" charset="-122"/>
                        </a:rPr>
                        <a:t>月</a:t>
                      </a:r>
                      <a:r>
                        <a:rPr lang="en-US" altLang="zh-CN" sz="1600" kern="0" dirty="0" smtClean="0">
                          <a:solidFill>
                            <a:srgbClr val="000000"/>
                          </a:solidFill>
                          <a:latin typeface="楷体" panose="02010609060101010101" pitchFamily="49" charset="-122"/>
                          <a:ea typeface="楷体" panose="02010609060101010101" pitchFamily="49" charset="-122"/>
                        </a:rPr>
                        <a:t>30</a:t>
                      </a:r>
                      <a:r>
                        <a:rPr lang="zh-CN" altLang="en-US" sz="1600" kern="0" dirty="0" smtClean="0">
                          <a:solidFill>
                            <a:srgbClr val="000000"/>
                          </a:solidFill>
                          <a:latin typeface="楷体" panose="02010609060101010101" pitchFamily="49" charset="-122"/>
                          <a:ea typeface="楷体" panose="02010609060101010101" pitchFamily="49" charset="-122"/>
                        </a:rPr>
                        <a:t>日，上海市青浦区市场监督管理局认为，当事人为了获得交易机会，宴请了宁波市</a:t>
                      </a:r>
                      <a:r>
                        <a:rPr lang="en-US" altLang="zh-CN" sz="1600" kern="0" dirty="0" smtClean="0">
                          <a:solidFill>
                            <a:srgbClr val="000000"/>
                          </a:solidFill>
                          <a:latin typeface="楷体" panose="02010609060101010101" pitchFamily="49" charset="-122"/>
                          <a:ea typeface="楷体" panose="02010609060101010101" pitchFamily="49" charset="-122"/>
                        </a:rPr>
                        <a:t>XX</a:t>
                      </a:r>
                      <a:r>
                        <a:rPr lang="zh-CN" altLang="en-US" sz="1600" kern="0" dirty="0" smtClean="0">
                          <a:solidFill>
                            <a:srgbClr val="000000"/>
                          </a:solidFill>
                          <a:latin typeface="楷体" panose="02010609060101010101" pitchFamily="49" charset="-122"/>
                          <a:ea typeface="楷体" panose="02010609060101010101" pitchFamily="49" charset="-122"/>
                        </a:rPr>
                        <a:t>医院负责采购的</a:t>
                      </a:r>
                      <a:r>
                        <a:rPr lang="en-US" altLang="zh-CN" sz="1600" kern="0" dirty="0" smtClean="0">
                          <a:solidFill>
                            <a:srgbClr val="000000"/>
                          </a:solidFill>
                          <a:latin typeface="楷体" panose="02010609060101010101" pitchFamily="49" charset="-122"/>
                          <a:ea typeface="楷体" panose="02010609060101010101" pitchFamily="49" charset="-122"/>
                        </a:rPr>
                        <a:t>XX</a:t>
                      </a:r>
                      <a:r>
                        <a:rPr lang="zh-CN" altLang="en-US" sz="1600" kern="0" dirty="0" smtClean="0">
                          <a:solidFill>
                            <a:srgbClr val="000000"/>
                          </a:solidFill>
                          <a:latin typeface="楷体" panose="02010609060101010101" pitchFamily="49" charset="-122"/>
                          <a:ea typeface="楷体" panose="02010609060101010101" pitchFamily="49" charset="-122"/>
                        </a:rPr>
                        <a:t>医生，构成了商业贿赂行为。</a:t>
                      </a:r>
                      <a:endParaRPr lang="zh-CN" altLang="en-US" sz="1600" kern="0" dirty="0" smtClean="0">
                        <a:solidFill>
                          <a:srgbClr val="000000"/>
                        </a:solidFill>
                        <a:latin typeface="楷体" panose="02010609060101010101" pitchFamily="49" charset="-122"/>
                        <a:ea typeface="楷体" panose="02010609060101010101" pitchFamily="49" charset="-122"/>
                      </a:endParaRPr>
                    </a:p>
                    <a:p>
                      <a:pPr marL="0" marR="0" indent="0" algn="l" defTabSz="914400" rtl="0" eaLnBrk="1" fontAlgn="auto" latinLnBrk="0" hangingPunct="1">
                        <a:lnSpc>
                          <a:spcPct val="100000"/>
                        </a:lnSpc>
                        <a:spcBef>
                          <a:spcPct val="0"/>
                        </a:spcBef>
                        <a:spcAft>
                          <a:spcPts val="0"/>
                        </a:spcAft>
                        <a:buClrTx/>
                        <a:buSzTx/>
                        <a:buFontTx/>
                        <a:buNone/>
                        <a:defRPr/>
                      </a:pPr>
                      <a:r>
                        <a:rPr lang="zh-CN" altLang="en-US" sz="1600" kern="0" dirty="0" smtClean="0">
                          <a:solidFill>
                            <a:srgbClr val="FF0000"/>
                          </a:solidFill>
                          <a:latin typeface="楷体" panose="02010609060101010101" pitchFamily="49" charset="-122"/>
                          <a:ea typeface="楷体" panose="02010609060101010101" pitchFamily="49" charset="-122"/>
                        </a:rPr>
                        <a:t>罚款</a:t>
                      </a:r>
                      <a:r>
                        <a:rPr lang="en-US" altLang="zh-CN" sz="1600" kern="0" dirty="0" smtClean="0">
                          <a:solidFill>
                            <a:srgbClr val="FF0000"/>
                          </a:solidFill>
                          <a:latin typeface="楷体" panose="02010609060101010101" pitchFamily="49" charset="-122"/>
                          <a:ea typeface="楷体" panose="02010609060101010101" pitchFamily="49" charset="-122"/>
                        </a:rPr>
                        <a:t>2</a:t>
                      </a:r>
                      <a:r>
                        <a:rPr lang="zh-CN" altLang="en-US" sz="1600" kern="0" dirty="0" smtClean="0">
                          <a:solidFill>
                            <a:srgbClr val="FF0000"/>
                          </a:solidFill>
                          <a:latin typeface="楷体" panose="02010609060101010101" pitchFamily="49" charset="-122"/>
                          <a:ea typeface="楷体" panose="02010609060101010101" pitchFamily="49" charset="-122"/>
                        </a:rPr>
                        <a:t>万元</a:t>
                      </a:r>
                      <a:r>
                        <a:rPr lang="zh-CN" altLang="en-US" sz="1600" kern="0" dirty="0" smtClean="0">
                          <a:solidFill>
                            <a:srgbClr val="000000"/>
                          </a:solidFill>
                          <a:latin typeface="楷体" panose="02010609060101010101" pitchFamily="49" charset="-122"/>
                          <a:ea typeface="楷体" panose="02010609060101010101" pitchFamily="49" charset="-122"/>
                        </a:rPr>
                        <a:t>。（青市监案处字</a:t>
                      </a:r>
                      <a:r>
                        <a:rPr lang="en-US" altLang="zh-CN" sz="1600" kern="0" dirty="0" smtClean="0">
                          <a:solidFill>
                            <a:srgbClr val="000000"/>
                          </a:solidFill>
                          <a:latin typeface="楷体" panose="02010609060101010101" pitchFamily="49" charset="-122"/>
                          <a:ea typeface="楷体" panose="02010609060101010101" pitchFamily="49" charset="-122"/>
                        </a:rPr>
                        <a:t>【2018】</a:t>
                      </a:r>
                      <a:r>
                        <a:rPr lang="zh-CN" altLang="en-US" sz="1600" kern="0" dirty="0" smtClean="0">
                          <a:solidFill>
                            <a:srgbClr val="000000"/>
                          </a:solidFill>
                          <a:latin typeface="楷体" panose="02010609060101010101" pitchFamily="49" charset="-122"/>
                          <a:ea typeface="楷体" panose="02010609060101010101" pitchFamily="49" charset="-122"/>
                        </a:rPr>
                        <a:t>第</a:t>
                      </a:r>
                      <a:r>
                        <a:rPr lang="en-US" altLang="zh-CN" sz="1600" kern="0" dirty="0" smtClean="0">
                          <a:solidFill>
                            <a:srgbClr val="000000"/>
                          </a:solidFill>
                          <a:latin typeface="楷体" panose="02010609060101010101" pitchFamily="49" charset="-122"/>
                          <a:ea typeface="楷体" panose="02010609060101010101" pitchFamily="49" charset="-122"/>
                        </a:rPr>
                        <a:t>290201610081</a:t>
                      </a:r>
                      <a:r>
                        <a:rPr lang="zh-CN" altLang="en-US" sz="1600" kern="0" dirty="0" smtClean="0">
                          <a:solidFill>
                            <a:srgbClr val="000000"/>
                          </a:solidFill>
                          <a:latin typeface="楷体" panose="02010609060101010101" pitchFamily="49" charset="-122"/>
                          <a:ea typeface="楷体" panose="02010609060101010101" pitchFamily="49" charset="-122"/>
                        </a:rPr>
                        <a:t>号）</a:t>
                      </a:r>
                      <a:endParaRPr lang="zh-CN" altLang="en-US"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bl>
          </a:graphicData>
        </a:graphic>
      </p:graphicFrame>
      <p:sp>
        <p:nvSpPr>
          <p:cNvPr id="6" name="标题 2"/>
          <p:cNvSpPr>
            <a:spLocks noGrp="1"/>
          </p:cNvSpPr>
          <p:nvPr>
            <p:ph type="title"/>
          </p:nvPr>
        </p:nvSpPr>
        <p:spPr/>
        <p:txBody>
          <a:bodyPr>
            <a:normAutofit/>
          </a:bodyPr>
          <a:lstStyle/>
          <a:p>
            <a:r>
              <a:rPr lang="zh-CN" altLang="en-US" sz="2400" dirty="0">
                <a:solidFill>
                  <a:prstClr val="black"/>
                </a:solidFill>
                <a:latin typeface="Arial" panose="020B0604020202020204" pitchFamily="34" charset="0"/>
                <a:ea typeface="楷体" panose="02010609060101010101" pitchFamily="49" charset="-122"/>
                <a:sym typeface="Arial" panose="020B0604020202020204" pitchFamily="34" charset="0"/>
              </a:rPr>
              <a:t>一、问题研究</a:t>
            </a:r>
            <a:endParaRPr lang="zh-CN" altLang="en-US" sz="2400" dirty="0">
              <a:latin typeface="楷体" panose="02010609060101010101" pitchFamily="49" charset="-122"/>
              <a:ea typeface="楷体" panose="02010609060101010101" pitchFamily="49" charset="-122"/>
            </a:endParaRPr>
          </a:p>
        </p:txBody>
      </p:sp>
      <p:sp>
        <p:nvSpPr>
          <p:cNvPr id="2" name="灯片编号占位符 1"/>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2"/>
          <p:cNvPicPr>
            <a:picLocks noChangeAspect="1" noChangeArrowheads="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8790" y="2275077"/>
            <a:ext cx="8363545" cy="191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angle 3"/>
          <p:cNvSpPr>
            <a:spLocks noChangeArrowheads="1"/>
          </p:cNvSpPr>
          <p:nvPr/>
        </p:nvSpPr>
        <p:spPr bwMode="auto">
          <a:xfrm>
            <a:off x="3102519" y="2973216"/>
            <a:ext cx="3346684" cy="51606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9815" tIns="42177" rIns="49815"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eaLnBrk="1" hangingPunct="1">
              <a:spcBef>
                <a:spcPct val="0"/>
              </a:spcBef>
              <a:buClrTx/>
              <a:buSzTx/>
              <a:buFontTx/>
              <a:buNone/>
            </a:pPr>
            <a:r>
              <a:rPr lang="zh-CN" altLang="en-US" sz="2800" b="1" dirty="0" smtClean="0">
                <a:solidFill>
                  <a:schemeClr val="bg1"/>
                </a:solidFill>
                <a:latin typeface="楷体" panose="02010609060101010101" pitchFamily="49" charset="-122"/>
                <a:ea typeface="楷体" panose="02010609060101010101" pitchFamily="49" charset="-122"/>
              </a:rPr>
              <a:t>二、什么是商业贿赂</a:t>
            </a:r>
            <a:endParaRPr lang="zh-CN" altLang="en-US" sz="2800" b="1" dirty="0">
              <a:solidFill>
                <a:schemeClr val="bg1"/>
              </a:solidFill>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12"/>
          </p:nvPr>
        </p:nvSpPr>
        <p:spPr/>
        <p:txBody>
          <a:bodyPr/>
          <a:lstStyle/>
          <a:p>
            <a:fld id="{75D1015E-D463-4A44-84E9-A6D2CFE14C3D}"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AutoShape 3"/>
          <p:cNvSpPr>
            <a:spLocks noChangeArrowheads="1"/>
          </p:cNvSpPr>
          <p:nvPr/>
        </p:nvSpPr>
        <p:spPr bwMode="ltGray">
          <a:xfrm>
            <a:off x="1245469" y="1140206"/>
            <a:ext cx="6438305" cy="384069"/>
          </a:xfrm>
          <a:prstGeom prst="roundRect">
            <a:avLst>
              <a:gd name="adj" fmla="val 2748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84353" tIns="42177" rIns="84353" bIns="42177" anchor="ctr"/>
          <a:lstStyle/>
          <a:p>
            <a:pPr algn="ctr" eaLnBrk="1" hangingPunct="1">
              <a:defRPr/>
            </a:pPr>
            <a:endParaRPr lang="zh-CN" altLang="en-US" dirty="0">
              <a:latin typeface="Arial" panose="020B0604020202020204" pitchFamily="34" charset="0"/>
              <a:ea typeface="MS Mincho" panose="02020609040205080304" pitchFamily="49" charset="-128"/>
            </a:endParaRPr>
          </a:p>
        </p:txBody>
      </p:sp>
      <p:sp>
        <p:nvSpPr>
          <p:cNvPr id="602116" name="AutoShape 4"/>
          <p:cNvSpPr>
            <a:spLocks noChangeArrowheads="1"/>
          </p:cNvSpPr>
          <p:nvPr/>
        </p:nvSpPr>
        <p:spPr bwMode="gray">
          <a:xfrm flipH="1">
            <a:off x="2916386" y="1655584"/>
            <a:ext cx="1516721" cy="1531013"/>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wrap="none" lIns="84353" tIns="42177" rIns="84353" bIns="42177" anchor="ctr"/>
          <a:lstStyle/>
          <a:p>
            <a:pPr algn="ctr" eaLnBrk="1" hangingPunct="1">
              <a:defRPr/>
            </a:pPr>
            <a:endParaRPr lang="zh-CN" altLang="en-US" sz="1600" dirty="0">
              <a:latin typeface="MS Mincho" panose="02020609040205080304" pitchFamily="49" charset="-128"/>
              <a:ea typeface="MS Mincho" panose="02020609040205080304" pitchFamily="49" charset="-128"/>
            </a:endParaRPr>
          </a:p>
        </p:txBody>
      </p:sp>
      <p:sp>
        <p:nvSpPr>
          <p:cNvPr id="602118" name="AutoShape 6"/>
          <p:cNvSpPr>
            <a:spLocks noChangeArrowheads="1"/>
          </p:cNvSpPr>
          <p:nvPr/>
        </p:nvSpPr>
        <p:spPr bwMode="gray">
          <a:xfrm>
            <a:off x="4572570" y="1655584"/>
            <a:ext cx="1516721" cy="1531013"/>
          </a:xfrm>
          <a:prstGeom prst="rtTriangle">
            <a:avLst/>
          </a:prstGeom>
          <a:gradFill rotWithShape="1">
            <a:gsLst>
              <a:gs pos="0">
                <a:schemeClr val="accent2"/>
              </a:gs>
              <a:gs pos="100000">
                <a:schemeClr val="accent2">
                  <a:gamma/>
                  <a:tint val="54510"/>
                  <a:invGamma/>
                </a:schemeClr>
              </a:gs>
            </a:gsLst>
            <a:lin ang="5400000" scaled="1"/>
          </a:gradFill>
          <a:ln>
            <a:noFill/>
          </a:ln>
          <a:effectLst/>
        </p:spPr>
        <p:txBody>
          <a:bodyPr wrap="none" lIns="84353" tIns="42177" rIns="84353" bIns="42177" anchor="ctr"/>
          <a:lstStyle/>
          <a:p>
            <a:pPr algn="ctr" eaLnBrk="1" hangingPunct="1">
              <a:defRPr/>
            </a:pPr>
            <a:endParaRPr lang="zh-CN" altLang="en-US" sz="1600" dirty="0">
              <a:latin typeface="MS Mincho" panose="02020609040205080304" pitchFamily="49" charset="-128"/>
              <a:ea typeface="MS Mincho" panose="02020609040205080304" pitchFamily="49" charset="-128"/>
            </a:endParaRPr>
          </a:p>
        </p:txBody>
      </p:sp>
      <p:sp>
        <p:nvSpPr>
          <p:cNvPr id="602119" name="AutoShape 7"/>
          <p:cNvSpPr>
            <a:spLocks noChangeArrowheads="1"/>
          </p:cNvSpPr>
          <p:nvPr/>
        </p:nvSpPr>
        <p:spPr bwMode="gray">
          <a:xfrm rot="5400000">
            <a:off x="4565423" y="3302033"/>
            <a:ext cx="1531016" cy="1516721"/>
          </a:xfrm>
          <a:prstGeom prst="rtTriangle">
            <a:avLst/>
          </a:prstGeom>
        </p:spPr>
        <p:style>
          <a:lnRef idx="1">
            <a:schemeClr val="accent5"/>
          </a:lnRef>
          <a:fillRef idx="2">
            <a:schemeClr val="accent5"/>
          </a:fillRef>
          <a:effectRef idx="1">
            <a:schemeClr val="accent5"/>
          </a:effectRef>
          <a:fontRef idx="minor">
            <a:schemeClr val="dk1"/>
          </a:fontRef>
        </p:style>
        <p:txBody>
          <a:bodyPr wrap="none" lIns="84353" tIns="42177" rIns="84353" bIns="42177" anchor="ctr"/>
          <a:lstStyle/>
          <a:p>
            <a:pPr algn="ctr" eaLnBrk="1" hangingPunct="1">
              <a:defRPr/>
            </a:pPr>
            <a:endParaRPr lang="zh-CN" altLang="en-US" sz="1600" dirty="0">
              <a:latin typeface="MS Mincho" panose="02020609040205080304" pitchFamily="49" charset="-128"/>
              <a:ea typeface="MS Mincho" panose="02020609040205080304" pitchFamily="49" charset="-128"/>
            </a:endParaRPr>
          </a:p>
        </p:txBody>
      </p:sp>
      <p:sp>
        <p:nvSpPr>
          <p:cNvPr id="602120" name="AutoShape 8"/>
          <p:cNvSpPr>
            <a:spLocks noChangeArrowheads="1"/>
          </p:cNvSpPr>
          <p:nvPr/>
        </p:nvSpPr>
        <p:spPr bwMode="gray">
          <a:xfrm rot="16200000" flipH="1">
            <a:off x="2904684" y="3302032"/>
            <a:ext cx="1531017" cy="1516723"/>
          </a:xfrm>
          <a:prstGeom prst="rtTriangle">
            <a:avLst/>
          </a:prstGeom>
        </p:spPr>
        <p:style>
          <a:lnRef idx="1">
            <a:schemeClr val="accent6"/>
          </a:lnRef>
          <a:fillRef idx="2">
            <a:schemeClr val="accent6"/>
          </a:fillRef>
          <a:effectRef idx="1">
            <a:schemeClr val="accent6"/>
          </a:effectRef>
          <a:fontRef idx="minor">
            <a:schemeClr val="dk1"/>
          </a:fontRef>
        </p:style>
        <p:txBody>
          <a:bodyPr wrap="none" lIns="84353" tIns="42177" rIns="84353" bIns="42177" anchor="ctr"/>
          <a:lstStyle/>
          <a:p>
            <a:pPr algn="ctr" eaLnBrk="1" hangingPunct="1">
              <a:defRPr/>
            </a:pPr>
            <a:endParaRPr lang="zh-CN" altLang="en-US" sz="1600" dirty="0">
              <a:latin typeface="MS Mincho" panose="02020609040205080304" pitchFamily="49" charset="-128"/>
              <a:ea typeface="MS Mincho" panose="02020609040205080304" pitchFamily="49" charset="-128"/>
            </a:endParaRPr>
          </a:p>
        </p:txBody>
      </p:sp>
      <p:sp>
        <p:nvSpPr>
          <p:cNvPr id="25608" name="Line 9"/>
          <p:cNvSpPr>
            <a:spLocks noChangeShapeType="1"/>
          </p:cNvSpPr>
          <p:nvPr/>
        </p:nvSpPr>
        <p:spPr bwMode="gray">
          <a:xfrm>
            <a:off x="2029593" y="3240167"/>
            <a:ext cx="4991249" cy="0"/>
          </a:xfrm>
          <a:prstGeom prst="line">
            <a:avLst/>
          </a:prstGeom>
          <a:noFill/>
          <a:ln w="9525">
            <a:solidFill>
              <a:srgbClr val="1C1C1C"/>
            </a:solidFill>
            <a:prstDash val="lgDash"/>
            <a:round/>
          </a:ln>
          <a:extLst>
            <a:ext uri="{909E8E84-426E-40DD-AFC4-6F175D3DCCD1}">
              <a14:hiddenFill xmlns:a14="http://schemas.microsoft.com/office/drawing/2010/main">
                <a:noFill/>
              </a14:hiddenFill>
            </a:ext>
          </a:extLst>
        </p:spPr>
        <p:txBody>
          <a:bodyPr wrap="none" lIns="84353" tIns="42177" rIns="84353" bIns="42177" anchor="ctr"/>
          <a:lstStyle/>
          <a:p>
            <a:endParaRPr lang="zh-CN" altLang="en-US" sz="1600" dirty="0">
              <a:latin typeface="MS Mincho" panose="02020609040205080304" pitchFamily="49" charset="-128"/>
              <a:ea typeface="MS Mincho" panose="02020609040205080304" pitchFamily="49" charset="-128"/>
            </a:endParaRPr>
          </a:p>
        </p:txBody>
      </p:sp>
      <p:sp>
        <p:nvSpPr>
          <p:cNvPr id="19465" name="Rectangle 10"/>
          <p:cNvSpPr>
            <a:spLocks noChangeArrowheads="1"/>
          </p:cNvSpPr>
          <p:nvPr/>
        </p:nvSpPr>
        <p:spPr bwMode="gray">
          <a:xfrm>
            <a:off x="772238" y="2016466"/>
            <a:ext cx="3586890" cy="731509"/>
          </a:xfrm>
          <a:prstGeom prst="rect">
            <a:avLst/>
          </a:prstGeom>
          <a:noFill/>
          <a:ln w="9525" algn="ctr">
            <a:noFill/>
            <a:miter lim="800000"/>
          </a:ln>
        </p:spPr>
        <p:txBody>
          <a:bodyPr wrap="square" lIns="84353" tIns="42177" rIns="84353" bIns="42177">
            <a:spAutoFit/>
          </a:bodyPr>
          <a:lstStyle/>
          <a:p>
            <a:pPr algn="r" eaLnBrk="1" hangingPunct="1">
              <a:defRPr/>
            </a:pPr>
            <a:r>
              <a:rPr lang="zh-CN" altLang="en-US" sz="1400" dirty="0" smtClean="0">
                <a:latin typeface="楷体" panose="02010609060101010101" pitchFamily="49" charset="-122"/>
                <a:ea typeface="楷体" panose="02010609060101010101" pitchFamily="49" charset="-122"/>
              </a:rPr>
              <a:t>全国人民代表大会常委委员会</a:t>
            </a:r>
            <a:r>
              <a:rPr lang="ja-JP" altLang="en-US" sz="1400" dirty="0" smtClean="0">
                <a:latin typeface="楷体" panose="02010609060101010101" pitchFamily="49" charset="-122"/>
                <a:ea typeface="楷体" panose="02010609060101010101" pitchFamily="49" charset="-122"/>
              </a:rPr>
              <a:t>、</a:t>
            </a:r>
            <a:endParaRPr lang="en-US" altLang="ja-JP" sz="1400" dirty="0">
              <a:latin typeface="楷体" panose="02010609060101010101" pitchFamily="49" charset="-122"/>
              <a:ea typeface="楷体" panose="02010609060101010101" pitchFamily="49" charset="-122"/>
            </a:endParaRPr>
          </a:p>
          <a:p>
            <a:pPr algn="r" eaLnBrk="1" hangingPunct="1">
              <a:defRPr/>
            </a:pPr>
            <a:r>
              <a:rPr lang="en-US" altLang="ja-JP" sz="1400" dirty="0" smtClean="0">
                <a:latin typeface="楷体" panose="02010609060101010101" pitchFamily="49" charset="-122"/>
                <a:ea typeface="楷体" panose="02010609060101010101" pitchFamily="49" charset="-122"/>
              </a:rPr>
              <a:t>1993</a:t>
            </a:r>
            <a:r>
              <a:rPr lang="zh-CN" altLang="en-US" sz="1400" dirty="0">
                <a:latin typeface="楷体" panose="02010609060101010101" pitchFamily="49" charset="-122"/>
                <a:ea typeface="楷体" panose="02010609060101010101" pitchFamily="49" charset="-122"/>
              </a:rPr>
              <a:t>年</a:t>
            </a:r>
            <a:r>
              <a:rPr lang="en-US" altLang="ja-JP" sz="1400" dirty="0" smtClean="0">
                <a:latin typeface="楷体" panose="02010609060101010101" pitchFamily="49" charset="-122"/>
                <a:ea typeface="楷体" panose="02010609060101010101" pitchFamily="49" charset="-122"/>
              </a:rPr>
              <a:t>12</a:t>
            </a:r>
            <a:r>
              <a:rPr lang="zh-CN" altLang="en-US" sz="1400" dirty="0">
                <a:latin typeface="楷体" panose="02010609060101010101" pitchFamily="49" charset="-122"/>
                <a:ea typeface="楷体" panose="02010609060101010101" pitchFamily="49" charset="-122"/>
              </a:rPr>
              <a:t>月</a:t>
            </a:r>
            <a:r>
              <a:rPr lang="en-US" altLang="ja-JP" sz="1400" dirty="0" smtClean="0">
                <a:latin typeface="楷体" panose="02010609060101010101" pitchFamily="49" charset="-122"/>
                <a:ea typeface="楷体" panose="02010609060101010101" pitchFamily="49" charset="-122"/>
              </a:rPr>
              <a:t>1</a:t>
            </a:r>
            <a:r>
              <a:rPr lang="zh-CN" altLang="en-US" sz="1400" dirty="0" smtClean="0">
                <a:latin typeface="楷体" panose="02010609060101010101" pitchFamily="49" charset="-122"/>
                <a:ea typeface="楷体" panose="02010609060101010101" pitchFamily="49" charset="-122"/>
              </a:rPr>
              <a:t>日施行</a:t>
            </a:r>
            <a:r>
              <a:rPr lang="ja-JP" altLang="en-US" sz="1400" dirty="0" smtClean="0">
                <a:latin typeface="楷体" panose="02010609060101010101" pitchFamily="49" charset="-122"/>
                <a:ea typeface="楷体" panose="02010609060101010101" pitchFamily="49" charset="-122"/>
              </a:rPr>
              <a:t>、</a:t>
            </a:r>
            <a:endParaRPr lang="en-US" altLang="ja-JP" sz="1400" dirty="0" smtClean="0">
              <a:latin typeface="楷体" panose="02010609060101010101" pitchFamily="49" charset="-122"/>
              <a:ea typeface="楷体" panose="02010609060101010101" pitchFamily="49" charset="-122"/>
            </a:endParaRPr>
          </a:p>
          <a:p>
            <a:pPr algn="r" eaLnBrk="1" hangingPunct="1">
              <a:defRPr/>
            </a:pPr>
            <a:r>
              <a:rPr lang="en-US" altLang="ja-JP" sz="1400" b="1" dirty="0" smtClean="0">
                <a:solidFill>
                  <a:srgbClr val="C00000"/>
                </a:solidFill>
                <a:latin typeface="楷体" panose="02010609060101010101" pitchFamily="49" charset="-122"/>
                <a:ea typeface="楷体" panose="02010609060101010101" pitchFamily="49" charset="-122"/>
              </a:rPr>
              <a:t>2017</a:t>
            </a:r>
            <a:r>
              <a:rPr lang="ja-JP" altLang="en-US" sz="1400" b="1" dirty="0" smtClean="0">
                <a:solidFill>
                  <a:srgbClr val="C00000"/>
                </a:solidFill>
                <a:latin typeface="楷体" panose="02010609060101010101" pitchFamily="49" charset="-122"/>
                <a:ea typeface="楷体" panose="02010609060101010101" pitchFamily="49" charset="-122"/>
              </a:rPr>
              <a:t>年</a:t>
            </a:r>
            <a:r>
              <a:rPr lang="en-US" altLang="ja-JP" sz="1400" b="1" dirty="0" smtClean="0">
                <a:solidFill>
                  <a:srgbClr val="C00000"/>
                </a:solidFill>
                <a:latin typeface="楷体" panose="02010609060101010101" pitchFamily="49" charset="-122"/>
                <a:ea typeface="楷体" panose="02010609060101010101" pitchFamily="49" charset="-122"/>
              </a:rPr>
              <a:t>11</a:t>
            </a:r>
            <a:r>
              <a:rPr lang="ja-JP" altLang="en-US" sz="1400" b="1" dirty="0" smtClean="0">
                <a:solidFill>
                  <a:srgbClr val="C00000"/>
                </a:solidFill>
                <a:latin typeface="楷体" panose="02010609060101010101" pitchFamily="49" charset="-122"/>
                <a:ea typeface="楷体" panose="02010609060101010101" pitchFamily="49" charset="-122"/>
              </a:rPr>
              <a:t>月</a:t>
            </a:r>
            <a:r>
              <a:rPr lang="en-US" altLang="ja-JP" sz="1400" b="1" dirty="0" smtClean="0">
                <a:solidFill>
                  <a:srgbClr val="C00000"/>
                </a:solidFill>
                <a:latin typeface="楷体" panose="02010609060101010101" pitchFamily="49" charset="-122"/>
                <a:ea typeface="楷体" panose="02010609060101010101" pitchFamily="49" charset="-122"/>
              </a:rPr>
              <a:t>4</a:t>
            </a:r>
            <a:r>
              <a:rPr lang="ja-JP" altLang="en-US" sz="1400" b="1" dirty="0" smtClean="0">
                <a:solidFill>
                  <a:srgbClr val="C00000"/>
                </a:solidFill>
                <a:latin typeface="楷体" panose="02010609060101010101" pitchFamily="49" charset="-122"/>
                <a:ea typeface="楷体" panose="02010609060101010101" pitchFamily="49" charset="-122"/>
              </a:rPr>
              <a:t>日</a:t>
            </a:r>
            <a:r>
              <a:rPr lang="zh-CN" altLang="en-US" sz="1400" b="1" dirty="0" smtClean="0">
                <a:solidFill>
                  <a:srgbClr val="C00000"/>
                </a:solidFill>
                <a:latin typeface="楷体" panose="02010609060101010101" pitchFamily="49" charset="-122"/>
                <a:ea typeface="楷体" panose="02010609060101010101" pitchFamily="49" charset="-122"/>
              </a:rPr>
              <a:t>修改</a:t>
            </a:r>
            <a:r>
              <a:rPr lang="ja-JP" altLang="en-US" sz="1400" b="1" dirty="0" smtClean="0">
                <a:solidFill>
                  <a:srgbClr val="C00000"/>
                </a:solidFill>
                <a:latin typeface="楷体" panose="02010609060101010101" pitchFamily="49" charset="-122"/>
                <a:ea typeface="楷体" panose="02010609060101010101" pitchFamily="49" charset="-122"/>
              </a:rPr>
              <a:t>、</a:t>
            </a:r>
            <a:r>
              <a:rPr lang="en-US" altLang="ja-JP" sz="1400" b="1" dirty="0" smtClean="0">
                <a:solidFill>
                  <a:srgbClr val="C00000"/>
                </a:solidFill>
                <a:latin typeface="楷体" panose="02010609060101010101" pitchFamily="49" charset="-122"/>
                <a:ea typeface="楷体" panose="02010609060101010101" pitchFamily="49" charset="-122"/>
              </a:rPr>
              <a:t>2018</a:t>
            </a:r>
            <a:r>
              <a:rPr lang="ja-JP" altLang="en-US" sz="1400" b="1" dirty="0" smtClean="0">
                <a:solidFill>
                  <a:srgbClr val="C00000"/>
                </a:solidFill>
                <a:latin typeface="楷体" panose="02010609060101010101" pitchFamily="49" charset="-122"/>
                <a:ea typeface="楷体" panose="02010609060101010101" pitchFamily="49" charset="-122"/>
              </a:rPr>
              <a:t>年</a:t>
            </a:r>
            <a:r>
              <a:rPr lang="en-US" altLang="ja-JP" sz="1400" b="1" dirty="0" smtClean="0">
                <a:solidFill>
                  <a:srgbClr val="C00000"/>
                </a:solidFill>
                <a:latin typeface="楷体" panose="02010609060101010101" pitchFamily="49" charset="-122"/>
                <a:ea typeface="楷体" panose="02010609060101010101" pitchFamily="49" charset="-122"/>
              </a:rPr>
              <a:t>1</a:t>
            </a:r>
            <a:r>
              <a:rPr lang="ja-JP" altLang="en-US" sz="1400" b="1" dirty="0" smtClean="0">
                <a:solidFill>
                  <a:srgbClr val="C00000"/>
                </a:solidFill>
                <a:latin typeface="楷体" panose="02010609060101010101" pitchFamily="49" charset="-122"/>
                <a:ea typeface="楷体" panose="02010609060101010101" pitchFamily="49" charset="-122"/>
              </a:rPr>
              <a:t>月</a:t>
            </a:r>
            <a:r>
              <a:rPr lang="en-US" altLang="ja-JP" sz="1400" b="1" dirty="0" smtClean="0">
                <a:solidFill>
                  <a:srgbClr val="C00000"/>
                </a:solidFill>
                <a:latin typeface="楷体" panose="02010609060101010101" pitchFamily="49" charset="-122"/>
                <a:ea typeface="楷体" panose="02010609060101010101" pitchFamily="49" charset="-122"/>
              </a:rPr>
              <a:t>1</a:t>
            </a:r>
            <a:r>
              <a:rPr lang="ja-JP" altLang="en-US" sz="1400" b="1" dirty="0" smtClean="0">
                <a:solidFill>
                  <a:srgbClr val="C00000"/>
                </a:solidFill>
                <a:latin typeface="楷体" panose="02010609060101010101" pitchFamily="49" charset="-122"/>
                <a:ea typeface="楷体" panose="02010609060101010101" pitchFamily="49" charset="-122"/>
              </a:rPr>
              <a:t>日</a:t>
            </a:r>
            <a:r>
              <a:rPr lang="zh-CN" altLang="en-US" sz="1400" b="1" dirty="0">
                <a:solidFill>
                  <a:srgbClr val="C00000"/>
                </a:solidFill>
                <a:latin typeface="楷体" panose="02010609060101010101" pitchFamily="49" charset="-122"/>
                <a:ea typeface="楷体" panose="02010609060101010101" pitchFamily="49" charset="-122"/>
              </a:rPr>
              <a:t>施行</a:t>
            </a:r>
            <a:endParaRPr lang="en-US" altLang="zh-CN" sz="1400" b="1" dirty="0">
              <a:solidFill>
                <a:srgbClr val="C00000"/>
              </a:solidFill>
              <a:latin typeface="楷体" panose="02010609060101010101" pitchFamily="49" charset="-122"/>
              <a:ea typeface="楷体" panose="02010609060101010101" pitchFamily="49" charset="-122"/>
            </a:endParaRPr>
          </a:p>
        </p:txBody>
      </p:sp>
      <p:sp>
        <p:nvSpPr>
          <p:cNvPr id="25610" name="Rectangle 11"/>
          <p:cNvSpPr>
            <a:spLocks noChangeArrowheads="1"/>
          </p:cNvSpPr>
          <p:nvPr/>
        </p:nvSpPr>
        <p:spPr bwMode="gray">
          <a:xfrm>
            <a:off x="2407002" y="2720484"/>
            <a:ext cx="1930452" cy="331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353" tIns="42177" rIns="84353" bIns="42177">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r>
              <a:rPr lang="en-US" altLang="ja-JP" sz="1600" b="1" dirty="0" smtClean="0">
                <a:latin typeface="楷体" panose="02010609060101010101" pitchFamily="49" charset="-122"/>
                <a:ea typeface="楷体" panose="02010609060101010101" pitchFamily="49" charset="-122"/>
              </a:rPr>
              <a:t>1. </a:t>
            </a:r>
            <a:r>
              <a:rPr lang="zh-CN" altLang="en-US" sz="1600" b="1" dirty="0" smtClean="0">
                <a:latin typeface="楷体" panose="02010609060101010101" pitchFamily="49" charset="-122"/>
                <a:ea typeface="楷体" panose="02010609060101010101" pitchFamily="49" charset="-122"/>
              </a:rPr>
              <a:t>反不正当竞争法</a:t>
            </a:r>
            <a:endParaRPr lang="en-US" altLang="zh-CN" sz="1600" b="1" dirty="0">
              <a:latin typeface="楷体" panose="02010609060101010101" pitchFamily="49" charset="-122"/>
              <a:ea typeface="楷体" panose="02010609060101010101" pitchFamily="49" charset="-122"/>
            </a:endParaRPr>
          </a:p>
        </p:txBody>
      </p:sp>
      <p:sp>
        <p:nvSpPr>
          <p:cNvPr id="25611" name="Rectangle 12"/>
          <p:cNvSpPr>
            <a:spLocks noChangeArrowheads="1"/>
          </p:cNvSpPr>
          <p:nvPr/>
        </p:nvSpPr>
        <p:spPr bwMode="gray">
          <a:xfrm>
            <a:off x="4638661" y="2525076"/>
            <a:ext cx="2592288" cy="577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53" tIns="42177" rIns="84353" bIns="42177">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spcBef>
                <a:spcPct val="0"/>
              </a:spcBef>
              <a:buClrTx/>
              <a:buSzTx/>
              <a:buNone/>
            </a:pPr>
            <a:r>
              <a:rPr lang="en-US" altLang="ja-JP" sz="1600" b="1" dirty="0" smtClean="0">
                <a:latin typeface="楷体" panose="02010609060101010101" pitchFamily="49" charset="-122"/>
                <a:ea typeface="楷体" panose="02010609060101010101" pitchFamily="49" charset="-122"/>
              </a:rPr>
              <a:t>2. </a:t>
            </a:r>
            <a:r>
              <a:rPr lang="zh-CN" altLang="en-US" sz="1600" b="1" dirty="0" smtClean="0">
                <a:latin typeface="楷体" panose="02010609060101010101" pitchFamily="49" charset="-122"/>
                <a:ea typeface="楷体" panose="02010609060101010101" pitchFamily="49" charset="-122"/>
              </a:rPr>
              <a:t>有关</a:t>
            </a:r>
            <a:r>
              <a:rPr lang="zh-CN" altLang="en-US" sz="1600" b="1" dirty="0">
                <a:latin typeface="楷体" panose="02010609060101010101" pitchFamily="49" charset="-122"/>
                <a:ea typeface="楷体" panose="02010609060101010101" pitchFamily="49" charset="-122"/>
              </a:rPr>
              <a:t>禁止商业贿赂</a:t>
            </a:r>
            <a:r>
              <a:rPr lang="zh-CN" altLang="en-US" sz="1600" b="1" dirty="0" smtClean="0">
                <a:latin typeface="楷体" panose="02010609060101010101" pitchFamily="49" charset="-122"/>
                <a:ea typeface="楷体" panose="02010609060101010101" pitchFamily="49" charset="-122"/>
              </a:rPr>
              <a:t>行为</a:t>
            </a:r>
            <a:endParaRPr lang="en-US" altLang="zh-CN" sz="1600" b="1" dirty="0" smtClean="0">
              <a:latin typeface="楷体" panose="02010609060101010101" pitchFamily="49" charset="-122"/>
              <a:ea typeface="楷体" panose="02010609060101010101" pitchFamily="49" charset="-122"/>
            </a:endParaRPr>
          </a:p>
          <a:p>
            <a:pPr>
              <a:spcBef>
                <a:spcPct val="0"/>
              </a:spcBef>
              <a:buClrTx/>
              <a:buSzTx/>
              <a:buNone/>
            </a:pPr>
            <a:r>
              <a:rPr lang="zh-CN" altLang="en-US" sz="1600" b="1" dirty="0" smtClean="0">
                <a:latin typeface="楷体" panose="02010609060101010101" pitchFamily="49" charset="-122"/>
                <a:ea typeface="楷体" panose="02010609060101010101" pitchFamily="49" charset="-122"/>
              </a:rPr>
              <a:t>的暂行</a:t>
            </a:r>
            <a:r>
              <a:rPr lang="zh-CN" altLang="en-US" sz="1600" b="1" dirty="0">
                <a:latin typeface="楷体" panose="02010609060101010101" pitchFamily="49" charset="-122"/>
                <a:ea typeface="楷体" panose="02010609060101010101" pitchFamily="49" charset="-122"/>
              </a:rPr>
              <a:t>规定</a:t>
            </a:r>
            <a:endParaRPr lang="zh-CN" altLang="en-US" sz="1600" b="1" dirty="0">
              <a:latin typeface="楷体" panose="02010609060101010101" pitchFamily="49" charset="-122"/>
              <a:ea typeface="楷体" panose="02010609060101010101" pitchFamily="49" charset="-122"/>
            </a:endParaRPr>
          </a:p>
        </p:txBody>
      </p:sp>
      <p:sp>
        <p:nvSpPr>
          <p:cNvPr id="25612" name="Rectangle 13"/>
          <p:cNvSpPr>
            <a:spLocks noChangeArrowheads="1"/>
          </p:cNvSpPr>
          <p:nvPr/>
        </p:nvSpPr>
        <p:spPr bwMode="gray">
          <a:xfrm>
            <a:off x="4638661" y="3409971"/>
            <a:ext cx="3827113" cy="140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53" tIns="42177" rIns="84353" bIns="42177">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r>
              <a:rPr lang="en-US" altLang="ja-JP" sz="1600" b="1" dirty="0" smtClean="0">
                <a:latin typeface="楷体" panose="02010609060101010101" pitchFamily="49" charset="-122"/>
                <a:ea typeface="楷体" panose="02010609060101010101" pitchFamily="49" charset="-122"/>
              </a:rPr>
              <a:t>4. </a:t>
            </a:r>
            <a:r>
              <a:rPr lang="zh-CN" altLang="en-US" sz="1600" b="1" dirty="0" smtClean="0">
                <a:latin typeface="楷体" panose="02010609060101010101" pitchFamily="49" charset="-122"/>
                <a:ea typeface="楷体" panose="02010609060101010101" pitchFamily="49" charset="-122"/>
              </a:rPr>
              <a:t>司法解释</a:t>
            </a:r>
            <a:endParaRPr lang="en-US" altLang="ja-JP" sz="1600" b="1" dirty="0" smtClean="0">
              <a:latin typeface="楷体" panose="02010609060101010101" pitchFamily="49" charset="-122"/>
              <a:ea typeface="楷体" panose="02010609060101010101" pitchFamily="49" charset="-122"/>
            </a:endParaRPr>
          </a:p>
          <a:p>
            <a:pPr>
              <a:spcBef>
                <a:spcPct val="0"/>
              </a:spcBef>
              <a:buClrTx/>
              <a:buSzTx/>
              <a:buNone/>
            </a:pPr>
            <a:r>
              <a:rPr lang="ja-JP" altLang="en-US" sz="1400" b="1" dirty="0" smtClean="0">
                <a:latin typeface="楷体" panose="02010609060101010101" pitchFamily="49" charset="-122"/>
                <a:ea typeface="楷体" panose="02010609060101010101" pitchFamily="49" charset="-122"/>
              </a:rPr>
              <a:t>（</a:t>
            </a:r>
            <a:r>
              <a:rPr lang="en-US" altLang="ja-JP" sz="1400" b="1" dirty="0" smtClean="0">
                <a:latin typeface="楷体" panose="02010609060101010101" pitchFamily="49" charset="-122"/>
                <a:ea typeface="楷体" panose="02010609060101010101" pitchFamily="49" charset="-122"/>
              </a:rPr>
              <a:t>1</a:t>
            </a:r>
            <a:r>
              <a:rPr lang="ja-JP" altLang="en-US" sz="1400" b="1" dirty="0" smtClean="0">
                <a:latin typeface="楷体" panose="02010609060101010101" pitchFamily="49" charset="-122"/>
                <a:ea typeface="楷体" panose="02010609060101010101" pitchFamily="49" charset="-122"/>
              </a:rPr>
              <a:t>）</a:t>
            </a:r>
            <a:r>
              <a:rPr lang="zh-CN" altLang="en-US" sz="1400" b="1" dirty="0">
                <a:latin typeface="楷体" panose="02010609060101010101" pitchFamily="49" charset="-122"/>
                <a:ea typeface="楷体" panose="02010609060101010101" pitchFamily="49" charset="-122"/>
              </a:rPr>
              <a:t>关于办理商业贿赂刑事案件适用法律若干问题的</a:t>
            </a:r>
            <a:r>
              <a:rPr lang="zh-CN" altLang="en-US" sz="1400" b="1" dirty="0" smtClean="0">
                <a:latin typeface="楷体" panose="02010609060101010101" pitchFamily="49" charset="-122"/>
                <a:ea typeface="楷体" panose="02010609060101010101" pitchFamily="49" charset="-122"/>
              </a:rPr>
              <a:t>意见</a:t>
            </a:r>
            <a:r>
              <a:rPr lang="ja-JP" altLang="en-US" sz="1400" dirty="0" smtClean="0">
                <a:latin typeface="楷体" panose="02010609060101010101" pitchFamily="49" charset="-122"/>
                <a:ea typeface="楷体" panose="02010609060101010101" pitchFamily="49" charset="-122"/>
              </a:rPr>
              <a:t>（</a:t>
            </a:r>
            <a:r>
              <a:rPr lang="zh-CN" altLang="en-US" sz="1400" dirty="0" smtClean="0">
                <a:latin typeface="楷体" panose="02010609060101010101" pitchFamily="49" charset="-122"/>
                <a:ea typeface="楷体" panose="02010609060101010101" pitchFamily="49" charset="-122"/>
              </a:rPr>
              <a:t>最高人民法院</a:t>
            </a:r>
            <a:r>
              <a:rPr lang="ja-JP" altLang="en-US" sz="1400" dirty="0" smtClean="0">
                <a:latin typeface="楷体" panose="02010609060101010101" pitchFamily="49" charset="-122"/>
                <a:ea typeface="楷体" panose="02010609060101010101" pitchFamily="49" charset="-122"/>
              </a:rPr>
              <a:t>、</a:t>
            </a:r>
            <a:r>
              <a:rPr lang="zh-CN" altLang="en-US" sz="1400" dirty="0" smtClean="0">
                <a:latin typeface="楷体" panose="02010609060101010101" pitchFamily="49" charset="-122"/>
                <a:ea typeface="楷体" panose="02010609060101010101" pitchFamily="49" charset="-122"/>
              </a:rPr>
              <a:t>最高人民检察院</a:t>
            </a:r>
            <a:r>
              <a:rPr lang="en-US" altLang="ja-JP" sz="1400" dirty="0" smtClean="0">
                <a:latin typeface="楷体" panose="02010609060101010101" pitchFamily="49" charset="-122"/>
                <a:ea typeface="楷体" panose="02010609060101010101" pitchFamily="49" charset="-122"/>
              </a:rPr>
              <a:t>2008</a:t>
            </a:r>
            <a:r>
              <a:rPr lang="ja-JP" altLang="en-US" sz="1400" dirty="0" smtClean="0">
                <a:latin typeface="楷体" panose="02010609060101010101" pitchFamily="49" charset="-122"/>
                <a:ea typeface="楷体" panose="02010609060101010101" pitchFamily="49" charset="-122"/>
              </a:rPr>
              <a:t>年</a:t>
            </a:r>
            <a:r>
              <a:rPr lang="en-US" altLang="ja-JP" sz="1400" dirty="0" smtClean="0">
                <a:latin typeface="楷体" panose="02010609060101010101" pitchFamily="49" charset="-122"/>
                <a:ea typeface="楷体" panose="02010609060101010101" pitchFamily="49" charset="-122"/>
              </a:rPr>
              <a:t>11</a:t>
            </a:r>
            <a:r>
              <a:rPr lang="ja-JP" altLang="en-US" sz="1400" dirty="0" smtClean="0">
                <a:latin typeface="楷体" panose="02010609060101010101" pitchFamily="49" charset="-122"/>
                <a:ea typeface="楷体" panose="02010609060101010101" pitchFamily="49" charset="-122"/>
              </a:rPr>
              <a:t>月</a:t>
            </a:r>
            <a:r>
              <a:rPr lang="en-US" altLang="ja-JP" sz="1400" dirty="0" smtClean="0">
                <a:latin typeface="楷体" panose="02010609060101010101" pitchFamily="49" charset="-122"/>
                <a:ea typeface="楷体" panose="02010609060101010101" pitchFamily="49" charset="-122"/>
              </a:rPr>
              <a:t>20</a:t>
            </a:r>
            <a:r>
              <a:rPr lang="ja-JP" altLang="en-US" sz="1400" dirty="0" smtClean="0">
                <a:latin typeface="楷体" panose="02010609060101010101" pitchFamily="49" charset="-122"/>
                <a:ea typeface="楷体" panose="02010609060101010101" pitchFamily="49" charset="-122"/>
              </a:rPr>
              <a:t>日）</a:t>
            </a:r>
            <a:endParaRPr lang="en-US" altLang="ja-JP" sz="1400" dirty="0" smtClean="0">
              <a:latin typeface="楷体" panose="02010609060101010101" pitchFamily="49" charset="-122"/>
              <a:ea typeface="楷体" panose="02010609060101010101" pitchFamily="49" charset="-122"/>
            </a:endParaRPr>
          </a:p>
          <a:p>
            <a:pPr eaLnBrk="1" hangingPunct="1">
              <a:spcBef>
                <a:spcPct val="0"/>
              </a:spcBef>
              <a:buClrTx/>
              <a:buSzTx/>
              <a:buFontTx/>
              <a:buNone/>
            </a:pPr>
            <a:r>
              <a:rPr lang="ja-JP" altLang="en-US" sz="1400" b="1" dirty="0" smtClean="0">
                <a:latin typeface="楷体" panose="02010609060101010101" pitchFamily="49" charset="-122"/>
                <a:ea typeface="楷体" panose="02010609060101010101" pitchFamily="49" charset="-122"/>
              </a:rPr>
              <a:t>（</a:t>
            </a:r>
            <a:r>
              <a:rPr lang="en-US" altLang="ja-JP" sz="1400" b="1" dirty="0">
                <a:latin typeface="楷体" panose="02010609060101010101" pitchFamily="49" charset="-122"/>
                <a:ea typeface="楷体" panose="02010609060101010101" pitchFamily="49" charset="-122"/>
              </a:rPr>
              <a:t>2</a:t>
            </a:r>
            <a:r>
              <a:rPr lang="ja-JP" altLang="en-US" sz="1400" b="1" dirty="0" smtClean="0">
                <a:latin typeface="楷体" panose="02010609060101010101" pitchFamily="49" charset="-122"/>
                <a:ea typeface="楷体" panose="02010609060101010101" pitchFamily="49" charset="-122"/>
              </a:rPr>
              <a:t>）</a:t>
            </a:r>
            <a:r>
              <a:rPr lang="zh-CN" altLang="en-US" sz="1400" b="1" dirty="0" smtClean="0">
                <a:latin typeface="楷体" panose="02010609060101010101" pitchFamily="49" charset="-122"/>
                <a:ea typeface="楷体" panose="02010609060101010101" pitchFamily="49" charset="-122"/>
              </a:rPr>
              <a:t>关于办理贪污贿赂刑事案件适用法律若干问题的解释</a:t>
            </a:r>
            <a:r>
              <a:rPr lang="ja-JP" altLang="en-US" sz="1400" dirty="0" smtClean="0">
                <a:latin typeface="楷体" panose="02010609060101010101" pitchFamily="49" charset="-122"/>
                <a:ea typeface="楷体" panose="02010609060101010101" pitchFamily="49" charset="-122"/>
              </a:rPr>
              <a:t>（</a:t>
            </a:r>
            <a:r>
              <a:rPr lang="zh-CN" altLang="en-US" sz="1400" dirty="0" smtClean="0">
                <a:latin typeface="楷体" panose="02010609060101010101" pitchFamily="49" charset="-122"/>
                <a:ea typeface="楷体" panose="02010609060101010101" pitchFamily="49" charset="-122"/>
              </a:rPr>
              <a:t>最高人民法院、</a:t>
            </a:r>
            <a:r>
              <a:rPr lang="en-US" altLang="ja-JP" sz="1400" dirty="0" smtClean="0">
                <a:latin typeface="楷体" panose="02010609060101010101" pitchFamily="49" charset="-122"/>
                <a:ea typeface="楷体" panose="02010609060101010101" pitchFamily="49" charset="-122"/>
              </a:rPr>
              <a:t>2016</a:t>
            </a:r>
            <a:r>
              <a:rPr lang="ja-JP" altLang="en-US" sz="1400" dirty="0" smtClean="0">
                <a:latin typeface="楷体" panose="02010609060101010101" pitchFamily="49" charset="-122"/>
                <a:ea typeface="楷体" panose="02010609060101010101" pitchFamily="49" charset="-122"/>
              </a:rPr>
              <a:t>年</a:t>
            </a:r>
            <a:r>
              <a:rPr lang="en-US" altLang="ja-JP" sz="1400" dirty="0" smtClean="0">
                <a:latin typeface="楷体" panose="02010609060101010101" pitchFamily="49" charset="-122"/>
                <a:ea typeface="楷体" panose="02010609060101010101" pitchFamily="49" charset="-122"/>
              </a:rPr>
              <a:t>4</a:t>
            </a:r>
            <a:r>
              <a:rPr lang="ja-JP" altLang="en-US" sz="1400" dirty="0" smtClean="0">
                <a:latin typeface="楷体" panose="02010609060101010101" pitchFamily="49" charset="-122"/>
                <a:ea typeface="楷体" panose="02010609060101010101" pitchFamily="49" charset="-122"/>
              </a:rPr>
              <a:t>月</a:t>
            </a:r>
            <a:r>
              <a:rPr lang="en-US" altLang="ja-JP" sz="1400" dirty="0" smtClean="0">
                <a:latin typeface="楷体" panose="02010609060101010101" pitchFamily="49" charset="-122"/>
                <a:ea typeface="楷体" panose="02010609060101010101" pitchFamily="49" charset="-122"/>
              </a:rPr>
              <a:t>18</a:t>
            </a:r>
            <a:r>
              <a:rPr lang="ja-JP" altLang="en-US" sz="1400" dirty="0" smtClean="0">
                <a:latin typeface="楷体" panose="02010609060101010101" pitchFamily="49" charset="-122"/>
                <a:ea typeface="楷体" panose="02010609060101010101" pitchFamily="49" charset="-122"/>
              </a:rPr>
              <a:t>日）</a:t>
            </a:r>
            <a:endParaRPr lang="en-US" altLang="zh-CN" sz="1400" dirty="0">
              <a:latin typeface="楷体" panose="02010609060101010101" pitchFamily="49" charset="-122"/>
              <a:ea typeface="楷体" panose="02010609060101010101" pitchFamily="49" charset="-122"/>
            </a:endParaRPr>
          </a:p>
        </p:txBody>
      </p:sp>
      <p:sp>
        <p:nvSpPr>
          <p:cNvPr id="19469" name="Rectangle 14"/>
          <p:cNvSpPr>
            <a:spLocks noChangeArrowheads="1"/>
          </p:cNvSpPr>
          <p:nvPr/>
        </p:nvSpPr>
        <p:spPr bwMode="gray">
          <a:xfrm>
            <a:off x="772743" y="3414882"/>
            <a:ext cx="3586385" cy="577620"/>
          </a:xfrm>
          <a:prstGeom prst="rect">
            <a:avLst/>
          </a:prstGeom>
          <a:noFill/>
          <a:ln w="9525" algn="ctr">
            <a:noFill/>
            <a:miter lim="800000"/>
          </a:ln>
        </p:spPr>
        <p:txBody>
          <a:bodyPr lIns="84353" tIns="42177" rIns="84353" bIns="42177">
            <a:spAutoFit/>
          </a:bodyPr>
          <a:lstStyle/>
          <a:p>
            <a:pPr algn="r">
              <a:defRPr/>
            </a:pPr>
            <a:r>
              <a:rPr lang="en-US" altLang="ja-JP" sz="1600" b="1" dirty="0" smtClean="0">
                <a:latin typeface="楷体" panose="02010609060101010101" pitchFamily="49" charset="-122"/>
                <a:ea typeface="楷体" panose="02010609060101010101" pitchFamily="49" charset="-122"/>
              </a:rPr>
              <a:t>3. </a:t>
            </a:r>
            <a:r>
              <a:rPr lang="zh-CN" altLang="en-US" sz="1600" b="1" dirty="0" smtClean="0">
                <a:latin typeface="楷体" panose="02010609060101010101" pitchFamily="49" charset="-122"/>
                <a:ea typeface="楷体" panose="02010609060101010101" pitchFamily="49" charset="-122"/>
              </a:rPr>
              <a:t>关于</a:t>
            </a:r>
            <a:r>
              <a:rPr lang="zh-CN" altLang="en-US" sz="1600" b="1" dirty="0">
                <a:latin typeface="楷体" panose="02010609060101010101" pitchFamily="49" charset="-122"/>
                <a:ea typeface="楷体" panose="02010609060101010101" pitchFamily="49" charset="-122"/>
              </a:rPr>
              <a:t>在治理商业贿赂专项工作</a:t>
            </a:r>
            <a:r>
              <a:rPr lang="zh-CN" altLang="en-US" sz="1600" b="1" dirty="0" smtClean="0">
                <a:latin typeface="楷体" panose="02010609060101010101" pitchFamily="49" charset="-122"/>
                <a:ea typeface="楷体" panose="02010609060101010101" pitchFamily="49" charset="-122"/>
              </a:rPr>
              <a:t>中</a:t>
            </a:r>
            <a:endParaRPr lang="en-US" altLang="zh-CN" sz="1600" b="1" dirty="0" smtClean="0">
              <a:latin typeface="楷体" panose="02010609060101010101" pitchFamily="49" charset="-122"/>
              <a:ea typeface="楷体" panose="02010609060101010101" pitchFamily="49" charset="-122"/>
            </a:endParaRPr>
          </a:p>
          <a:p>
            <a:pPr algn="r">
              <a:defRPr/>
            </a:pPr>
            <a:r>
              <a:rPr lang="zh-CN" altLang="en-US" sz="1600" b="1" dirty="0" smtClean="0">
                <a:latin typeface="楷体" panose="02010609060101010101" pitchFamily="49" charset="-122"/>
                <a:ea typeface="楷体" panose="02010609060101010101" pitchFamily="49" charset="-122"/>
              </a:rPr>
              <a:t>正确</a:t>
            </a:r>
            <a:r>
              <a:rPr lang="zh-CN" altLang="en-US" sz="1600" b="1" dirty="0">
                <a:latin typeface="楷体" panose="02010609060101010101" pitchFamily="49" charset="-122"/>
                <a:ea typeface="楷体" panose="02010609060101010101" pitchFamily="49" charset="-122"/>
              </a:rPr>
              <a:t>把握政策界限的意见</a:t>
            </a:r>
            <a:endParaRPr lang="zh-CN" altLang="en-US" sz="1600" b="1" dirty="0">
              <a:latin typeface="楷体" panose="02010609060101010101" pitchFamily="49" charset="-122"/>
              <a:ea typeface="楷体" panose="02010609060101010101" pitchFamily="49" charset="-122"/>
            </a:endParaRPr>
          </a:p>
        </p:txBody>
      </p:sp>
      <p:sp>
        <p:nvSpPr>
          <p:cNvPr id="19470" name="Rectangle 16"/>
          <p:cNvSpPr>
            <a:spLocks noChangeArrowheads="1"/>
          </p:cNvSpPr>
          <p:nvPr/>
        </p:nvSpPr>
        <p:spPr bwMode="gray">
          <a:xfrm>
            <a:off x="4638661" y="2047907"/>
            <a:ext cx="2551881" cy="516065"/>
          </a:xfrm>
          <a:prstGeom prst="rect">
            <a:avLst/>
          </a:prstGeom>
          <a:noFill/>
          <a:ln w="9525" algn="ctr">
            <a:noFill/>
            <a:miter lim="800000"/>
          </a:ln>
        </p:spPr>
        <p:txBody>
          <a:bodyPr lIns="84353" tIns="42177" rIns="84353" bIns="42177">
            <a:spAutoFit/>
          </a:bodyPr>
          <a:lstStyle/>
          <a:p>
            <a:pPr>
              <a:defRPr/>
            </a:pPr>
            <a:r>
              <a:rPr lang="zh-CN" altLang="en-US" sz="1400" dirty="0">
                <a:latin typeface="楷体" panose="02010609060101010101" pitchFamily="49" charset="-122"/>
                <a:ea typeface="楷体" panose="02010609060101010101" pitchFamily="49" charset="-122"/>
              </a:rPr>
              <a:t>国家工商</a:t>
            </a:r>
            <a:r>
              <a:rPr lang="zh-CN" altLang="en-US" sz="1400" dirty="0" smtClean="0">
                <a:latin typeface="楷体" panose="02010609060101010101" pitchFamily="49" charset="-122"/>
                <a:ea typeface="楷体" panose="02010609060101010101" pitchFamily="49" charset="-122"/>
              </a:rPr>
              <a:t>行政管理总局、</a:t>
            </a:r>
            <a:endParaRPr lang="en-US" altLang="zh-CN" sz="1400" dirty="0" smtClean="0">
              <a:latin typeface="楷体" panose="02010609060101010101" pitchFamily="49" charset="-122"/>
              <a:ea typeface="楷体" panose="02010609060101010101" pitchFamily="49" charset="-122"/>
            </a:endParaRPr>
          </a:p>
          <a:p>
            <a:pPr>
              <a:defRPr/>
            </a:pPr>
            <a:r>
              <a:rPr lang="en-US" altLang="zh-CN" sz="1400" dirty="0" smtClean="0">
                <a:latin typeface="楷体" panose="02010609060101010101" pitchFamily="49" charset="-122"/>
                <a:ea typeface="楷体" panose="02010609060101010101" pitchFamily="49" charset="-122"/>
              </a:rPr>
              <a:t>1996</a:t>
            </a:r>
            <a:r>
              <a:rPr lang="zh-CN" altLang="en-US" sz="1400" dirty="0">
                <a:latin typeface="楷体" panose="02010609060101010101" pitchFamily="49" charset="-122"/>
                <a:ea typeface="楷体" panose="02010609060101010101" pitchFamily="49" charset="-122"/>
              </a:rPr>
              <a:t>年</a:t>
            </a:r>
            <a:r>
              <a:rPr lang="en-US" altLang="zh-CN" sz="1400" dirty="0">
                <a:latin typeface="楷体" panose="02010609060101010101" pitchFamily="49" charset="-122"/>
                <a:ea typeface="楷体" panose="02010609060101010101" pitchFamily="49" charset="-122"/>
              </a:rPr>
              <a:t>11</a:t>
            </a:r>
            <a:r>
              <a:rPr lang="zh-CN" altLang="en-US" sz="1400" dirty="0">
                <a:latin typeface="楷体" panose="02010609060101010101" pitchFamily="49" charset="-122"/>
                <a:ea typeface="楷体" panose="02010609060101010101" pitchFamily="49" charset="-122"/>
              </a:rPr>
              <a:t>月</a:t>
            </a:r>
            <a:r>
              <a:rPr lang="en-US" altLang="zh-CN" sz="1400" dirty="0">
                <a:latin typeface="楷体" panose="02010609060101010101" pitchFamily="49" charset="-122"/>
                <a:ea typeface="楷体" panose="02010609060101010101" pitchFamily="49" charset="-122"/>
              </a:rPr>
              <a:t>15</a:t>
            </a:r>
            <a:r>
              <a:rPr lang="zh-CN" altLang="en-US" sz="1400" dirty="0">
                <a:latin typeface="楷体" panose="02010609060101010101" pitchFamily="49" charset="-122"/>
                <a:ea typeface="楷体" panose="02010609060101010101" pitchFamily="49" charset="-122"/>
              </a:rPr>
              <a:t>日施行</a:t>
            </a:r>
            <a:endParaRPr lang="zh-CN" altLang="en-US" sz="1400" dirty="0">
              <a:latin typeface="楷体" panose="02010609060101010101" pitchFamily="49" charset="-122"/>
              <a:ea typeface="楷体" panose="02010609060101010101" pitchFamily="49" charset="-122"/>
            </a:endParaRPr>
          </a:p>
        </p:txBody>
      </p:sp>
      <p:sp>
        <p:nvSpPr>
          <p:cNvPr id="19471" name="Rectangle 17"/>
          <p:cNvSpPr>
            <a:spLocks noChangeArrowheads="1"/>
          </p:cNvSpPr>
          <p:nvPr/>
        </p:nvSpPr>
        <p:spPr bwMode="gray">
          <a:xfrm>
            <a:off x="1594719" y="4043005"/>
            <a:ext cx="2764409" cy="516065"/>
          </a:xfrm>
          <a:prstGeom prst="rect">
            <a:avLst/>
          </a:prstGeom>
          <a:noFill/>
          <a:ln w="9525" algn="ctr">
            <a:noFill/>
            <a:miter lim="800000"/>
          </a:ln>
        </p:spPr>
        <p:txBody>
          <a:bodyPr lIns="84353" tIns="42177" rIns="84353" bIns="42177">
            <a:spAutoFit/>
          </a:bodyPr>
          <a:lstStyle/>
          <a:p>
            <a:pPr algn="r">
              <a:defRPr/>
            </a:pPr>
            <a:r>
              <a:rPr lang="zh-CN" altLang="en-US" sz="1400" dirty="0">
                <a:latin typeface="楷体" panose="02010609060101010101" pitchFamily="49" charset="-122"/>
                <a:ea typeface="楷体" panose="02010609060101010101" pitchFamily="49" charset="-122"/>
              </a:rPr>
              <a:t>中央治理商业贿赂领导小组、</a:t>
            </a:r>
            <a:r>
              <a:rPr lang="en-US" altLang="zh-CN" sz="1400" dirty="0">
                <a:latin typeface="楷体" panose="02010609060101010101" pitchFamily="49" charset="-122"/>
                <a:ea typeface="楷体" panose="02010609060101010101" pitchFamily="49" charset="-122"/>
              </a:rPr>
              <a:t>2007</a:t>
            </a:r>
            <a:r>
              <a:rPr lang="zh-CN" altLang="en-US" sz="1400" dirty="0">
                <a:latin typeface="楷体" panose="02010609060101010101" pitchFamily="49" charset="-122"/>
                <a:ea typeface="楷体" panose="02010609060101010101" pitchFamily="49" charset="-122"/>
              </a:rPr>
              <a:t>年</a:t>
            </a:r>
            <a:r>
              <a:rPr lang="en-US" altLang="zh-CN" sz="1400" dirty="0">
                <a:latin typeface="楷体" panose="02010609060101010101" pitchFamily="49" charset="-122"/>
                <a:ea typeface="楷体" panose="02010609060101010101" pitchFamily="49" charset="-122"/>
              </a:rPr>
              <a:t>5</a:t>
            </a:r>
            <a:r>
              <a:rPr lang="zh-CN" altLang="en-US" sz="1400" dirty="0">
                <a:latin typeface="楷体" panose="02010609060101010101" pitchFamily="49" charset="-122"/>
                <a:ea typeface="楷体" panose="02010609060101010101" pitchFamily="49" charset="-122"/>
              </a:rPr>
              <a:t>月</a:t>
            </a:r>
            <a:r>
              <a:rPr lang="en-US" altLang="zh-CN" sz="1400" dirty="0">
                <a:latin typeface="楷体" panose="02010609060101010101" pitchFamily="49" charset="-122"/>
                <a:ea typeface="楷体" panose="02010609060101010101" pitchFamily="49" charset="-122"/>
              </a:rPr>
              <a:t>28</a:t>
            </a:r>
            <a:r>
              <a:rPr lang="zh-CN" altLang="en-US" sz="1400" dirty="0">
                <a:latin typeface="楷体" panose="02010609060101010101" pitchFamily="49" charset="-122"/>
                <a:ea typeface="楷体" panose="02010609060101010101" pitchFamily="49" charset="-122"/>
              </a:rPr>
              <a:t>日</a:t>
            </a:r>
            <a:endParaRPr lang="zh-CN" altLang="en-US" sz="1400" dirty="0">
              <a:latin typeface="楷体" panose="02010609060101010101" pitchFamily="49" charset="-122"/>
              <a:ea typeface="楷体" panose="02010609060101010101" pitchFamily="49" charset="-122"/>
            </a:endParaRPr>
          </a:p>
        </p:txBody>
      </p:sp>
      <p:sp>
        <p:nvSpPr>
          <p:cNvPr id="25617" name="Text Box 22"/>
          <p:cNvSpPr txBox="1">
            <a:spLocks noChangeArrowheads="1"/>
          </p:cNvSpPr>
          <p:nvPr/>
        </p:nvSpPr>
        <p:spPr bwMode="auto">
          <a:xfrm>
            <a:off x="540122" y="1150190"/>
            <a:ext cx="6238280" cy="362177"/>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9815" tIns="42177" rIns="49815" bIns="42177">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50000"/>
              </a:spcBef>
              <a:buClrTx/>
              <a:buSzTx/>
              <a:buFont typeface="Wingdings" panose="05000000000000000000" pitchFamily="2" charset="2"/>
              <a:buChar char="ü"/>
            </a:pPr>
            <a:r>
              <a:rPr lang="ja-JP" altLang="en-US" sz="1800" b="1" dirty="0">
                <a:latin typeface="楷体" panose="02010609060101010101" pitchFamily="49" charset="-122"/>
                <a:ea typeface="楷体" panose="02010609060101010101" pitchFamily="49" charset="-122"/>
              </a:rPr>
              <a:t>　</a:t>
            </a:r>
            <a:r>
              <a:rPr lang="zh-CN" altLang="en-US" sz="1800" b="1" dirty="0" smtClean="0">
                <a:latin typeface="楷体" panose="02010609060101010101" pitchFamily="49" charset="-122"/>
                <a:ea typeface="楷体" panose="02010609060101010101" pitchFamily="49" charset="-122"/>
              </a:rPr>
              <a:t>与商业贿赂相关的重要的法律法规</a:t>
            </a:r>
            <a:endParaRPr lang="zh-CN" altLang="en-US" sz="1800" b="1" dirty="0">
              <a:latin typeface="楷体" panose="02010609060101010101" pitchFamily="49" charset="-122"/>
              <a:ea typeface="楷体" panose="02010609060101010101" pitchFamily="49" charset="-122"/>
            </a:endParaRPr>
          </a:p>
        </p:txBody>
      </p:sp>
      <p:sp>
        <p:nvSpPr>
          <p:cNvPr id="25618" name="Line 23"/>
          <p:cNvSpPr>
            <a:spLocks noChangeShapeType="1"/>
          </p:cNvSpPr>
          <p:nvPr/>
        </p:nvSpPr>
        <p:spPr bwMode="gray">
          <a:xfrm rot="5400000">
            <a:off x="2738374" y="3276367"/>
            <a:ext cx="3528000" cy="0"/>
          </a:xfrm>
          <a:prstGeom prst="line">
            <a:avLst/>
          </a:prstGeom>
          <a:noFill/>
          <a:ln w="9525">
            <a:solidFill>
              <a:srgbClr val="1C1C1C"/>
            </a:solidFill>
            <a:prstDash val="lgDash"/>
            <a:round/>
          </a:ln>
          <a:extLst>
            <a:ext uri="{909E8E84-426E-40DD-AFC4-6F175D3DCCD1}">
              <a14:hiddenFill xmlns:a14="http://schemas.microsoft.com/office/drawing/2010/main">
                <a:noFill/>
              </a14:hiddenFill>
            </a:ext>
          </a:extLst>
        </p:spPr>
        <p:txBody>
          <a:bodyPr wrap="none" lIns="84353" tIns="42177" rIns="84353" bIns="42177" anchor="ctr"/>
          <a:lstStyle/>
          <a:p>
            <a:endParaRPr lang="zh-CN" altLang="en-US" dirty="0">
              <a:latin typeface="Arial" panose="020B0604020202020204" pitchFamily="34" charset="0"/>
              <a:ea typeface="MS Mincho" panose="02020609040205080304" pitchFamily="49" charset="-128"/>
            </a:endParaRPr>
          </a:p>
        </p:txBody>
      </p:sp>
      <p:sp>
        <p:nvSpPr>
          <p:cNvPr id="4" name="标题 3"/>
          <p:cNvSpPr>
            <a:spLocks noGrp="1"/>
          </p:cNvSpPr>
          <p:nvPr>
            <p:ph type="title"/>
          </p:nvPr>
        </p:nvSpPr>
        <p:spPr>
          <a:xfrm>
            <a:off x="0" y="0"/>
            <a:ext cx="9001125" cy="960173"/>
          </a:xfrm>
        </p:spPr>
        <p:txBody>
          <a:bodyPr>
            <a:normAutofit/>
          </a:bodyPr>
          <a:lstStyle/>
          <a:p>
            <a:pPr>
              <a:spcBef>
                <a:spcPct val="20000"/>
              </a:spcBef>
            </a:pPr>
            <a:r>
              <a:rPr lang="zh-CN" altLang="en-US" sz="2400" dirty="0" smtClean="0">
                <a:latin typeface="楷体" panose="02010609060101010101" pitchFamily="49" charset="-122"/>
                <a:ea typeface="楷体" panose="02010609060101010101" pitchFamily="49" charset="-122"/>
              </a:rPr>
              <a:t>二</a:t>
            </a:r>
            <a:r>
              <a:rPr lang="ja-JP" altLang="en-US" sz="2400" dirty="0" smtClean="0">
                <a:latin typeface="楷体" panose="02010609060101010101" pitchFamily="49" charset="-122"/>
                <a:ea typeface="楷体" panose="02010609060101010101" pitchFamily="49" charset="-122"/>
              </a:rPr>
              <a:t>、</a:t>
            </a:r>
            <a:r>
              <a:rPr lang="zh-CN" altLang="en-US" sz="2400" dirty="0" smtClean="0">
                <a:latin typeface="楷体" panose="02010609060101010101" pitchFamily="49" charset="-122"/>
                <a:ea typeface="楷体" panose="02010609060101010101" pitchFamily="49" charset="-122"/>
              </a:rPr>
              <a:t>什么是商业贿赂</a:t>
            </a:r>
            <a:endParaRPr lang="ja-JP" altLang="en-US" sz="2400" dirty="0">
              <a:latin typeface="楷体" panose="02010609060101010101" pitchFamily="49" charset="-122"/>
              <a:ea typeface="楷体" panose="02010609060101010101" pitchFamily="49" charset="-122"/>
            </a:endParaRPr>
          </a:p>
        </p:txBody>
      </p:sp>
      <p:sp>
        <p:nvSpPr>
          <p:cNvPr id="5" name="灯片编号占位符 4"/>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标题 2"/>
          <p:cNvSpPr>
            <a:spLocks noGrp="1"/>
          </p:cNvSpPr>
          <p:nvPr>
            <p:ph type="title"/>
          </p:nvPr>
        </p:nvSpPr>
        <p:spPr>
          <a:xfrm>
            <a:off x="0" y="0"/>
            <a:ext cx="9001125" cy="960173"/>
          </a:xfrm>
        </p:spPr>
        <p:txBody>
          <a:bodyPr vert="horz" lIns="91429" tIns="45715" rIns="91429" bIns="45715" rtlCol="0" anchor="ctr">
            <a:normAutofit/>
          </a:bodyPr>
          <a:lstStyle/>
          <a:p>
            <a:r>
              <a:rPr lang="zh-CN" altLang="en-US" sz="2400" dirty="0">
                <a:latin typeface="楷体" panose="02010609060101010101" pitchFamily="49" charset="-122"/>
                <a:ea typeface="楷体" panose="02010609060101010101" pitchFamily="49" charset="-122"/>
              </a:rPr>
              <a:t>二</a:t>
            </a:r>
            <a:r>
              <a:rPr lang="ja-JP" altLang="en-US"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什么是商业贿赂</a:t>
            </a:r>
            <a:endParaRPr lang="zh-CN" altLang="en-US" dirty="0"/>
          </a:p>
        </p:txBody>
      </p:sp>
      <p:graphicFrame>
        <p:nvGraphicFramePr>
          <p:cNvPr id="2" name="表格 1"/>
          <p:cNvGraphicFramePr>
            <a:graphicFrameLocks noGrp="1"/>
          </p:cNvGraphicFramePr>
          <p:nvPr/>
        </p:nvGraphicFramePr>
        <p:xfrm>
          <a:off x="864157" y="1336325"/>
          <a:ext cx="7272809" cy="2326639"/>
        </p:xfrm>
        <a:graphic>
          <a:graphicData uri="http://schemas.openxmlformats.org/drawingml/2006/table">
            <a:tbl>
              <a:tblPr firstRow="1" firstCol="1">
                <a:tableStyleId>{5C22544A-7EE6-4342-B048-85BDC9FD1C3A}</a:tableStyleId>
              </a:tblPr>
              <a:tblGrid>
                <a:gridCol w="784323"/>
                <a:gridCol w="5552381"/>
                <a:gridCol w="936105"/>
              </a:tblGrid>
              <a:tr h="454130">
                <a:tc gridSpan="3">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b="1" dirty="0" smtClean="0">
                          <a:latin typeface="楷体" panose="02010609060101010101" pitchFamily="49" charset="-122"/>
                          <a:ea typeface="楷体" panose="02010609060101010101" pitchFamily="49" charset="-122"/>
                        </a:rPr>
                        <a:t>原反不正当竞争法中商业贿赂的定义</a:t>
                      </a:r>
                      <a:r>
                        <a:rPr lang="ja-JP" altLang="en-US" sz="1400" b="1" dirty="0" smtClean="0">
                          <a:latin typeface="楷体" panose="02010609060101010101" pitchFamily="49" charset="-122"/>
                          <a:ea typeface="楷体" panose="02010609060101010101" pitchFamily="49" charset="-122"/>
                        </a:rPr>
                        <a:t>（</a:t>
                      </a:r>
                      <a:r>
                        <a:rPr lang="zh-CN" altLang="en-US" sz="1400" b="1" dirty="0" smtClean="0">
                          <a:latin typeface="楷体" panose="02010609060101010101" pitchFamily="49" charset="-122"/>
                          <a:ea typeface="楷体" panose="02010609060101010101" pitchFamily="49" charset="-122"/>
                        </a:rPr>
                        <a:t>有效期至</a:t>
                      </a:r>
                      <a:r>
                        <a:rPr lang="en-US" altLang="ja-JP" sz="1400" b="1" dirty="0" smtClean="0">
                          <a:latin typeface="楷体" panose="02010609060101010101" pitchFamily="49" charset="-122"/>
                          <a:ea typeface="楷体" panose="02010609060101010101" pitchFamily="49" charset="-122"/>
                        </a:rPr>
                        <a:t>2017</a:t>
                      </a:r>
                      <a:r>
                        <a:rPr lang="ja-JP" altLang="en-US" sz="1400" b="1" dirty="0" smtClean="0">
                          <a:latin typeface="楷体" panose="02010609060101010101" pitchFamily="49" charset="-122"/>
                          <a:ea typeface="楷体" panose="02010609060101010101" pitchFamily="49" charset="-122"/>
                        </a:rPr>
                        <a:t>年</a:t>
                      </a:r>
                      <a:r>
                        <a:rPr lang="en-US" altLang="ja-JP" sz="1400" b="1" dirty="0" smtClean="0">
                          <a:latin typeface="楷体" panose="02010609060101010101" pitchFamily="49" charset="-122"/>
                          <a:ea typeface="楷体" panose="02010609060101010101" pitchFamily="49" charset="-122"/>
                        </a:rPr>
                        <a:t>12</a:t>
                      </a:r>
                      <a:r>
                        <a:rPr lang="ja-JP" altLang="en-US" sz="1400" b="1" dirty="0" smtClean="0">
                          <a:latin typeface="楷体" panose="02010609060101010101" pitchFamily="49" charset="-122"/>
                          <a:ea typeface="楷体" panose="02010609060101010101" pitchFamily="49" charset="-122"/>
                        </a:rPr>
                        <a:t>月</a:t>
                      </a:r>
                      <a:r>
                        <a:rPr lang="en-US" altLang="ja-JP" sz="1400" b="1" dirty="0" smtClean="0">
                          <a:latin typeface="楷体" panose="02010609060101010101" pitchFamily="49" charset="-122"/>
                          <a:ea typeface="楷体" panose="02010609060101010101" pitchFamily="49" charset="-122"/>
                        </a:rPr>
                        <a:t>31</a:t>
                      </a:r>
                      <a:r>
                        <a:rPr lang="ja-JP" altLang="en-US" sz="1400" b="1" dirty="0" smtClean="0">
                          <a:latin typeface="楷体" panose="02010609060101010101" pitchFamily="49" charset="-122"/>
                          <a:ea typeface="楷体" panose="02010609060101010101" pitchFamily="49" charset="-122"/>
                        </a:rPr>
                        <a:t>日）</a:t>
                      </a:r>
                      <a:endParaRPr lang="en-US" altLang="ja-JP" sz="1400" dirty="0" smtClean="0">
                        <a:latin typeface="楷体" panose="02010609060101010101" pitchFamily="49" charset="-122"/>
                        <a:ea typeface="楷体" panose="02010609060101010101" pitchFamily="49" charset="-122"/>
                      </a:endParaRPr>
                    </a:p>
                  </a:txBody>
                  <a:tcPr anchor="ctr"/>
                </a:tc>
                <a:tc hMerge="1">
                  <a:tcPr anchor="ctr"/>
                </a:tc>
                <a:tc hMerge="1">
                  <a:tcPr/>
                </a:tc>
              </a:tr>
              <a:tr h="1418379">
                <a:tc>
                  <a:txBody>
                    <a:bodyPr/>
                    <a:lstStyle/>
                    <a:p>
                      <a:pPr algn="ctr"/>
                      <a:r>
                        <a:rPr lang="ja-JP" altLang="en-US" sz="1400" dirty="0" smtClean="0">
                          <a:latin typeface="楷体" panose="02010609060101010101" pitchFamily="49" charset="-122"/>
                          <a:ea typeface="楷体" panose="02010609060101010101" pitchFamily="49" charset="-122"/>
                        </a:rPr>
                        <a:t>第</a:t>
                      </a:r>
                      <a:r>
                        <a:rPr lang="en-US" altLang="ja-JP" sz="1400" dirty="0" smtClean="0">
                          <a:latin typeface="楷体" panose="02010609060101010101" pitchFamily="49" charset="-122"/>
                          <a:ea typeface="楷体" panose="02010609060101010101" pitchFamily="49" charset="-122"/>
                        </a:rPr>
                        <a:t>8</a:t>
                      </a:r>
                      <a:r>
                        <a:rPr lang="ja-JP" altLang="en-US" sz="1400" dirty="0" smtClean="0">
                          <a:latin typeface="楷体" panose="02010609060101010101" pitchFamily="49" charset="-122"/>
                          <a:ea typeface="楷体" panose="02010609060101010101" pitchFamily="49" charset="-122"/>
                        </a:rPr>
                        <a:t>条</a:t>
                      </a:r>
                      <a:endParaRPr lang="zh-CN" altLang="en-US" sz="1400" dirty="0">
                        <a:latin typeface="楷体" panose="02010609060101010101" pitchFamily="49" charset="-122"/>
                        <a:ea typeface="楷体" panose="02010609060101010101" pitchFamily="49" charset="-122"/>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400" dirty="0" smtClean="0">
                          <a:latin typeface="楷体" panose="02010609060101010101" pitchFamily="49" charset="-122"/>
                          <a:ea typeface="楷体" panose="02010609060101010101" pitchFamily="49" charset="-122"/>
                        </a:rPr>
                        <a:t>1.</a:t>
                      </a:r>
                      <a:r>
                        <a:rPr lang="zh-CN" altLang="en-US" sz="1400" dirty="0" smtClean="0">
                          <a:latin typeface="楷体" panose="02010609060101010101" pitchFamily="49" charset="-122"/>
                          <a:ea typeface="楷体" panose="02010609060101010101" pitchFamily="49" charset="-122"/>
                        </a:rPr>
                        <a:t>经营者不得采用财物或者其他手段进行贿赂以销售或者购买商品。</a:t>
                      </a:r>
                      <a:endParaRPr lang="en-US" altLang="zh-CN" sz="1400" dirty="0" smtClean="0">
                        <a:latin typeface="楷体" panose="02010609060101010101" pitchFamily="49" charset="-122"/>
                        <a:ea typeface="楷体" panose="02010609060101010101" pitchFamily="49" charset="-122"/>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400" dirty="0" smtClean="0">
                          <a:latin typeface="楷体" panose="02010609060101010101" pitchFamily="49" charset="-122"/>
                          <a:ea typeface="楷体" panose="02010609060101010101" pitchFamily="49" charset="-122"/>
                        </a:rPr>
                        <a:t>2.</a:t>
                      </a:r>
                      <a:r>
                        <a:rPr lang="zh-CN" altLang="en-US" sz="1400" dirty="0" smtClean="0">
                          <a:latin typeface="楷体" panose="02010609060101010101" pitchFamily="49" charset="-122"/>
                          <a:ea typeface="楷体" panose="02010609060101010101" pitchFamily="49" charset="-122"/>
                        </a:rPr>
                        <a:t>在帐外暗中给予</a:t>
                      </a:r>
                      <a:r>
                        <a:rPr lang="zh-CN" altLang="en-US" sz="1400" dirty="0" smtClean="0">
                          <a:solidFill>
                            <a:srgbClr val="C00000"/>
                          </a:solidFill>
                          <a:latin typeface="楷体" panose="02010609060101010101" pitchFamily="49" charset="-122"/>
                          <a:ea typeface="楷体" panose="02010609060101010101" pitchFamily="49" charset="-122"/>
                        </a:rPr>
                        <a:t>对方单位</a:t>
                      </a:r>
                      <a:r>
                        <a:rPr lang="zh-CN" altLang="en-US" sz="1400" dirty="0" smtClean="0">
                          <a:latin typeface="楷体" panose="02010609060101010101" pitchFamily="49" charset="-122"/>
                          <a:ea typeface="楷体" panose="02010609060101010101" pitchFamily="49" charset="-122"/>
                        </a:rPr>
                        <a:t>或者</a:t>
                      </a:r>
                      <a:r>
                        <a:rPr lang="zh-CN" altLang="en-US" sz="1400" dirty="0" smtClean="0">
                          <a:solidFill>
                            <a:srgbClr val="C00000"/>
                          </a:solidFill>
                          <a:latin typeface="楷体" panose="02010609060101010101" pitchFamily="49" charset="-122"/>
                          <a:ea typeface="楷体" panose="02010609060101010101" pitchFamily="49" charset="-122"/>
                        </a:rPr>
                        <a:t>个人</a:t>
                      </a:r>
                      <a:r>
                        <a:rPr lang="zh-CN" altLang="en-US" sz="1400" dirty="0" smtClean="0">
                          <a:latin typeface="楷体" panose="02010609060101010101" pitchFamily="49" charset="-122"/>
                          <a:ea typeface="楷体" panose="02010609060101010101" pitchFamily="49" charset="-122"/>
                        </a:rPr>
                        <a:t>回扣的，以行贿论处；对方单位或者个人在帐外暗中收受回扣的，以受贿论处。</a:t>
                      </a:r>
                      <a:endParaRPr lang="en-US" altLang="zh-CN" sz="1400" dirty="0" smtClean="0">
                        <a:latin typeface="楷体" panose="02010609060101010101" pitchFamily="49" charset="-122"/>
                        <a:ea typeface="楷体" panose="02010609060101010101" pitchFamily="49" charset="-122"/>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400" dirty="0" smtClean="0">
                          <a:latin typeface="楷体" panose="02010609060101010101" pitchFamily="49" charset="-122"/>
                          <a:ea typeface="楷体" panose="02010609060101010101" pitchFamily="49" charset="-122"/>
                        </a:rPr>
                        <a:t>3.</a:t>
                      </a:r>
                      <a:r>
                        <a:rPr lang="zh-CN" altLang="en-US" sz="1400" dirty="0" smtClean="0">
                          <a:latin typeface="楷体" panose="02010609060101010101" pitchFamily="49" charset="-122"/>
                          <a:ea typeface="楷体" panose="02010609060101010101" pitchFamily="49" charset="-122"/>
                        </a:rPr>
                        <a:t>经营者销售或者购买商品，可以以明示方式给对方折扣，可以给中间人佣金。经营者给对方折扣、给中间人佣金的，必须如实入账。接受折扣、佣金的经营者必须</a:t>
                      </a:r>
                      <a:r>
                        <a:rPr lang="zh-CN" altLang="en-US" sz="1400" dirty="0" smtClean="0">
                          <a:solidFill>
                            <a:srgbClr val="C00000"/>
                          </a:solidFill>
                          <a:latin typeface="楷体" panose="02010609060101010101" pitchFamily="49" charset="-122"/>
                          <a:ea typeface="楷体" panose="02010609060101010101" pitchFamily="49" charset="-122"/>
                        </a:rPr>
                        <a:t>如实入账</a:t>
                      </a:r>
                      <a:r>
                        <a:rPr lang="zh-CN" altLang="en-US" sz="1400" dirty="0" smtClean="0">
                          <a:latin typeface="楷体" panose="02010609060101010101" pitchFamily="49" charset="-122"/>
                          <a:ea typeface="楷体" panose="02010609060101010101" pitchFamily="49" charset="-122"/>
                        </a:rPr>
                        <a:t>。</a:t>
                      </a:r>
                      <a:endParaRPr lang="ja-JP" altLang="en-US" sz="1400" dirty="0" smtClean="0">
                        <a:latin typeface="楷体" panose="02010609060101010101" pitchFamily="49" charset="-122"/>
                        <a:ea typeface="楷体" panose="02010609060101010101" pitchFamily="49" charset="-122"/>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400" dirty="0" smtClean="0">
                          <a:solidFill>
                            <a:srgbClr val="C00000"/>
                          </a:solidFill>
                          <a:latin typeface="楷体" panose="02010609060101010101" pitchFamily="49" charset="-122"/>
                          <a:ea typeface="楷体" panose="02010609060101010101" pitchFamily="49" charset="-122"/>
                        </a:rPr>
                        <a:t>对受贿一方无限制</a:t>
                      </a:r>
                      <a:endParaRPr lang="ja-JP" altLang="en-US" sz="1400" dirty="0" smtClean="0">
                        <a:solidFill>
                          <a:srgbClr val="C00000"/>
                        </a:solidFill>
                        <a:latin typeface="楷体" panose="02010609060101010101" pitchFamily="49" charset="-122"/>
                        <a:ea typeface="楷体" panose="02010609060101010101" pitchFamily="49" charset="-122"/>
                      </a:endParaRPr>
                    </a:p>
                  </a:txBody>
                  <a:tcPr anchor="ctr"/>
                </a:tc>
              </a:tr>
              <a:tr h="454130">
                <a:tc>
                  <a:txBody>
                    <a:bodyPr/>
                    <a:lstStyle/>
                    <a:p>
                      <a:pPr algn="ctr"/>
                      <a:r>
                        <a:rPr lang="ja-JP" altLang="en-US" sz="1400" dirty="0" smtClean="0">
                          <a:latin typeface="楷体" panose="02010609060101010101" pitchFamily="49" charset="-122"/>
                          <a:ea typeface="楷体" panose="02010609060101010101" pitchFamily="49" charset="-122"/>
                        </a:rPr>
                        <a:t>第</a:t>
                      </a:r>
                      <a:r>
                        <a:rPr lang="en-US" altLang="ja-JP" sz="1400" dirty="0" smtClean="0">
                          <a:latin typeface="楷体" panose="02010609060101010101" pitchFamily="49" charset="-122"/>
                          <a:ea typeface="楷体" panose="02010609060101010101" pitchFamily="49" charset="-122"/>
                        </a:rPr>
                        <a:t>22</a:t>
                      </a:r>
                      <a:r>
                        <a:rPr lang="ja-JP" altLang="en-US" sz="1400" dirty="0" smtClean="0">
                          <a:latin typeface="楷体" panose="02010609060101010101" pitchFamily="49" charset="-122"/>
                          <a:ea typeface="楷体" panose="02010609060101010101" pitchFamily="49" charset="-122"/>
                        </a:rPr>
                        <a:t>条</a:t>
                      </a:r>
                      <a:endParaRPr lang="zh-CN" altLang="en-US" sz="1400" dirty="0">
                        <a:latin typeface="楷体" panose="02010609060101010101" pitchFamily="49" charset="-122"/>
                        <a:ea typeface="楷体" panose="02010609060101010101" pitchFamily="49" charset="-122"/>
                      </a:endParaRPr>
                    </a:p>
                  </a:txBody>
                  <a:tcPr anchor="ctr"/>
                </a:tc>
                <a:tc gridSpan="2">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400" dirty="0" smtClean="0">
                          <a:latin typeface="楷体" panose="02010609060101010101" pitchFamily="49" charset="-122"/>
                          <a:ea typeface="楷体" panose="02010609060101010101" pitchFamily="49" charset="-122"/>
                        </a:rPr>
                        <a:t>一万元以上二十万元以下的</a:t>
                      </a:r>
                      <a:r>
                        <a:rPr lang="zh-CN" altLang="en-US" sz="1400" dirty="0" smtClean="0">
                          <a:solidFill>
                            <a:schemeClr val="tx1">
                              <a:lumMod val="95000"/>
                              <a:lumOff val="5000"/>
                            </a:schemeClr>
                          </a:solidFill>
                          <a:latin typeface="楷体" panose="02010609060101010101" pitchFamily="49" charset="-122"/>
                          <a:ea typeface="楷体" panose="02010609060101010101" pitchFamily="49" charset="-122"/>
                        </a:rPr>
                        <a:t>罚款，</a:t>
                      </a:r>
                      <a:r>
                        <a:rPr lang="zh-CN" altLang="en-US" sz="1400" dirty="0" smtClean="0">
                          <a:latin typeface="楷体" panose="02010609060101010101" pitchFamily="49" charset="-122"/>
                          <a:ea typeface="楷体" panose="02010609060101010101" pitchFamily="49" charset="-122"/>
                        </a:rPr>
                        <a:t>有违法所得的，予以没收。</a:t>
                      </a:r>
                      <a:endParaRPr lang="en-US" altLang="ja-JP" sz="1400" dirty="0" smtClean="0">
                        <a:latin typeface="楷体" panose="02010609060101010101" pitchFamily="49" charset="-122"/>
                        <a:ea typeface="楷体" panose="02010609060101010101" pitchFamily="49" charset="-122"/>
                      </a:endParaRPr>
                    </a:p>
                  </a:txBody>
                  <a:tcPr anchor="ctr"/>
                </a:tc>
                <a:tc hMerge="1">
                  <a:tcPr/>
                </a:tc>
              </a:tr>
            </a:tbl>
          </a:graphicData>
        </a:graphic>
      </p:graphicFrame>
      <p:sp>
        <p:nvSpPr>
          <p:cNvPr id="7" name="矩形 6"/>
          <p:cNvSpPr/>
          <p:nvPr/>
        </p:nvSpPr>
        <p:spPr>
          <a:xfrm>
            <a:off x="884793" y="4039116"/>
            <a:ext cx="7238421" cy="50405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zh-CN" altLang="en-US" sz="1400" dirty="0" smtClean="0">
                <a:latin typeface="楷体" panose="02010609060101010101" pitchFamily="49" charset="-122"/>
                <a:ea typeface="楷体" panose="02010609060101010101" pitchFamily="49" charset="-122"/>
              </a:rPr>
              <a:t>所谓“单位”是指企业、公司、政府部门、政党等各种组织</a:t>
            </a:r>
            <a:r>
              <a:rPr lang="ja-JP" altLang="en-US" sz="1400" dirty="0" smtClean="0">
                <a:latin typeface="楷体" panose="02010609060101010101" pitchFamily="49" charset="-122"/>
                <a:ea typeface="楷体" panose="02010609060101010101" pitchFamily="49" charset="-122"/>
              </a:rPr>
              <a:t>。</a:t>
            </a:r>
            <a:endParaRPr lang="zh-CN" altLang="en-US" sz="1400" dirty="0">
              <a:latin typeface="楷体" panose="02010609060101010101" pitchFamily="49" charset="-122"/>
              <a:ea typeface="楷体" panose="02010609060101010101" pitchFamily="49" charset="-122"/>
            </a:endParaRPr>
          </a:p>
        </p:txBody>
      </p:sp>
      <p:cxnSp>
        <p:nvCxnSpPr>
          <p:cNvPr id="5" name="直接连接符 4"/>
          <p:cNvCxnSpPr/>
          <p:nvPr/>
        </p:nvCxnSpPr>
        <p:spPr>
          <a:xfrm>
            <a:off x="1980282" y="2160439"/>
            <a:ext cx="5112568"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9" name="直接连接符 8"/>
          <p:cNvCxnSpPr/>
          <p:nvPr/>
        </p:nvCxnSpPr>
        <p:spPr>
          <a:xfrm>
            <a:off x="1836266" y="2448471"/>
            <a:ext cx="3600400" cy="0"/>
          </a:xfrm>
          <a:prstGeom prst="line">
            <a:avLst/>
          </a:prstGeom>
        </p:spPr>
        <p:style>
          <a:lnRef idx="1">
            <a:schemeClr val="accent2"/>
          </a:lnRef>
          <a:fillRef idx="0">
            <a:schemeClr val="accent2"/>
          </a:fillRef>
          <a:effectRef idx="0">
            <a:schemeClr val="accent2"/>
          </a:effectRef>
          <a:fontRef idx="minor">
            <a:schemeClr val="tx1"/>
          </a:fontRef>
        </p:style>
      </p:cxnSp>
      <p:sp>
        <p:nvSpPr>
          <p:cNvPr id="6" name="灯片编号占位符 5"/>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标题 2"/>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二</a:t>
            </a:r>
            <a:r>
              <a:rPr lang="ja-JP" altLang="en-US"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什么是商业贿赂</a:t>
            </a:r>
            <a:endParaRPr lang="zh-CN" altLang="en-US" dirty="0" smtClean="0"/>
          </a:p>
        </p:txBody>
      </p:sp>
      <p:graphicFrame>
        <p:nvGraphicFramePr>
          <p:cNvPr id="2" name="表格 1"/>
          <p:cNvGraphicFramePr>
            <a:graphicFrameLocks noGrp="1"/>
          </p:cNvGraphicFramePr>
          <p:nvPr/>
        </p:nvGraphicFramePr>
        <p:xfrm>
          <a:off x="324098" y="1453662"/>
          <a:ext cx="8424936" cy="3155049"/>
        </p:xfrm>
        <a:graphic>
          <a:graphicData uri="http://schemas.openxmlformats.org/drawingml/2006/table">
            <a:tbl>
              <a:tblPr firstRow="1" firstCol="1">
                <a:tableStyleId>{21E4AEA4-8DFA-4A89-87EB-49C32662AFE0}</a:tableStyleId>
              </a:tblPr>
              <a:tblGrid>
                <a:gridCol w="752727"/>
                <a:gridCol w="6448073"/>
                <a:gridCol w="1224136"/>
              </a:tblGrid>
              <a:tr h="418745">
                <a:tc gridSpan="3">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smtClean="0">
                          <a:latin typeface="楷体" panose="02010609060101010101" pitchFamily="49" charset="-122"/>
                          <a:ea typeface="楷体" panose="02010609060101010101" pitchFamily="49" charset="-122"/>
                        </a:rPr>
                        <a:t>现行反不正当竞争法中商业贿赂的定义</a:t>
                      </a:r>
                      <a:r>
                        <a:rPr lang="ja-JP" altLang="en-US" sz="1400" dirty="0" smtClean="0">
                          <a:latin typeface="楷体" panose="02010609060101010101" pitchFamily="49" charset="-122"/>
                          <a:ea typeface="楷体" panose="02010609060101010101" pitchFamily="49" charset="-122"/>
                        </a:rPr>
                        <a:t>（</a:t>
                      </a:r>
                      <a:r>
                        <a:rPr lang="zh-CN" altLang="en-US" sz="1400" dirty="0" smtClean="0">
                          <a:latin typeface="楷体" panose="02010609060101010101" pitchFamily="49" charset="-122"/>
                          <a:ea typeface="楷体" panose="02010609060101010101" pitchFamily="49" charset="-122"/>
                        </a:rPr>
                        <a:t>自</a:t>
                      </a:r>
                      <a:r>
                        <a:rPr lang="en-US" altLang="ja-JP" sz="1400" dirty="0" smtClean="0">
                          <a:latin typeface="楷体" panose="02010609060101010101" pitchFamily="49" charset="-122"/>
                          <a:ea typeface="楷体" panose="02010609060101010101" pitchFamily="49" charset="-122"/>
                        </a:rPr>
                        <a:t>2018</a:t>
                      </a:r>
                      <a:r>
                        <a:rPr lang="ja-JP" altLang="en-US" sz="1400" dirty="0" smtClean="0">
                          <a:latin typeface="楷体" panose="02010609060101010101" pitchFamily="49" charset="-122"/>
                          <a:ea typeface="楷体" panose="02010609060101010101" pitchFamily="49" charset="-122"/>
                        </a:rPr>
                        <a:t>年</a:t>
                      </a:r>
                      <a:r>
                        <a:rPr lang="en-US" altLang="ja-JP" sz="1400" dirty="0" smtClean="0">
                          <a:latin typeface="楷体" panose="02010609060101010101" pitchFamily="49" charset="-122"/>
                          <a:ea typeface="楷体" panose="02010609060101010101" pitchFamily="49" charset="-122"/>
                        </a:rPr>
                        <a:t>1</a:t>
                      </a:r>
                      <a:r>
                        <a:rPr lang="ja-JP" altLang="en-US" sz="1400" dirty="0" smtClean="0">
                          <a:latin typeface="楷体" panose="02010609060101010101" pitchFamily="49" charset="-122"/>
                          <a:ea typeface="楷体" panose="02010609060101010101" pitchFamily="49" charset="-122"/>
                        </a:rPr>
                        <a:t>月</a:t>
                      </a:r>
                      <a:r>
                        <a:rPr lang="en-US" altLang="ja-JP" sz="1400" dirty="0" smtClean="0">
                          <a:latin typeface="楷体" panose="02010609060101010101" pitchFamily="49" charset="-122"/>
                          <a:ea typeface="楷体" panose="02010609060101010101" pitchFamily="49" charset="-122"/>
                        </a:rPr>
                        <a:t>1</a:t>
                      </a:r>
                      <a:r>
                        <a:rPr lang="zh-CN" altLang="en-US" sz="1400" dirty="0" smtClean="0">
                          <a:latin typeface="楷体" panose="02010609060101010101" pitchFamily="49" charset="-122"/>
                          <a:ea typeface="楷体" panose="02010609060101010101" pitchFamily="49" charset="-122"/>
                        </a:rPr>
                        <a:t>起施行</a:t>
                      </a:r>
                      <a:r>
                        <a:rPr lang="ja-JP" altLang="en-US" sz="1400" dirty="0" smtClean="0">
                          <a:latin typeface="楷体" panose="02010609060101010101" pitchFamily="49" charset="-122"/>
                          <a:ea typeface="楷体" panose="02010609060101010101" pitchFamily="49" charset="-122"/>
                        </a:rPr>
                        <a:t>）</a:t>
                      </a:r>
                      <a:endParaRPr lang="en-US" altLang="ja-JP" sz="1400" dirty="0" smtClean="0">
                        <a:latin typeface="楷体" panose="02010609060101010101" pitchFamily="49" charset="-122"/>
                        <a:ea typeface="楷体" panose="02010609060101010101" pitchFamily="49" charset="-122"/>
                      </a:endParaRPr>
                    </a:p>
                  </a:txBody>
                  <a:tcPr anchor="ctr"/>
                </a:tc>
                <a:tc hMerge="1">
                  <a:tcPr/>
                </a:tc>
                <a:tc hMerge="1">
                  <a:tcPr/>
                </a:tc>
              </a:tr>
              <a:tr h="2317559">
                <a:tc>
                  <a:txBody>
                    <a:bodyPr/>
                    <a:lstStyle/>
                    <a:p>
                      <a:r>
                        <a:rPr lang="ja-JP" altLang="en-US" sz="1400" dirty="0" smtClean="0">
                          <a:latin typeface="楷体" panose="02010609060101010101" pitchFamily="49" charset="-122"/>
                          <a:ea typeface="楷体" panose="02010609060101010101" pitchFamily="49" charset="-122"/>
                        </a:rPr>
                        <a:t>第</a:t>
                      </a:r>
                      <a:r>
                        <a:rPr lang="en-US" altLang="ja-JP" sz="1400" dirty="0" smtClean="0">
                          <a:latin typeface="楷体" panose="02010609060101010101" pitchFamily="49" charset="-122"/>
                          <a:ea typeface="楷体" panose="02010609060101010101" pitchFamily="49" charset="-122"/>
                        </a:rPr>
                        <a:t>7</a:t>
                      </a:r>
                      <a:r>
                        <a:rPr lang="ja-JP" altLang="en-US" sz="1400" dirty="0" smtClean="0">
                          <a:latin typeface="楷体" panose="02010609060101010101" pitchFamily="49" charset="-122"/>
                          <a:ea typeface="楷体" panose="02010609060101010101" pitchFamily="49" charset="-122"/>
                        </a:rPr>
                        <a:t>条</a:t>
                      </a:r>
                      <a:endParaRPr lang="zh-CN" altLang="en-US" sz="1400" dirty="0">
                        <a:latin typeface="楷体" panose="02010609060101010101" pitchFamily="49" charset="-122"/>
                        <a:ea typeface="楷体" panose="02010609060101010101" pitchFamily="49" charset="-122"/>
                      </a:endParaRPr>
                    </a:p>
                  </a:txBody>
                  <a:tcPr anchor="ctr"/>
                </a:tc>
                <a:tc>
                  <a:txBody>
                    <a:bodyPr/>
                    <a:lstStyle/>
                    <a:p>
                      <a:pPr>
                        <a:spcAft>
                          <a:spcPts val="565"/>
                        </a:spcAft>
                        <a:defRPr/>
                      </a:pPr>
                      <a:r>
                        <a:rPr lang="en-US" altLang="zh-CN" sz="1400" dirty="0" smtClean="0">
                          <a:latin typeface="楷体" panose="02010609060101010101" pitchFamily="49" charset="-122"/>
                          <a:ea typeface="楷体" panose="02010609060101010101" pitchFamily="49" charset="-122"/>
                        </a:rPr>
                        <a:t>1.</a:t>
                      </a:r>
                      <a:r>
                        <a:rPr lang="zh-CN" altLang="en-US" sz="1400" dirty="0" smtClean="0">
                          <a:latin typeface="楷体" panose="02010609060101010101" pitchFamily="49" charset="-122"/>
                          <a:ea typeface="楷体" panose="02010609060101010101" pitchFamily="49" charset="-122"/>
                        </a:rPr>
                        <a:t>经营者不得采用财物或者其他手段贿赂</a:t>
                      </a:r>
                      <a:r>
                        <a:rPr lang="zh-CN" altLang="en-US" sz="1400" u="sng" dirty="0" smtClean="0">
                          <a:solidFill>
                            <a:srgbClr val="FF0000"/>
                          </a:solidFill>
                          <a:latin typeface="楷体" panose="02010609060101010101" pitchFamily="49" charset="-122"/>
                          <a:ea typeface="楷体" panose="02010609060101010101" pitchFamily="49" charset="-122"/>
                        </a:rPr>
                        <a:t>下列单位或者个人</a:t>
                      </a:r>
                      <a:r>
                        <a:rPr lang="zh-CN" altLang="en-US" sz="1400" dirty="0" smtClean="0">
                          <a:latin typeface="楷体" panose="02010609060101010101" pitchFamily="49" charset="-122"/>
                          <a:ea typeface="楷体" panose="02010609060101010101" pitchFamily="49" charset="-122"/>
                        </a:rPr>
                        <a:t>，以谋取交易机会或者竞争优势：</a:t>
                      </a:r>
                      <a:endParaRPr lang="zh-CN" altLang="en-US" sz="1400" dirty="0" smtClean="0">
                        <a:latin typeface="楷体" panose="02010609060101010101" pitchFamily="49" charset="-122"/>
                        <a:ea typeface="楷体" panose="02010609060101010101" pitchFamily="49" charset="-122"/>
                      </a:endParaRPr>
                    </a:p>
                    <a:p>
                      <a:pPr>
                        <a:spcAft>
                          <a:spcPts val="565"/>
                        </a:spcAft>
                        <a:defRPr/>
                      </a:pPr>
                      <a:r>
                        <a:rPr lang="zh-CN" altLang="en-US" sz="1400" dirty="0" smtClean="0">
                          <a:latin typeface="楷体" panose="02010609060101010101" pitchFamily="49" charset="-122"/>
                          <a:ea typeface="楷体" panose="02010609060101010101" pitchFamily="49" charset="-122"/>
                        </a:rPr>
                        <a:t>（一）交易相对方的工作人员；（二）受交易相对方委托办理相关事务的单位或者个人；（三）利用职权或者影响力影响交易的单位或者个人。</a:t>
                      </a:r>
                      <a:endParaRPr lang="zh-CN" altLang="en-US" sz="1400" dirty="0" smtClean="0">
                        <a:latin typeface="楷体" panose="02010609060101010101" pitchFamily="49" charset="-122"/>
                        <a:ea typeface="楷体" panose="02010609060101010101" pitchFamily="49" charset="-122"/>
                      </a:endParaRPr>
                    </a:p>
                    <a:p>
                      <a:pPr>
                        <a:spcAft>
                          <a:spcPts val="565"/>
                        </a:spcAft>
                        <a:defRPr/>
                      </a:pPr>
                      <a:r>
                        <a:rPr lang="en-US" altLang="zh-CN" sz="1400" dirty="0" smtClean="0">
                          <a:latin typeface="楷体" panose="02010609060101010101" pitchFamily="49" charset="-122"/>
                          <a:ea typeface="楷体" panose="02010609060101010101" pitchFamily="49" charset="-122"/>
                        </a:rPr>
                        <a:t>2.</a:t>
                      </a:r>
                      <a:r>
                        <a:rPr lang="zh-CN" altLang="en-US" sz="1400" dirty="0" smtClean="0">
                          <a:latin typeface="楷体" panose="02010609060101010101" pitchFamily="49" charset="-122"/>
                          <a:ea typeface="楷体" panose="02010609060101010101" pitchFamily="49" charset="-122"/>
                        </a:rPr>
                        <a:t>经营者在交易活动中，可以以明示方式向交易相对方支付折扣，或者向中间人支付佣金。经营者向交易相对方支付折扣、向中间人支付佣金的，应当如实入账。接受折扣、佣金的经营者也应当如实入账。</a:t>
                      </a:r>
                      <a:endParaRPr lang="zh-CN" altLang="en-US" sz="1400" dirty="0" smtClean="0">
                        <a:latin typeface="楷体" panose="02010609060101010101" pitchFamily="49" charset="-122"/>
                        <a:ea typeface="楷体" panose="02010609060101010101" pitchFamily="49" charset="-122"/>
                      </a:endParaRPr>
                    </a:p>
                    <a:p>
                      <a:pPr>
                        <a:spcAft>
                          <a:spcPts val="565"/>
                        </a:spcAft>
                        <a:defRPr/>
                      </a:pPr>
                      <a:r>
                        <a:rPr lang="en-US" altLang="zh-CN" sz="1400" dirty="0" smtClean="0">
                          <a:latin typeface="楷体" panose="02010609060101010101" pitchFamily="49" charset="-122"/>
                          <a:ea typeface="楷体" panose="02010609060101010101" pitchFamily="49" charset="-122"/>
                        </a:rPr>
                        <a:t>3.</a:t>
                      </a:r>
                      <a:r>
                        <a:rPr lang="zh-CN" altLang="en-US" sz="1400" dirty="0" smtClean="0">
                          <a:latin typeface="楷体" panose="02010609060101010101" pitchFamily="49" charset="-122"/>
                          <a:ea typeface="楷体" panose="02010609060101010101" pitchFamily="49" charset="-122"/>
                        </a:rPr>
                        <a:t>经营者的工作人员进行贿赂的，应当认定为经营者的行为；</a:t>
                      </a:r>
                      <a:r>
                        <a:rPr lang="zh-CN" altLang="en-US" sz="1400" u="sng" dirty="0" smtClean="0">
                          <a:solidFill>
                            <a:srgbClr val="FF0000"/>
                          </a:solidFill>
                          <a:latin typeface="楷体" panose="02010609060101010101" pitchFamily="49" charset="-122"/>
                          <a:ea typeface="楷体" panose="02010609060101010101" pitchFamily="49" charset="-122"/>
                        </a:rPr>
                        <a:t>但是，经营者有证据证明该工作人员的行为与为经营者谋取交易机会或者竞争优势无关的除外</a:t>
                      </a:r>
                      <a:r>
                        <a:rPr lang="zh-CN" altLang="en-US" sz="1400" dirty="0" smtClean="0">
                          <a:latin typeface="楷体" panose="02010609060101010101" pitchFamily="49" charset="-122"/>
                          <a:ea typeface="楷体" panose="02010609060101010101" pitchFamily="49" charset="-122"/>
                        </a:rPr>
                        <a:t>。</a:t>
                      </a:r>
                      <a:endParaRPr lang="ja-JP" altLang="en-US" sz="1400" dirty="0" smtClean="0">
                        <a:latin typeface="楷体" panose="02010609060101010101" pitchFamily="49" charset="-122"/>
                        <a:ea typeface="楷体" panose="02010609060101010101" pitchFamily="49" charset="-122"/>
                      </a:endParaRPr>
                    </a:p>
                  </a:txBody>
                  <a:tcPr/>
                </a:tc>
                <a:tc>
                  <a:txBody>
                    <a:bodyPr/>
                    <a:lstStyle/>
                    <a:p>
                      <a:pPr marL="182880" indent="-182880">
                        <a:spcAft>
                          <a:spcPts val="565"/>
                        </a:spcAft>
                        <a:buFont typeface="Arial" panose="020B0604020202020204" pitchFamily="34" charset="0"/>
                        <a:buChar char="•"/>
                        <a:defRPr/>
                      </a:pPr>
                      <a:r>
                        <a:rPr lang="zh-CN" altLang="en-US" sz="1300" dirty="0" smtClean="0">
                          <a:solidFill>
                            <a:srgbClr val="FF0000"/>
                          </a:solidFill>
                          <a:latin typeface="楷体" panose="02010609060101010101" pitchFamily="49" charset="-122"/>
                          <a:ea typeface="楷体" panose="02010609060101010101" pitchFamily="49" charset="-122"/>
                        </a:rPr>
                        <a:t>删除贿赂“对方单位”</a:t>
                      </a:r>
                      <a:endParaRPr lang="en-US" altLang="zh-CN" sz="1300" dirty="0" smtClean="0">
                        <a:solidFill>
                          <a:srgbClr val="FF0000"/>
                        </a:solidFill>
                        <a:latin typeface="楷体" panose="02010609060101010101" pitchFamily="49" charset="-122"/>
                        <a:ea typeface="楷体" panose="02010609060101010101" pitchFamily="49" charset="-122"/>
                      </a:endParaRPr>
                    </a:p>
                    <a:p>
                      <a:pPr marL="182880" indent="-182880">
                        <a:spcAft>
                          <a:spcPts val="565"/>
                        </a:spcAft>
                        <a:buFont typeface="Arial" panose="020B0604020202020204" pitchFamily="34" charset="0"/>
                        <a:buChar char="•"/>
                        <a:defRPr/>
                      </a:pPr>
                      <a:r>
                        <a:rPr lang="zh-CN" altLang="en-US" sz="1300" dirty="0" smtClean="0">
                          <a:latin typeface="楷体" panose="02010609060101010101" pitchFamily="49" charset="-122"/>
                          <a:ea typeface="楷体" panose="02010609060101010101" pitchFamily="49" charset="-122"/>
                        </a:rPr>
                        <a:t>删除“回扣”条款</a:t>
                      </a:r>
                      <a:endParaRPr lang="en-US" altLang="zh-CN" sz="1300" dirty="0" smtClean="0">
                        <a:latin typeface="楷体" panose="02010609060101010101" pitchFamily="49" charset="-122"/>
                        <a:ea typeface="楷体" panose="02010609060101010101" pitchFamily="49" charset="-122"/>
                      </a:endParaRPr>
                    </a:p>
                    <a:p>
                      <a:pPr marL="182880" indent="-182880">
                        <a:spcAft>
                          <a:spcPts val="565"/>
                        </a:spcAft>
                        <a:buFont typeface="Arial" panose="020B0604020202020204" pitchFamily="34" charset="0"/>
                        <a:buChar char="•"/>
                        <a:defRPr/>
                      </a:pPr>
                      <a:r>
                        <a:rPr lang="zh-CN" altLang="en-US" sz="1300" dirty="0" smtClean="0">
                          <a:latin typeface="楷体" panose="02010609060101010101" pitchFamily="49" charset="-122"/>
                          <a:ea typeface="楷体" panose="02010609060101010101" pitchFamily="49" charset="-122"/>
                        </a:rPr>
                        <a:t>保留明示入账</a:t>
                      </a:r>
                      <a:endParaRPr lang="en-US" altLang="zh-CN" sz="1300" dirty="0" smtClean="0">
                        <a:latin typeface="楷体" panose="02010609060101010101" pitchFamily="49" charset="-122"/>
                        <a:ea typeface="楷体" panose="02010609060101010101" pitchFamily="49" charset="-122"/>
                      </a:endParaRPr>
                    </a:p>
                    <a:p>
                      <a:pPr marL="182880" indent="-182880">
                        <a:spcAft>
                          <a:spcPts val="565"/>
                        </a:spcAft>
                        <a:buFont typeface="Arial" panose="020B0604020202020204" pitchFamily="34" charset="0"/>
                        <a:buChar char="•"/>
                        <a:defRPr/>
                      </a:pPr>
                      <a:r>
                        <a:rPr lang="zh-CN" altLang="en-US" sz="1300" dirty="0" smtClean="0">
                          <a:latin typeface="楷体" panose="02010609060101010101" pitchFamily="49" charset="-122"/>
                          <a:ea typeface="楷体" panose="02010609060101010101" pitchFamily="49" charset="-122"/>
                        </a:rPr>
                        <a:t>新增员工行贿中单位的免责条款</a:t>
                      </a:r>
                      <a:endParaRPr lang="ja-JP" altLang="en-US" sz="1300" dirty="0" smtClean="0">
                        <a:latin typeface="楷体" panose="02010609060101010101" pitchFamily="49" charset="-122"/>
                        <a:ea typeface="楷体" panose="02010609060101010101" pitchFamily="49" charset="-122"/>
                      </a:endParaRPr>
                    </a:p>
                  </a:txBody>
                  <a:tcPr/>
                </a:tc>
              </a:tr>
              <a:tr h="418745">
                <a:tc>
                  <a:txBody>
                    <a:bodyPr/>
                    <a:lstStyle/>
                    <a:p>
                      <a:r>
                        <a:rPr lang="ja-JP" altLang="en-US" sz="1400" dirty="0" smtClean="0">
                          <a:latin typeface="楷体" panose="02010609060101010101" pitchFamily="49" charset="-122"/>
                          <a:ea typeface="楷体" panose="02010609060101010101" pitchFamily="49" charset="-122"/>
                        </a:rPr>
                        <a:t>第</a:t>
                      </a:r>
                      <a:r>
                        <a:rPr lang="en-US" altLang="ja-JP" sz="1400" dirty="0" smtClean="0">
                          <a:latin typeface="楷体" panose="02010609060101010101" pitchFamily="49" charset="-122"/>
                          <a:ea typeface="楷体" panose="02010609060101010101" pitchFamily="49" charset="-122"/>
                        </a:rPr>
                        <a:t>19</a:t>
                      </a:r>
                      <a:r>
                        <a:rPr lang="ja-JP" altLang="en-US" sz="1400" dirty="0" smtClean="0">
                          <a:latin typeface="楷体" panose="02010609060101010101" pitchFamily="49" charset="-122"/>
                          <a:ea typeface="楷体" panose="02010609060101010101" pitchFamily="49" charset="-122"/>
                        </a:rPr>
                        <a:t>条</a:t>
                      </a:r>
                      <a:endParaRPr lang="zh-CN" altLang="en-US" sz="1400" dirty="0">
                        <a:latin typeface="楷体" panose="02010609060101010101" pitchFamily="49" charset="-122"/>
                        <a:ea typeface="楷体" panose="02010609060101010101" pitchFamily="49" charset="-122"/>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400" dirty="0" smtClean="0">
                          <a:latin typeface="楷体" panose="02010609060101010101" pitchFamily="49" charset="-122"/>
                          <a:ea typeface="楷体" panose="02010609060101010101" pitchFamily="49" charset="-122"/>
                        </a:rPr>
                        <a:t>没收违法所得，处十万元以上三百万元以下的罚款。情节严重的，吊销营业执照。</a:t>
                      </a:r>
                      <a:endParaRPr lang="ja-JP" altLang="en-US" sz="1400" dirty="0" smtClean="0">
                        <a:latin typeface="楷体" panose="02010609060101010101" pitchFamily="49" charset="-122"/>
                        <a:ea typeface="楷体" panose="02010609060101010101" pitchFamily="49" charset="-122"/>
                      </a:endParaRPr>
                    </a:p>
                  </a:txBody>
                  <a:tcPr/>
                </a:tc>
                <a:tc>
                  <a:txBody>
                    <a:bodyPr/>
                    <a:lstStyle/>
                    <a:p>
                      <a:pPr marL="182880" indent="-182880">
                        <a:buFont typeface="Arial" panose="020B0604020202020204" pitchFamily="34" charset="0"/>
                        <a:buChar char="•"/>
                      </a:pPr>
                      <a:r>
                        <a:rPr lang="zh-CN" altLang="en-US" sz="1400" dirty="0" smtClean="0">
                          <a:latin typeface="楷体" panose="02010609060101010101" pitchFamily="49" charset="-122"/>
                          <a:ea typeface="楷体" panose="02010609060101010101" pitchFamily="49" charset="-122"/>
                        </a:rPr>
                        <a:t>加重处罚</a:t>
                      </a:r>
                      <a:endParaRPr lang="zh-CN" altLang="en-US" sz="1400" dirty="0">
                        <a:latin typeface="楷体" panose="02010609060101010101" pitchFamily="49" charset="-122"/>
                        <a:ea typeface="楷体" panose="02010609060101010101" pitchFamily="49" charset="-122"/>
                      </a:endParaRPr>
                    </a:p>
                  </a:txBody>
                  <a:tcPr/>
                </a:tc>
              </a:tr>
            </a:tbl>
          </a:graphicData>
        </a:graphic>
      </p:graphicFrame>
      <p:sp>
        <p:nvSpPr>
          <p:cNvPr id="5" name="灯片编号占位符 4"/>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3"/>
          <p:cNvSpPr>
            <a:spLocks noGrp="1"/>
          </p:cNvSpPr>
          <p:nvPr>
            <p:ph type="title"/>
          </p:nvPr>
        </p:nvSpPr>
        <p:spPr>
          <a:xfrm>
            <a:off x="0" y="0"/>
            <a:ext cx="9001125" cy="960173"/>
          </a:xfrm>
        </p:spPr>
        <p:txBody>
          <a:bodyPr>
            <a:normAutofit/>
          </a:bodyPr>
          <a:lstStyle/>
          <a:p>
            <a:pPr>
              <a:spcBef>
                <a:spcPct val="20000"/>
              </a:spcBef>
            </a:pPr>
            <a:r>
              <a:rPr lang="zh-CN" altLang="en-US" sz="2400" dirty="0">
                <a:latin typeface="楷体" panose="02010609060101010101" pitchFamily="49" charset="-122"/>
                <a:ea typeface="楷体" panose="02010609060101010101" pitchFamily="49" charset="-122"/>
              </a:rPr>
              <a:t>二</a:t>
            </a:r>
            <a:r>
              <a:rPr lang="ja-JP" altLang="en-US"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什么是商业贿赂</a:t>
            </a:r>
            <a:endParaRPr lang="ja-JP" altLang="en-US" sz="2400" dirty="0"/>
          </a:p>
        </p:txBody>
      </p:sp>
      <p:graphicFrame>
        <p:nvGraphicFramePr>
          <p:cNvPr id="7" name="图示 6"/>
          <p:cNvGraphicFramePr/>
          <p:nvPr/>
        </p:nvGraphicFramePr>
        <p:xfrm>
          <a:off x="396106" y="1448378"/>
          <a:ext cx="8136904" cy="3304349"/>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3" name="灯片编号占位符 2"/>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标题 2"/>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二</a:t>
            </a:r>
            <a:r>
              <a:rPr lang="ja-JP" altLang="en-US"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什么是商业贿赂</a:t>
            </a:r>
            <a:endParaRPr lang="zh-CN" altLang="en-US" dirty="0" smtClean="0"/>
          </a:p>
        </p:txBody>
      </p:sp>
      <p:graphicFrame>
        <p:nvGraphicFramePr>
          <p:cNvPr id="2" name="表格 1"/>
          <p:cNvGraphicFramePr>
            <a:graphicFrameLocks noGrp="1"/>
          </p:cNvGraphicFramePr>
          <p:nvPr/>
        </p:nvGraphicFramePr>
        <p:xfrm>
          <a:off x="324098" y="1453662"/>
          <a:ext cx="8424936" cy="3390545"/>
        </p:xfrm>
        <a:graphic>
          <a:graphicData uri="http://schemas.openxmlformats.org/drawingml/2006/table">
            <a:tbl>
              <a:tblPr firstRow="1" firstCol="1">
                <a:tableStyleId>{21E4AEA4-8DFA-4A89-87EB-49C32662AFE0}</a:tableStyleId>
              </a:tblPr>
              <a:tblGrid>
                <a:gridCol w="752727"/>
                <a:gridCol w="6448073"/>
                <a:gridCol w="1224136"/>
              </a:tblGrid>
              <a:tr h="418745">
                <a:tc gridSpan="3">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smtClean="0">
                          <a:latin typeface="楷体" panose="02010609060101010101" pitchFamily="49" charset="-122"/>
                          <a:ea typeface="楷体" panose="02010609060101010101" pitchFamily="49" charset="-122"/>
                        </a:rPr>
                        <a:t>反</a:t>
                      </a:r>
                      <a:r>
                        <a:rPr lang="zh-CN" altLang="en-US" sz="1400" dirty="0" smtClean="0">
                          <a:latin typeface="楷体" panose="02010609060101010101" pitchFamily="49" charset="-122"/>
                          <a:ea typeface="楷体" panose="02010609060101010101" pitchFamily="49" charset="-122"/>
                        </a:rPr>
                        <a:t>不正当竞争</a:t>
                      </a:r>
                      <a:r>
                        <a:rPr lang="zh-CN" altLang="en-US" sz="1400" dirty="0" smtClean="0">
                          <a:latin typeface="楷体" panose="02010609060101010101" pitchFamily="49" charset="-122"/>
                          <a:ea typeface="楷体" panose="02010609060101010101" pitchFamily="49" charset="-122"/>
                        </a:rPr>
                        <a:t>法（</a:t>
                      </a:r>
                      <a:r>
                        <a:rPr lang="en-US" altLang="zh-CN" sz="1400" dirty="0" smtClean="0">
                          <a:latin typeface="楷体" panose="02010609060101010101" pitchFamily="49" charset="-122"/>
                          <a:ea typeface="楷体" panose="02010609060101010101" pitchFamily="49" charset="-122"/>
                        </a:rPr>
                        <a:t>2022</a:t>
                      </a:r>
                      <a:r>
                        <a:rPr lang="zh-CN" altLang="en-US" sz="1400" dirty="0" smtClean="0">
                          <a:latin typeface="楷体" panose="02010609060101010101" pitchFamily="49" charset="-122"/>
                          <a:ea typeface="楷体" panose="02010609060101010101" pitchFamily="49" charset="-122"/>
                        </a:rPr>
                        <a:t>年</a:t>
                      </a:r>
                      <a:r>
                        <a:rPr lang="en-US" altLang="zh-CN" sz="1400" dirty="0" smtClean="0">
                          <a:latin typeface="楷体" panose="02010609060101010101" pitchFamily="49" charset="-122"/>
                          <a:ea typeface="楷体" panose="02010609060101010101" pitchFamily="49" charset="-122"/>
                        </a:rPr>
                        <a:t>11</a:t>
                      </a:r>
                      <a:r>
                        <a:rPr lang="zh-CN" altLang="en-US" sz="1400" dirty="0" smtClean="0">
                          <a:latin typeface="楷体" panose="02010609060101010101" pitchFamily="49" charset="-122"/>
                          <a:ea typeface="楷体" panose="02010609060101010101" pitchFamily="49" charset="-122"/>
                        </a:rPr>
                        <a:t>月</a:t>
                      </a:r>
                      <a:r>
                        <a:rPr lang="en-US" altLang="zh-CN" sz="1400" dirty="0" smtClean="0">
                          <a:latin typeface="楷体" panose="02010609060101010101" pitchFamily="49" charset="-122"/>
                          <a:ea typeface="楷体" panose="02010609060101010101" pitchFamily="49" charset="-122"/>
                        </a:rPr>
                        <a:t>22</a:t>
                      </a:r>
                      <a:r>
                        <a:rPr lang="zh-CN" altLang="en-US" sz="1400" dirty="0" smtClean="0">
                          <a:latin typeface="楷体" panose="02010609060101010101" pitchFamily="49" charset="-122"/>
                          <a:ea typeface="楷体" panose="02010609060101010101" pitchFamily="49" charset="-122"/>
                        </a:rPr>
                        <a:t>日征求意见稿）中</a:t>
                      </a:r>
                      <a:r>
                        <a:rPr lang="zh-CN" altLang="en-US" sz="1400" dirty="0" smtClean="0">
                          <a:latin typeface="楷体" panose="02010609060101010101" pitchFamily="49" charset="-122"/>
                          <a:ea typeface="楷体" panose="02010609060101010101" pitchFamily="49" charset="-122"/>
                        </a:rPr>
                        <a:t>商业贿赂的</a:t>
                      </a:r>
                      <a:r>
                        <a:rPr lang="zh-CN" altLang="en-US" sz="1400" dirty="0" smtClean="0">
                          <a:latin typeface="楷体" panose="02010609060101010101" pitchFamily="49" charset="-122"/>
                          <a:ea typeface="楷体" panose="02010609060101010101" pitchFamily="49" charset="-122"/>
                        </a:rPr>
                        <a:t>定义</a:t>
                      </a:r>
                      <a:endParaRPr lang="en-US" altLang="ja-JP" sz="1400" dirty="0" smtClean="0">
                        <a:latin typeface="楷体" panose="02010609060101010101" pitchFamily="49" charset="-122"/>
                        <a:ea typeface="楷体" panose="02010609060101010101" pitchFamily="49" charset="-122"/>
                      </a:endParaRPr>
                    </a:p>
                  </a:txBody>
                  <a:tcPr anchor="ctr"/>
                </a:tc>
                <a:tc hMerge="1">
                  <a:tcPr/>
                </a:tc>
                <a:tc hMerge="1">
                  <a:tcPr/>
                </a:tc>
              </a:tr>
              <a:tr h="2317559">
                <a:tc>
                  <a:txBody>
                    <a:bodyPr/>
                    <a:lstStyle/>
                    <a:p>
                      <a:r>
                        <a:rPr lang="ja-JP" altLang="en-US" sz="1400" dirty="0" smtClean="0">
                          <a:latin typeface="楷体" panose="02010609060101010101" pitchFamily="49" charset="-122"/>
                          <a:ea typeface="楷体" panose="02010609060101010101" pitchFamily="49" charset="-122"/>
                        </a:rPr>
                        <a:t>第</a:t>
                      </a:r>
                      <a:r>
                        <a:rPr lang="en-US" altLang="ja-JP" sz="1400" dirty="0" smtClean="0">
                          <a:latin typeface="楷体" panose="02010609060101010101" pitchFamily="49" charset="-122"/>
                          <a:ea typeface="楷体" panose="02010609060101010101" pitchFamily="49" charset="-122"/>
                        </a:rPr>
                        <a:t>8</a:t>
                      </a:r>
                      <a:r>
                        <a:rPr lang="ja-JP" altLang="en-US" sz="1400" dirty="0" smtClean="0">
                          <a:latin typeface="楷体" panose="02010609060101010101" pitchFamily="49" charset="-122"/>
                          <a:ea typeface="楷体" panose="02010609060101010101" pitchFamily="49" charset="-122"/>
                        </a:rPr>
                        <a:t>条</a:t>
                      </a:r>
                      <a:endParaRPr lang="zh-CN" altLang="en-US" sz="1400" dirty="0">
                        <a:latin typeface="楷体" panose="02010609060101010101" pitchFamily="49" charset="-122"/>
                        <a:ea typeface="楷体" panose="02010609060101010101" pitchFamily="49" charset="-122"/>
                      </a:endParaRPr>
                    </a:p>
                  </a:txBody>
                  <a:tcPr anchor="ctr"/>
                </a:tc>
                <a:tc>
                  <a:txBody>
                    <a:bodyPr/>
                    <a:lstStyle/>
                    <a:p>
                      <a:pPr>
                        <a:spcAft>
                          <a:spcPts val="565"/>
                        </a:spcAft>
                        <a:defRPr/>
                      </a:pPr>
                      <a:r>
                        <a:rPr lang="zh-CN" altLang="en-US" sz="1400" dirty="0" smtClean="0">
                          <a:latin typeface="楷体" panose="02010609060101010101" pitchFamily="49" charset="-122"/>
                          <a:ea typeface="楷体" panose="02010609060101010101" pitchFamily="49" charset="-122"/>
                        </a:rPr>
                        <a:t>经营者不得自行或者指使他人采用财物或者其他手段贿赂下列单位或者个人，以谋取交易机会或者竞争优势：（一）</a:t>
                      </a:r>
                      <a:r>
                        <a:rPr lang="zh-CN" altLang="en-US" sz="1400" dirty="0" smtClean="0">
                          <a:solidFill>
                            <a:srgbClr val="FF0000"/>
                          </a:solidFill>
                          <a:latin typeface="楷体" panose="02010609060101010101" pitchFamily="49" charset="-122"/>
                          <a:ea typeface="楷体" panose="02010609060101010101" pitchFamily="49" charset="-122"/>
                        </a:rPr>
                        <a:t>交易相对方或者其工作人员</a:t>
                      </a:r>
                      <a:r>
                        <a:rPr lang="zh-CN" altLang="en-US" sz="1400" dirty="0" smtClean="0">
                          <a:latin typeface="楷体" panose="02010609060101010101" pitchFamily="49" charset="-122"/>
                          <a:ea typeface="楷体" panose="02010609060101010101" pitchFamily="49" charset="-122"/>
                        </a:rPr>
                        <a:t>；（二）受交易相对方委托办理相关事务的单位或者个人；（三）利用职权或者影响力影响交易的单位或者个人。</a:t>
                      </a:r>
                      <a:endParaRPr lang="zh-CN" altLang="en-US" sz="1400" dirty="0" smtClean="0">
                        <a:latin typeface="楷体" panose="02010609060101010101" pitchFamily="49" charset="-122"/>
                        <a:ea typeface="楷体" panose="02010609060101010101" pitchFamily="49" charset="-122"/>
                      </a:endParaRPr>
                    </a:p>
                    <a:p>
                      <a:pPr>
                        <a:spcAft>
                          <a:spcPts val="565"/>
                        </a:spcAft>
                        <a:defRPr/>
                      </a:pPr>
                      <a:r>
                        <a:rPr lang="zh-CN" altLang="en-US" sz="1400" dirty="0" smtClean="0">
                          <a:latin typeface="楷体" panose="02010609060101010101" pitchFamily="49" charset="-122"/>
                          <a:ea typeface="楷体" panose="02010609060101010101" pitchFamily="49" charset="-122"/>
                        </a:rPr>
                        <a:t>经营者在交易活动中，可以以明示方式向交易相对方支付折扣，或者向中间人支付佣金。经营者向交易相对方支付折扣、向中间人支付佣金的，应当如实入账。接受折扣、佣金的经营者也应当如实入账。</a:t>
                      </a:r>
                      <a:endParaRPr lang="zh-CN" altLang="en-US" sz="1400" dirty="0" smtClean="0">
                        <a:latin typeface="楷体" panose="02010609060101010101" pitchFamily="49" charset="-122"/>
                        <a:ea typeface="楷体" panose="02010609060101010101" pitchFamily="49" charset="-122"/>
                      </a:endParaRPr>
                    </a:p>
                    <a:p>
                      <a:pPr>
                        <a:spcAft>
                          <a:spcPts val="565"/>
                        </a:spcAft>
                        <a:defRPr/>
                      </a:pPr>
                      <a:r>
                        <a:rPr lang="zh-CN" altLang="en-US" sz="1400" dirty="0" smtClean="0">
                          <a:latin typeface="楷体" panose="02010609060101010101" pitchFamily="49" charset="-122"/>
                          <a:ea typeface="楷体" panose="02010609060101010101" pitchFamily="49" charset="-122"/>
                        </a:rPr>
                        <a:t>经营者的工作人员进行贿赂的，应当认定为经营者的行为；但是，经营者有证据证明该工作人员的行为与为经营者谋取交易机会或者竞争优势无关的除外。</a:t>
                      </a:r>
                      <a:endParaRPr lang="zh-CN" altLang="en-US" sz="1400" dirty="0" smtClean="0">
                        <a:latin typeface="楷体" panose="02010609060101010101" pitchFamily="49" charset="-122"/>
                        <a:ea typeface="楷体" panose="02010609060101010101" pitchFamily="49" charset="-122"/>
                      </a:endParaRPr>
                    </a:p>
                    <a:p>
                      <a:pPr>
                        <a:spcAft>
                          <a:spcPts val="565"/>
                        </a:spcAft>
                        <a:defRPr/>
                      </a:pPr>
                      <a:r>
                        <a:rPr lang="zh-CN" altLang="en-US" sz="1400" dirty="0" smtClean="0">
                          <a:solidFill>
                            <a:srgbClr val="FF0000"/>
                          </a:solidFill>
                          <a:latin typeface="楷体" panose="02010609060101010101" pitchFamily="49" charset="-122"/>
                          <a:ea typeface="楷体" panose="02010609060101010101" pitchFamily="49" charset="-122"/>
                        </a:rPr>
                        <a:t>任何单位和个人不得在交易活动中收受贿赂。</a:t>
                      </a:r>
                      <a:endParaRPr lang="ja-JP" altLang="en-US" sz="1400" dirty="0" smtClean="0">
                        <a:solidFill>
                          <a:srgbClr val="FF0000"/>
                        </a:solidFill>
                        <a:latin typeface="楷体" panose="02010609060101010101" pitchFamily="49" charset="-122"/>
                        <a:ea typeface="楷体" panose="02010609060101010101" pitchFamily="49" charset="-122"/>
                      </a:endParaRPr>
                    </a:p>
                  </a:txBody>
                  <a:tcPr/>
                </a:tc>
                <a:tc>
                  <a:txBody>
                    <a:bodyPr/>
                    <a:lstStyle/>
                    <a:p>
                      <a:pPr marL="182880" indent="-182880">
                        <a:spcAft>
                          <a:spcPts val="565"/>
                        </a:spcAft>
                        <a:buFont typeface="Arial" panose="020B0604020202020204" pitchFamily="34" charset="0"/>
                        <a:buChar char="•"/>
                        <a:defRPr/>
                      </a:pPr>
                      <a:r>
                        <a:rPr lang="zh-CN" altLang="en-US" sz="1300" dirty="0" smtClean="0">
                          <a:solidFill>
                            <a:srgbClr val="FF0000"/>
                          </a:solidFill>
                          <a:latin typeface="楷体" panose="02010609060101010101" pitchFamily="49" charset="-122"/>
                          <a:ea typeface="楷体" panose="02010609060101010101" pitchFamily="49" charset="-122"/>
                        </a:rPr>
                        <a:t>恢复“交易相对方”为不得贿赂的对象。</a:t>
                      </a:r>
                      <a:endParaRPr lang="en-US" altLang="zh-CN" sz="1300" dirty="0" smtClean="0">
                        <a:solidFill>
                          <a:srgbClr val="FF0000"/>
                        </a:solidFill>
                        <a:latin typeface="楷体" panose="02010609060101010101" pitchFamily="49" charset="-122"/>
                        <a:ea typeface="楷体" panose="02010609060101010101" pitchFamily="49" charset="-122"/>
                      </a:endParaRPr>
                    </a:p>
                    <a:p>
                      <a:pPr marL="182880" indent="-182880">
                        <a:spcAft>
                          <a:spcPts val="565"/>
                        </a:spcAft>
                        <a:buFont typeface="Arial" panose="020B0604020202020204" pitchFamily="34" charset="0"/>
                        <a:buChar char="•"/>
                        <a:defRPr/>
                      </a:pPr>
                      <a:r>
                        <a:rPr lang="zh-CN" altLang="en-US" sz="1300" dirty="0" smtClean="0">
                          <a:solidFill>
                            <a:srgbClr val="FF0000"/>
                          </a:solidFill>
                          <a:latin typeface="楷体" panose="02010609060101010101" pitchFamily="49" charset="-122"/>
                          <a:ea typeface="楷体" panose="02010609060101010101" pitchFamily="49" charset="-122"/>
                        </a:rPr>
                        <a:t>明确“不得收受贿赂”。</a:t>
                      </a:r>
                      <a:endParaRPr lang="ja-JP" altLang="en-US" sz="1300" dirty="0" smtClean="0">
                        <a:latin typeface="楷体" panose="02010609060101010101" pitchFamily="49" charset="-122"/>
                        <a:ea typeface="楷体" panose="02010609060101010101" pitchFamily="49" charset="-122"/>
                      </a:endParaRPr>
                    </a:p>
                  </a:txBody>
                  <a:tcPr/>
                </a:tc>
              </a:tr>
              <a:tr h="418745">
                <a:tc>
                  <a:txBody>
                    <a:bodyPr/>
                    <a:lstStyle/>
                    <a:p>
                      <a:r>
                        <a:rPr lang="ja-JP" altLang="en-US" sz="1400" dirty="0" smtClean="0">
                          <a:latin typeface="楷体" panose="02010609060101010101" pitchFamily="49" charset="-122"/>
                          <a:ea typeface="楷体" panose="02010609060101010101" pitchFamily="49" charset="-122"/>
                        </a:rPr>
                        <a:t>第</a:t>
                      </a:r>
                      <a:r>
                        <a:rPr lang="en-US" altLang="ja-JP" sz="1400" dirty="0" smtClean="0">
                          <a:latin typeface="楷体" panose="02010609060101010101" pitchFamily="49" charset="-122"/>
                          <a:ea typeface="楷体" panose="02010609060101010101" pitchFamily="49" charset="-122"/>
                        </a:rPr>
                        <a:t>29</a:t>
                      </a:r>
                      <a:r>
                        <a:rPr lang="ja-JP" altLang="en-US" sz="1400" dirty="0" smtClean="0">
                          <a:latin typeface="楷体" panose="02010609060101010101" pitchFamily="49" charset="-122"/>
                          <a:ea typeface="楷体" panose="02010609060101010101" pitchFamily="49" charset="-122"/>
                        </a:rPr>
                        <a:t>条</a:t>
                      </a:r>
                      <a:endParaRPr lang="zh-CN" altLang="en-US" sz="1400" dirty="0">
                        <a:latin typeface="楷体" panose="02010609060101010101" pitchFamily="49" charset="-122"/>
                        <a:ea typeface="楷体" panose="02010609060101010101" pitchFamily="49" charset="-122"/>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400" dirty="0" smtClean="0">
                          <a:latin typeface="楷体" panose="02010609060101010101" pitchFamily="49" charset="-122"/>
                          <a:ea typeface="楷体" panose="02010609060101010101" pitchFamily="49" charset="-122"/>
                        </a:rPr>
                        <a:t>没收违法所得，处十万元以上</a:t>
                      </a:r>
                      <a:r>
                        <a:rPr lang="zh-CN" altLang="en-US" sz="1400" dirty="0" smtClean="0">
                          <a:solidFill>
                            <a:srgbClr val="FF0000"/>
                          </a:solidFill>
                          <a:latin typeface="楷体" panose="02010609060101010101" pitchFamily="49" charset="-122"/>
                          <a:ea typeface="楷体" panose="02010609060101010101" pitchFamily="49" charset="-122"/>
                        </a:rPr>
                        <a:t>五百万元</a:t>
                      </a:r>
                      <a:r>
                        <a:rPr lang="zh-CN" altLang="en-US" sz="1400" dirty="0" smtClean="0">
                          <a:latin typeface="楷体" panose="02010609060101010101" pitchFamily="49" charset="-122"/>
                          <a:ea typeface="楷体" panose="02010609060101010101" pitchFamily="49" charset="-122"/>
                        </a:rPr>
                        <a:t>以下的罚款；情节严重的，吊销营业执照。</a:t>
                      </a:r>
                      <a:endParaRPr lang="ja-JP" altLang="en-US" sz="1400" dirty="0" smtClean="0">
                        <a:latin typeface="楷体" panose="02010609060101010101" pitchFamily="49" charset="-122"/>
                        <a:ea typeface="楷体" panose="02010609060101010101" pitchFamily="49" charset="-122"/>
                      </a:endParaRPr>
                    </a:p>
                  </a:txBody>
                  <a:tcPr/>
                </a:tc>
                <a:tc>
                  <a:txBody>
                    <a:bodyPr/>
                    <a:lstStyle/>
                    <a:p>
                      <a:pPr marL="182880" indent="-182880">
                        <a:buFont typeface="Arial" panose="020B0604020202020204" pitchFamily="34" charset="0"/>
                        <a:buChar char="•"/>
                      </a:pPr>
                      <a:r>
                        <a:rPr lang="zh-CN" altLang="en-US" sz="1400" dirty="0" smtClean="0">
                          <a:solidFill>
                            <a:srgbClr val="FF0000"/>
                          </a:solidFill>
                          <a:latin typeface="楷体" panose="02010609060101010101" pitchFamily="49" charset="-122"/>
                          <a:ea typeface="楷体" panose="02010609060101010101" pitchFamily="49" charset="-122"/>
                        </a:rPr>
                        <a:t>继续</a:t>
                      </a:r>
                      <a:r>
                        <a:rPr lang="zh-CN" altLang="en-US" sz="1400" dirty="0" smtClean="0">
                          <a:latin typeface="楷体" panose="02010609060101010101" pitchFamily="49" charset="-122"/>
                          <a:ea typeface="楷体" panose="02010609060101010101" pitchFamily="49" charset="-122"/>
                        </a:rPr>
                        <a:t>加重</a:t>
                      </a:r>
                      <a:r>
                        <a:rPr lang="zh-CN" altLang="en-US" sz="1400" dirty="0" smtClean="0">
                          <a:latin typeface="楷体" panose="02010609060101010101" pitchFamily="49" charset="-122"/>
                          <a:ea typeface="楷体" panose="02010609060101010101" pitchFamily="49" charset="-122"/>
                        </a:rPr>
                        <a:t>处罚</a:t>
                      </a:r>
                      <a:endParaRPr lang="zh-CN" altLang="en-US" sz="1400" dirty="0">
                        <a:latin typeface="楷体" panose="02010609060101010101" pitchFamily="49" charset="-122"/>
                        <a:ea typeface="楷体" panose="02010609060101010101" pitchFamily="49" charset="-122"/>
                      </a:endParaRPr>
                    </a:p>
                  </a:txBody>
                  <a:tcPr/>
                </a:tc>
              </a:tr>
            </a:tbl>
          </a:graphicData>
        </a:graphic>
      </p:graphicFrame>
      <p:sp>
        <p:nvSpPr>
          <p:cNvPr id="5" name="灯片编号占位符 4"/>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sz="quarter" idx="4294967295"/>
          </p:nvPr>
        </p:nvSpPr>
        <p:spPr>
          <a:xfrm>
            <a:off x="628215" y="1040143"/>
            <a:ext cx="5400599" cy="432047"/>
          </a:xfrm>
        </p:spPr>
        <p:txBody>
          <a:bodyPr>
            <a:normAutofit/>
          </a:bodyPr>
          <a:lstStyle/>
          <a:p>
            <a:pPr marL="0" indent="0">
              <a:buClr>
                <a:schemeClr val="tx1"/>
              </a:buClr>
              <a:buNone/>
            </a:pPr>
            <a:r>
              <a:rPr lang="zh-CN" altLang="en-US" sz="2000" dirty="0" smtClean="0">
                <a:solidFill>
                  <a:srgbClr val="FF0000"/>
                </a:solidFill>
                <a:latin typeface="楷体" panose="02010609060101010101" pitchFamily="49" charset="-122"/>
                <a:ea typeface="楷体" panose="02010609060101010101" pitchFamily="49" charset="-122"/>
              </a:rPr>
              <a:t>汇总：以下</a:t>
            </a:r>
            <a:r>
              <a:rPr lang="zh-CN" altLang="en-US" sz="2000" dirty="0">
                <a:solidFill>
                  <a:srgbClr val="FF0000"/>
                </a:solidFill>
                <a:latin typeface="楷体" panose="02010609060101010101" pitchFamily="49" charset="-122"/>
                <a:ea typeface="楷体" panose="02010609060101010101" pitchFamily="49" charset="-122"/>
              </a:rPr>
              <a:t>行为构成商业</a:t>
            </a:r>
            <a:r>
              <a:rPr lang="zh-CN" altLang="en-US" sz="2000" dirty="0" smtClean="0">
                <a:solidFill>
                  <a:srgbClr val="FF0000"/>
                </a:solidFill>
                <a:latin typeface="楷体" panose="02010609060101010101" pitchFamily="49" charset="-122"/>
                <a:ea typeface="楷体" panose="02010609060101010101" pitchFamily="49" charset="-122"/>
              </a:rPr>
              <a:t>贿赂</a:t>
            </a:r>
            <a:endParaRPr lang="en-US" altLang="ja-JP" sz="2000" dirty="0">
              <a:solidFill>
                <a:srgbClr val="FF0000"/>
              </a:solidFill>
              <a:latin typeface="楷体" panose="02010609060101010101" pitchFamily="49" charset="-122"/>
              <a:ea typeface="楷体" panose="02010609060101010101" pitchFamily="49" charset="-122"/>
            </a:endParaRPr>
          </a:p>
        </p:txBody>
      </p:sp>
      <p:sp>
        <p:nvSpPr>
          <p:cNvPr id="10" name="标题 2"/>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二、什么是商业贿赂</a:t>
            </a:r>
            <a:endParaRPr lang="zh-CN" altLang="en-US" sz="2400" b="1" dirty="0">
              <a:latin typeface="楷体" panose="02010609060101010101" pitchFamily="49" charset="-122"/>
              <a:ea typeface="楷体" panose="02010609060101010101" pitchFamily="49" charset="-122"/>
            </a:endParaRPr>
          </a:p>
        </p:txBody>
      </p:sp>
      <p:sp>
        <p:nvSpPr>
          <p:cNvPr id="5" name="灯片编号占位符 4"/>
          <p:cNvSpPr>
            <a:spLocks noGrp="1"/>
          </p:cNvSpPr>
          <p:nvPr>
            <p:ph type="sldNum" sz="quarter" idx="4"/>
          </p:nvPr>
        </p:nvSpPr>
        <p:spPr/>
        <p:txBody>
          <a:bodyPr/>
          <a:lstStyle/>
          <a:p>
            <a:fld id="{0C913308-F349-4B6D-A68A-DD1791B4A57B}" type="slidenum">
              <a:rPr lang="zh-CN" altLang="en-US" smtClean="0"/>
            </a:fld>
            <a:endParaRPr lang="zh-CN" altLang="en-US"/>
          </a:p>
        </p:txBody>
      </p:sp>
      <p:graphicFrame>
        <p:nvGraphicFramePr>
          <p:cNvPr id="2" name="表格 1"/>
          <p:cNvGraphicFramePr>
            <a:graphicFrameLocks noGrp="1"/>
          </p:cNvGraphicFramePr>
          <p:nvPr/>
        </p:nvGraphicFramePr>
        <p:xfrm>
          <a:off x="591516" y="1559071"/>
          <a:ext cx="7818092" cy="3524018"/>
        </p:xfrm>
        <a:graphic>
          <a:graphicData uri="http://schemas.openxmlformats.org/drawingml/2006/table">
            <a:tbl>
              <a:tblPr firstRow="1" firstCol="1" bandRow="1">
                <a:effectLst>
                  <a:outerShdw blurRad="50800" dist="38100" dir="2700000" algn="tl" rotWithShape="0">
                    <a:prstClr val="black">
                      <a:alpha val="40000"/>
                    </a:prstClr>
                  </a:outerShdw>
                </a:effectLst>
                <a:tableStyleId>{5C22544A-7EE6-4342-B048-85BDC9FD1C3A}</a:tableStyleId>
              </a:tblPr>
              <a:tblGrid>
                <a:gridCol w="529625"/>
                <a:gridCol w="4962505"/>
                <a:gridCol w="2325962"/>
              </a:tblGrid>
              <a:tr h="258029">
                <a:tc>
                  <a:txBody>
                    <a:bodyPr/>
                    <a:lstStyle/>
                    <a:p>
                      <a:pPr algn="ctr">
                        <a:spcAft>
                          <a:spcPts val="0"/>
                        </a:spcAft>
                      </a:pPr>
                      <a:r>
                        <a:rPr lang="en-US" sz="1600" kern="100" dirty="0">
                          <a:effectLst/>
                          <a:latin typeface="楷体" panose="02010609060101010101" pitchFamily="49" charset="-122"/>
                          <a:ea typeface="楷体" panose="02010609060101010101" pitchFamily="49" charset="-122"/>
                        </a:rPr>
                        <a:t> </a:t>
                      </a:r>
                      <a:endParaRPr lang="zh-CN" sz="16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algn="ctr">
                        <a:spcAft>
                          <a:spcPts val="0"/>
                        </a:spcAft>
                      </a:pPr>
                      <a:r>
                        <a:rPr lang="zh-CN" sz="1600" kern="100" dirty="0">
                          <a:effectLst/>
                          <a:latin typeface="楷体" panose="02010609060101010101" pitchFamily="49" charset="-122"/>
                          <a:ea typeface="楷体" panose="02010609060101010101" pitchFamily="49" charset="-122"/>
                        </a:rPr>
                        <a:t>行为</a:t>
                      </a:r>
                      <a:endParaRPr lang="zh-CN" sz="16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algn="ctr">
                        <a:spcAft>
                          <a:spcPts val="0"/>
                        </a:spcAft>
                      </a:pP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法律依据</a:t>
                      </a:r>
                      <a:endParaRPr lang="zh-CN" sz="16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516057">
                <a:tc>
                  <a:txBody>
                    <a:bodyPr/>
                    <a:lstStyle/>
                    <a:p>
                      <a:pPr algn="just">
                        <a:spcAft>
                          <a:spcPts val="0"/>
                        </a:spcAft>
                      </a:pPr>
                      <a:r>
                        <a:rPr lang="en-US" sz="1600" kern="100">
                          <a:effectLst/>
                          <a:latin typeface="楷体" panose="02010609060101010101" pitchFamily="49" charset="-122"/>
                          <a:ea typeface="楷体" panose="02010609060101010101" pitchFamily="49" charset="-122"/>
                        </a:rPr>
                        <a:t>1</a:t>
                      </a:r>
                      <a:endParaRPr lang="zh-CN" sz="16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algn="just">
                        <a:spcAft>
                          <a:spcPts val="0"/>
                        </a:spcAft>
                      </a:pPr>
                      <a:r>
                        <a:rPr lang="zh-CN" sz="1600" kern="100" dirty="0">
                          <a:effectLst/>
                          <a:latin typeface="楷体" panose="02010609060101010101" pitchFamily="49" charset="-122"/>
                          <a:ea typeface="楷体" panose="02010609060101010101" pitchFamily="49" charset="-122"/>
                        </a:rPr>
                        <a:t>为谋取交易机会或者竞争优势，贿赂交易相对方的工作人员</a:t>
                      </a:r>
                      <a:endParaRPr lang="zh-CN" sz="16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algn="just">
                        <a:spcAft>
                          <a:spcPts val="0"/>
                        </a:spcAft>
                      </a:pP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反法第</a:t>
                      </a:r>
                      <a:r>
                        <a:rPr lang="en-US"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rPr>
                        <a:t>7</a:t>
                      </a: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条第</a:t>
                      </a:r>
                      <a:r>
                        <a:rPr lang="en-US"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rPr>
                        <a:t>1</a:t>
                      </a: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款第</a:t>
                      </a:r>
                      <a:r>
                        <a:rPr lang="en-US" altLang="zh-CN" sz="1600" kern="100" smtClean="0">
                          <a:effectLst/>
                          <a:latin typeface="楷体" panose="02010609060101010101" pitchFamily="49" charset="-122"/>
                          <a:ea typeface="楷体" panose="02010609060101010101" pitchFamily="49" charset="-122"/>
                          <a:cs typeface="Times New Roman" panose="02020603050405020304" pitchFamily="18" charset="0"/>
                        </a:rPr>
                        <a:t>1</a:t>
                      </a:r>
                      <a:r>
                        <a:rPr lang="zh-CN" altLang="en-US" sz="1600" kern="100" smtClean="0">
                          <a:effectLst/>
                          <a:latin typeface="楷体" panose="02010609060101010101" pitchFamily="49" charset="-122"/>
                          <a:ea typeface="楷体" panose="02010609060101010101" pitchFamily="49" charset="-122"/>
                          <a:cs typeface="Times New Roman" panose="02020603050405020304" pitchFamily="18" charset="0"/>
                        </a:rPr>
                        <a:t>项</a:t>
                      </a:r>
                      <a:endParaRPr lang="zh-CN" sz="16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516057">
                <a:tc>
                  <a:txBody>
                    <a:bodyPr/>
                    <a:lstStyle/>
                    <a:p>
                      <a:pPr algn="just">
                        <a:spcAft>
                          <a:spcPts val="0"/>
                        </a:spcAft>
                      </a:pPr>
                      <a:r>
                        <a:rPr lang="en-US" sz="1600" kern="100">
                          <a:effectLst/>
                          <a:latin typeface="楷体" panose="02010609060101010101" pitchFamily="49" charset="-122"/>
                          <a:ea typeface="楷体" panose="02010609060101010101" pitchFamily="49" charset="-122"/>
                        </a:rPr>
                        <a:t>2</a:t>
                      </a:r>
                      <a:endParaRPr lang="zh-CN" sz="16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algn="just">
                        <a:spcAft>
                          <a:spcPts val="0"/>
                        </a:spcAft>
                      </a:pPr>
                      <a:r>
                        <a:rPr lang="zh-CN" sz="1600" kern="100" dirty="0">
                          <a:effectLst/>
                          <a:latin typeface="楷体" panose="02010609060101010101" pitchFamily="49" charset="-122"/>
                          <a:ea typeface="楷体" panose="02010609060101010101" pitchFamily="49" charset="-122"/>
                        </a:rPr>
                        <a:t>为谋取交易机会或者竞争优势，贿赂受交易相对方委托办理相关事务的单位或个人</a:t>
                      </a:r>
                      <a:endParaRPr lang="zh-CN" sz="16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marL="0" marR="0" lvl="0" indent="0" algn="just" defTabSz="914400" rtl="0" eaLnBrk="1" fontAlgn="auto" latinLnBrk="0" hangingPunct="1">
                        <a:lnSpc>
                          <a:spcPct val="100000"/>
                        </a:lnSpc>
                        <a:spcBef>
                          <a:spcPts val="0"/>
                        </a:spcBef>
                        <a:spcAft>
                          <a:spcPts val="0"/>
                        </a:spcAft>
                        <a:buClrTx/>
                        <a:buSzTx/>
                        <a:buFontTx/>
                        <a:buNone/>
                        <a:defRPr/>
                      </a:pP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反法第</a:t>
                      </a:r>
                      <a:r>
                        <a:rPr lang="en-US"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rPr>
                        <a:t>7</a:t>
                      </a: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条第</a:t>
                      </a:r>
                      <a:r>
                        <a:rPr lang="en-US"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rPr>
                        <a:t>1</a:t>
                      </a: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款第</a:t>
                      </a:r>
                      <a:r>
                        <a:rPr lang="en-US"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rPr>
                        <a:t>2</a:t>
                      </a: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项</a:t>
                      </a:r>
                      <a:endParaRPr lang="zh-CN"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endParaRPr>
                    </a:p>
                    <a:p>
                      <a:pPr algn="just">
                        <a:spcAft>
                          <a:spcPts val="0"/>
                        </a:spcAft>
                      </a:pPr>
                      <a:endParaRPr lang="zh-CN" sz="16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516057">
                <a:tc>
                  <a:txBody>
                    <a:bodyPr/>
                    <a:lstStyle/>
                    <a:p>
                      <a:pPr algn="just">
                        <a:spcAft>
                          <a:spcPts val="0"/>
                        </a:spcAft>
                      </a:pPr>
                      <a:r>
                        <a:rPr lang="en-US" sz="1600" kern="100">
                          <a:effectLst/>
                          <a:latin typeface="楷体" panose="02010609060101010101" pitchFamily="49" charset="-122"/>
                          <a:ea typeface="楷体" panose="02010609060101010101" pitchFamily="49" charset="-122"/>
                        </a:rPr>
                        <a:t>3</a:t>
                      </a:r>
                      <a:endParaRPr lang="zh-CN" sz="16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algn="just">
                        <a:spcAft>
                          <a:spcPts val="0"/>
                        </a:spcAft>
                      </a:pPr>
                      <a:r>
                        <a:rPr lang="zh-CN" sz="1600" kern="100" dirty="0">
                          <a:effectLst/>
                          <a:latin typeface="楷体" panose="02010609060101010101" pitchFamily="49" charset="-122"/>
                          <a:ea typeface="楷体" panose="02010609060101010101" pitchFamily="49" charset="-122"/>
                        </a:rPr>
                        <a:t>为谋取交易机会或者竞争优势，贿赂利用职权或者影响力影响交易的单位或个人</a:t>
                      </a:r>
                      <a:endParaRPr lang="zh-CN" sz="16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algn="just">
                        <a:spcAft>
                          <a:spcPts val="0"/>
                        </a:spcAft>
                      </a:pP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反法第</a:t>
                      </a:r>
                      <a:r>
                        <a:rPr lang="en-US"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rPr>
                        <a:t>7</a:t>
                      </a: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条第</a:t>
                      </a:r>
                      <a:r>
                        <a:rPr lang="en-US"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rPr>
                        <a:t>1</a:t>
                      </a: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款第</a:t>
                      </a:r>
                      <a:r>
                        <a:rPr lang="en-US"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rPr>
                        <a:t>3</a:t>
                      </a: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项</a:t>
                      </a:r>
                      <a:endParaRPr lang="zh-CN" sz="16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354041">
                <a:tc>
                  <a:txBody>
                    <a:bodyPr/>
                    <a:lstStyle/>
                    <a:p>
                      <a:pPr algn="just">
                        <a:spcAft>
                          <a:spcPts val="0"/>
                        </a:spcAft>
                      </a:pPr>
                      <a:r>
                        <a:rPr lang="en-US" sz="1600" kern="100">
                          <a:effectLst/>
                          <a:latin typeface="楷体" panose="02010609060101010101" pitchFamily="49" charset="-122"/>
                          <a:ea typeface="楷体" panose="02010609060101010101" pitchFamily="49" charset="-122"/>
                        </a:rPr>
                        <a:t>4</a:t>
                      </a:r>
                      <a:endParaRPr lang="zh-CN" sz="16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algn="just">
                        <a:spcAft>
                          <a:spcPts val="0"/>
                        </a:spcAft>
                      </a:pPr>
                      <a:r>
                        <a:rPr lang="zh-CN" sz="1600" kern="100" dirty="0">
                          <a:effectLst/>
                          <a:latin typeface="楷体" panose="02010609060101010101" pitchFamily="49" charset="-122"/>
                          <a:ea typeface="楷体" panose="02010609060101010101" pitchFamily="49" charset="-122"/>
                        </a:rPr>
                        <a:t>向交易相对方支付折扣未如实入账</a:t>
                      </a:r>
                      <a:endParaRPr lang="zh-CN" sz="16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algn="just">
                        <a:spcAft>
                          <a:spcPts val="0"/>
                        </a:spcAft>
                      </a:pP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反法第</a:t>
                      </a:r>
                      <a:r>
                        <a:rPr lang="en-US"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rPr>
                        <a:t>7</a:t>
                      </a: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条第</a:t>
                      </a:r>
                      <a:r>
                        <a:rPr lang="en-US"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rPr>
                        <a:t>2</a:t>
                      </a: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款</a:t>
                      </a:r>
                      <a:endParaRPr lang="zh-CN" sz="16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360040">
                <a:tc>
                  <a:txBody>
                    <a:bodyPr/>
                    <a:lstStyle/>
                    <a:p>
                      <a:pPr algn="just">
                        <a:spcAft>
                          <a:spcPts val="0"/>
                        </a:spcAft>
                      </a:pPr>
                      <a:r>
                        <a:rPr lang="en-US" sz="1600" kern="100">
                          <a:effectLst/>
                          <a:latin typeface="楷体" panose="02010609060101010101" pitchFamily="49" charset="-122"/>
                          <a:ea typeface="楷体" panose="02010609060101010101" pitchFamily="49" charset="-122"/>
                        </a:rPr>
                        <a:t>5</a:t>
                      </a:r>
                      <a:endParaRPr lang="zh-CN" sz="16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algn="just">
                        <a:spcAft>
                          <a:spcPts val="0"/>
                        </a:spcAft>
                      </a:pPr>
                      <a:r>
                        <a:rPr lang="zh-CN" sz="1600" kern="100">
                          <a:effectLst/>
                          <a:latin typeface="楷体" panose="02010609060101010101" pitchFamily="49" charset="-122"/>
                          <a:ea typeface="楷体" panose="02010609060101010101" pitchFamily="49" charset="-122"/>
                        </a:rPr>
                        <a:t>向中间人支付佣金未如实入账</a:t>
                      </a:r>
                      <a:endParaRPr lang="zh-CN" sz="16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marL="0" marR="0" lvl="0" indent="0" algn="just" defTabSz="914400" rtl="0" eaLnBrk="1" fontAlgn="auto" latinLnBrk="0" hangingPunct="1">
                        <a:lnSpc>
                          <a:spcPct val="100000"/>
                        </a:lnSpc>
                        <a:spcBef>
                          <a:spcPts val="0"/>
                        </a:spcBef>
                        <a:spcAft>
                          <a:spcPts val="0"/>
                        </a:spcAft>
                        <a:buClrTx/>
                        <a:buSzTx/>
                        <a:buFontTx/>
                        <a:buNone/>
                        <a:defRPr/>
                      </a:pP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反法第</a:t>
                      </a:r>
                      <a:r>
                        <a:rPr lang="en-US"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rPr>
                        <a:t>7</a:t>
                      </a: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条第</a:t>
                      </a:r>
                      <a:r>
                        <a:rPr lang="en-US"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rPr>
                        <a:t>2</a:t>
                      </a: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款</a:t>
                      </a:r>
                      <a:endParaRPr lang="zh-CN" sz="16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360040">
                <a:tc>
                  <a:txBody>
                    <a:bodyPr/>
                    <a:lstStyle/>
                    <a:p>
                      <a:pPr algn="just">
                        <a:spcAft>
                          <a:spcPts val="0"/>
                        </a:spcAft>
                      </a:pPr>
                      <a:r>
                        <a:rPr lang="en-US" sz="1600" kern="100">
                          <a:effectLst/>
                          <a:latin typeface="楷体" panose="02010609060101010101" pitchFamily="49" charset="-122"/>
                          <a:ea typeface="楷体" panose="02010609060101010101" pitchFamily="49" charset="-122"/>
                        </a:rPr>
                        <a:t>6</a:t>
                      </a:r>
                      <a:endParaRPr lang="zh-CN" sz="16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algn="just">
                        <a:spcAft>
                          <a:spcPts val="0"/>
                        </a:spcAft>
                      </a:pPr>
                      <a:r>
                        <a:rPr lang="zh-CN" sz="1600" kern="100">
                          <a:effectLst/>
                          <a:latin typeface="楷体" panose="02010609060101010101" pitchFamily="49" charset="-122"/>
                          <a:ea typeface="楷体" panose="02010609060101010101" pitchFamily="49" charset="-122"/>
                        </a:rPr>
                        <a:t>为销售或购买商品贿赂对方单位或者个人</a:t>
                      </a:r>
                      <a:endParaRPr lang="zh-CN" sz="16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marL="0" marR="0" lvl="0" indent="0" algn="just" defTabSz="914400" rtl="0" eaLnBrk="1" fontAlgn="auto" latinLnBrk="0" hangingPunct="1">
                        <a:lnSpc>
                          <a:spcPct val="100000"/>
                        </a:lnSpc>
                        <a:spcBef>
                          <a:spcPts val="0"/>
                        </a:spcBef>
                        <a:spcAft>
                          <a:spcPts val="0"/>
                        </a:spcAft>
                        <a:buClrTx/>
                        <a:buSzTx/>
                        <a:buFontTx/>
                        <a:buNone/>
                        <a:defRPr/>
                      </a:pP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暂行规定第</a:t>
                      </a:r>
                      <a:r>
                        <a:rPr lang="en-US"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rPr>
                        <a:t>2</a:t>
                      </a: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条、</a:t>
                      </a:r>
                      <a:r>
                        <a:rPr lang="zh-CN" altLang="en-US" sz="1600" kern="100" dirty="0" smtClean="0">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实务、反法征求意见稿</a:t>
                      </a:r>
                      <a:endParaRPr lang="zh-CN" sz="1600"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516057">
                <a:tc>
                  <a:txBody>
                    <a:bodyPr/>
                    <a:lstStyle/>
                    <a:p>
                      <a:pPr algn="just">
                        <a:spcAft>
                          <a:spcPts val="0"/>
                        </a:spcAft>
                      </a:pPr>
                      <a:r>
                        <a:rPr lang="en-US" sz="1600" kern="100">
                          <a:effectLst/>
                          <a:latin typeface="楷体" panose="02010609060101010101" pitchFamily="49" charset="-122"/>
                          <a:ea typeface="楷体" panose="02010609060101010101" pitchFamily="49" charset="-122"/>
                        </a:rPr>
                        <a:t>7</a:t>
                      </a:r>
                      <a:endParaRPr lang="zh-CN" sz="16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algn="just">
                        <a:spcAft>
                          <a:spcPts val="0"/>
                        </a:spcAft>
                      </a:pPr>
                      <a:r>
                        <a:rPr lang="zh-CN" sz="1600" kern="100" dirty="0">
                          <a:effectLst/>
                          <a:latin typeface="楷体" panose="02010609060101010101" pitchFamily="49" charset="-122"/>
                          <a:ea typeface="楷体" panose="02010609060101010101" pitchFamily="49" charset="-122"/>
                        </a:rPr>
                        <a:t>违反公平竞争原则，为提供或者获取交易机会等，给予、收受财物或者其他利益</a:t>
                      </a:r>
                      <a:endParaRPr lang="zh-CN" sz="16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c>
                  <a:txBody>
                    <a:bodyPr/>
                    <a:lstStyle/>
                    <a:p>
                      <a:pPr marL="0" marR="0" lvl="0" indent="0" algn="just" defTabSz="914400" rtl="0" eaLnBrk="1" fontAlgn="auto" latinLnBrk="0" hangingPunct="1">
                        <a:lnSpc>
                          <a:spcPct val="100000"/>
                        </a:lnSpc>
                        <a:spcBef>
                          <a:spcPts val="0"/>
                        </a:spcBef>
                        <a:spcAft>
                          <a:spcPts val="0"/>
                        </a:spcAft>
                        <a:buClrTx/>
                        <a:buSzTx/>
                        <a:buFontTx/>
                        <a:buNone/>
                        <a:defRPr/>
                      </a:pP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政策意见第</a:t>
                      </a:r>
                      <a:r>
                        <a:rPr lang="en-US"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rPr>
                        <a:t>3</a:t>
                      </a:r>
                      <a:r>
                        <a:rPr lang="zh-CN" altLang="en-US" sz="1600" kern="100" dirty="0" smtClean="0">
                          <a:effectLst/>
                          <a:latin typeface="楷体" panose="02010609060101010101" pitchFamily="49" charset="-122"/>
                          <a:ea typeface="楷体" panose="02010609060101010101" pitchFamily="49" charset="-122"/>
                          <a:cs typeface="Times New Roman" panose="02020603050405020304" pitchFamily="18" charset="0"/>
                        </a:rPr>
                        <a:t>条 </a:t>
                      </a:r>
                      <a:endParaRPr lang="zh-CN" altLang="zh-CN" sz="1600" kern="100" dirty="0" smtClean="0">
                        <a:effectLst/>
                        <a:latin typeface="楷体" panose="02010609060101010101" pitchFamily="49" charset="-122"/>
                        <a:ea typeface="楷体" panose="02010609060101010101" pitchFamily="49" charset="-122"/>
                        <a:cs typeface="Times New Roman" panose="02020603050405020304" pitchFamily="18" charset="0"/>
                      </a:endParaRPr>
                    </a:p>
                    <a:p>
                      <a:pPr algn="just">
                        <a:spcAft>
                          <a:spcPts val="0"/>
                        </a:spcAft>
                      </a:pPr>
                      <a:endParaRPr lang="zh-CN" sz="16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bl>
          </a:graphicData>
        </a:graphic>
      </p:graphicFrame>
      <p:sp>
        <p:nvSpPr>
          <p:cNvPr id="3" name="Rectangle 1"/>
          <p:cNvSpPr>
            <a:spLocks noChangeArrowheads="1"/>
          </p:cNvSpPr>
          <p:nvPr/>
        </p:nvSpPr>
        <p:spPr bwMode="auto">
          <a:xfrm>
            <a:off x="-223934" y="2119060"/>
            <a:ext cx="11091960" cy="624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p:cNvPicPr>
            <a:picLocks noChangeAspect="1" noChangeArrowheads="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8790" y="2275077"/>
            <a:ext cx="8363545" cy="191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5"/>
          <p:cNvSpPr>
            <a:spLocks noChangeArrowheads="1"/>
          </p:cNvSpPr>
          <p:nvPr/>
        </p:nvSpPr>
        <p:spPr bwMode="auto">
          <a:xfrm>
            <a:off x="3477622" y="2973216"/>
            <a:ext cx="4068036" cy="51606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9815" tIns="42177" rIns="49815"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spcBef>
                <a:spcPct val="0"/>
              </a:spcBef>
              <a:buClrTx/>
              <a:buSzTx/>
              <a:buFontTx/>
              <a:buNone/>
            </a:pPr>
            <a:r>
              <a:rPr lang="zh-CN" altLang="en-US" sz="2800" b="1" dirty="0">
                <a:solidFill>
                  <a:prstClr val="white"/>
                </a:solidFill>
                <a:latin typeface="楷体" panose="02010609060101010101" pitchFamily="49" charset="-122"/>
                <a:ea typeface="楷体" panose="02010609060101010101" pitchFamily="49" charset="-122"/>
              </a:rPr>
              <a:t>三</a:t>
            </a:r>
            <a:r>
              <a:rPr lang="zh-CN" altLang="en-US" sz="2800" b="1" dirty="0" smtClean="0">
                <a:solidFill>
                  <a:prstClr val="white"/>
                </a:solidFill>
                <a:latin typeface="楷体" panose="02010609060101010101" pitchFamily="49" charset="-122"/>
                <a:ea typeface="楷体" panose="02010609060101010101" pitchFamily="49" charset="-122"/>
              </a:rPr>
              <a:t>、最近</a:t>
            </a:r>
            <a:r>
              <a:rPr lang="zh-CN" altLang="en-US" sz="2800" b="1" dirty="0">
                <a:solidFill>
                  <a:prstClr val="white"/>
                </a:solidFill>
                <a:latin typeface="楷体" panose="02010609060101010101" pitchFamily="49" charset="-122"/>
                <a:ea typeface="楷体" panose="02010609060101010101" pitchFamily="49" charset="-122"/>
              </a:rPr>
              <a:t>的商业贿赂事件</a:t>
            </a:r>
            <a:endParaRPr lang="zh-CN" altLang="en-US" sz="2800" b="1" dirty="0">
              <a:solidFill>
                <a:prstClr val="white"/>
              </a:solidFill>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12"/>
          </p:nvPr>
        </p:nvSpPr>
        <p:spPr/>
        <p:txBody>
          <a:bodyPr/>
          <a:lstStyle/>
          <a:p>
            <a:fld id="{75D1015E-D463-4A44-84E9-A6D2CFE14C3D}"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2"/>
          <p:cNvSpPr>
            <a:spLocks noGrp="1"/>
          </p:cNvSpPr>
          <p:nvPr>
            <p:ph type="title"/>
          </p:nvPr>
        </p:nvSpPr>
        <p:spPr>
          <a:xfrm>
            <a:off x="0" y="0"/>
            <a:ext cx="9001125" cy="960173"/>
          </a:xfrm>
        </p:spPr>
        <p:txBody>
          <a:bodyPr/>
          <a:lstStyle/>
          <a:p>
            <a:r>
              <a:rPr lang="zh-CN" altLang="en-US" sz="2400" dirty="0">
                <a:solidFill>
                  <a:prstClr val="black"/>
                </a:solidFill>
                <a:latin typeface="楷体" panose="02010609060101010101" pitchFamily="49" charset="-122"/>
                <a:ea typeface="楷体" panose="02010609060101010101" pitchFamily="49" charset="-122"/>
              </a:rPr>
              <a:t>三</a:t>
            </a:r>
            <a:r>
              <a:rPr lang="zh-CN" altLang="en-US" sz="2400" dirty="0" smtClean="0">
                <a:solidFill>
                  <a:prstClr val="black"/>
                </a:solidFill>
                <a:latin typeface="楷体" panose="02010609060101010101" pitchFamily="49" charset="-122"/>
                <a:ea typeface="楷体" panose="02010609060101010101" pitchFamily="49" charset="-122"/>
              </a:rPr>
              <a:t>、商业贿赂典型事件</a:t>
            </a:r>
            <a:endParaRPr lang="zh-CN" altLang="en-US" dirty="0" smtClean="0">
              <a:latin typeface="楷体" panose="02010609060101010101" pitchFamily="49" charset="-122"/>
              <a:ea typeface="楷体" panose="02010609060101010101" pitchFamily="49" charset="-122"/>
            </a:endParaRPr>
          </a:p>
        </p:txBody>
      </p:sp>
      <p:graphicFrame>
        <p:nvGraphicFramePr>
          <p:cNvPr id="24" name="表格 23"/>
          <p:cNvGraphicFramePr>
            <a:graphicFrameLocks noGrp="1"/>
          </p:cNvGraphicFramePr>
          <p:nvPr/>
        </p:nvGraphicFramePr>
        <p:xfrm>
          <a:off x="651098" y="1179838"/>
          <a:ext cx="7959552" cy="3545228"/>
        </p:xfrm>
        <a:graphic>
          <a:graphicData uri="http://schemas.openxmlformats.org/drawingml/2006/table">
            <a:tbl>
              <a:tblPr firstCol="1" bandRow="1">
                <a:tableStyleId>{5C22544A-7EE6-4342-B048-85BDC9FD1C3A}</a:tableStyleId>
              </a:tblPr>
              <a:tblGrid>
                <a:gridCol w="1193800"/>
                <a:gridCol w="6765752"/>
              </a:tblGrid>
              <a:tr h="41431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ja-JP" altLang="en-US" sz="1600" dirty="0" smtClean="0">
                          <a:latin typeface="楷体" panose="02010609060101010101" pitchFamily="49" charset="-122"/>
                          <a:ea typeface="楷体" panose="02010609060101010101" pitchFamily="49" charset="-122"/>
                        </a:rPr>
                        <a:t>事件</a:t>
                      </a:r>
                      <a:r>
                        <a:rPr lang="en-US" altLang="ja-JP" sz="1600" dirty="0" smtClean="0">
                          <a:latin typeface="楷体" panose="02010609060101010101" pitchFamily="49" charset="-122"/>
                          <a:ea typeface="楷体" panose="02010609060101010101" pitchFamily="49" charset="-122"/>
                        </a:rPr>
                        <a:t>1</a:t>
                      </a:r>
                      <a:endParaRPr lang="en-US" altLang="zh-CN"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eaLnBrk="1" hangingPunct="1">
                        <a:lnSpc>
                          <a:spcPct val="80000"/>
                        </a:lnSpc>
                        <a:buClrTx/>
                        <a:buSzTx/>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上海兴灿医疗器械有限公司</a:t>
                      </a:r>
                      <a:r>
                        <a:rPr lang="zh-CN" altLang="en-US" sz="1600" dirty="0" smtClean="0">
                          <a:solidFill>
                            <a:srgbClr val="FF0000"/>
                          </a:solidFill>
                          <a:latin typeface="楷体" panose="02010609060101010101" pitchFamily="49" charset="-122"/>
                          <a:ea typeface="楷体" panose="02010609060101010101" pitchFamily="49" charset="-122"/>
                        </a:rPr>
                        <a:t>贿赂交易相对方</a:t>
                      </a:r>
                      <a:endParaRPr lang="zh-CN" altLang="en-US" sz="1600" dirty="0" smtClean="0">
                        <a:solidFill>
                          <a:srgbClr val="FF0000"/>
                        </a:solidFill>
                        <a:latin typeface="楷体" panose="02010609060101010101" pitchFamily="49" charset="-122"/>
                        <a:ea typeface="楷体" panose="02010609060101010101" pitchFamily="49" charset="-122"/>
                      </a:endParaRPr>
                    </a:p>
                  </a:txBody>
                  <a:tcPr marL="91436" marR="91436" marT="39017" marB="39017" anchor="ctr"/>
                </a:tc>
              </a:tr>
              <a:tr h="196195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事实</a:t>
                      </a:r>
                      <a:endParaRPr lang="en-US" altLang="ja-JP"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a:spcBef>
                          <a:spcPct val="20000"/>
                        </a:spcBef>
                        <a:buClr>
                          <a:srgbClr val="3333CC"/>
                        </a:buClr>
                        <a:buSzPct val="60000"/>
                        <a:defRPr/>
                      </a:pPr>
                      <a:r>
                        <a:rPr lang="zh-CN" altLang="en-US" sz="1600" kern="0" dirty="0" smtClean="0">
                          <a:solidFill>
                            <a:srgbClr val="000000"/>
                          </a:solidFill>
                          <a:latin typeface="楷体" panose="02010609060101010101" pitchFamily="49" charset="-122"/>
                          <a:ea typeface="楷体" panose="02010609060101010101" pitchFamily="49" charset="-122"/>
                        </a:rPr>
                        <a:t>当事人自</a:t>
                      </a:r>
                      <a:r>
                        <a:rPr lang="en-US" altLang="zh-CN" sz="1600" kern="0" dirty="0" smtClean="0">
                          <a:solidFill>
                            <a:srgbClr val="000000"/>
                          </a:solidFill>
                          <a:latin typeface="楷体" panose="02010609060101010101" pitchFamily="49" charset="-122"/>
                          <a:ea typeface="楷体" panose="02010609060101010101" pitchFamily="49" charset="-122"/>
                        </a:rPr>
                        <a:t>2015</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1</a:t>
                      </a:r>
                      <a:r>
                        <a:rPr lang="zh-CN" altLang="en-US" sz="1600" kern="0" dirty="0" smtClean="0">
                          <a:solidFill>
                            <a:srgbClr val="000000"/>
                          </a:solidFill>
                          <a:latin typeface="楷体" panose="02010609060101010101" pitchFamily="49" charset="-122"/>
                          <a:ea typeface="楷体" panose="02010609060101010101" pitchFamily="49" charset="-122"/>
                        </a:rPr>
                        <a:t>月起与苏大附医建立螺钉的销售关系；</a:t>
                      </a:r>
                      <a:r>
                        <a:rPr lang="en-US" altLang="zh-CN" sz="1600" kern="0" dirty="0" smtClean="0">
                          <a:solidFill>
                            <a:srgbClr val="000000"/>
                          </a:solidFill>
                          <a:latin typeface="楷体" panose="02010609060101010101" pitchFamily="49" charset="-122"/>
                          <a:ea typeface="楷体" panose="02010609060101010101" pitchFamily="49" charset="-122"/>
                        </a:rPr>
                        <a:t>2018</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3</a:t>
                      </a:r>
                      <a:r>
                        <a:rPr lang="zh-CN" altLang="en-US" sz="1600" kern="0" dirty="0" smtClean="0">
                          <a:solidFill>
                            <a:srgbClr val="000000"/>
                          </a:solidFill>
                          <a:latin typeface="楷体" panose="02010609060101010101" pitchFamily="49" charset="-122"/>
                          <a:ea typeface="楷体" panose="02010609060101010101" pitchFamily="49" charset="-122"/>
                        </a:rPr>
                        <a:t>月，当苏大附医新增生物监测设备后，以当事人销售的螺钉进行植入手术前，医院需对产品进行清洗消毒并经生物监测为由向当事人索要“消毒费”时，</a:t>
                      </a:r>
                      <a:r>
                        <a:rPr lang="zh-CN" altLang="en-US" sz="1600" kern="0" dirty="0" smtClean="0">
                          <a:solidFill>
                            <a:srgbClr val="FF0000"/>
                          </a:solidFill>
                          <a:latin typeface="楷体" panose="02010609060101010101" pitchFamily="49" charset="-122"/>
                          <a:ea typeface="楷体" panose="02010609060101010101" pitchFamily="49" charset="-122"/>
                        </a:rPr>
                        <a:t>当事人为了维护客户关系，自</a:t>
                      </a:r>
                      <a:r>
                        <a:rPr lang="en-US" altLang="zh-CN" sz="1600" kern="0" dirty="0" smtClean="0">
                          <a:solidFill>
                            <a:srgbClr val="FF0000"/>
                          </a:solidFill>
                          <a:latin typeface="楷体" panose="02010609060101010101" pitchFamily="49" charset="-122"/>
                          <a:ea typeface="楷体" panose="02010609060101010101" pitchFamily="49" charset="-122"/>
                        </a:rPr>
                        <a:t>2018</a:t>
                      </a:r>
                      <a:r>
                        <a:rPr lang="zh-CN" altLang="en-US" sz="1600" kern="0" dirty="0" smtClean="0">
                          <a:solidFill>
                            <a:srgbClr val="FF0000"/>
                          </a:solidFill>
                          <a:latin typeface="楷体" panose="02010609060101010101" pitchFamily="49" charset="-122"/>
                          <a:ea typeface="楷体" panose="02010609060101010101" pitchFamily="49" charset="-122"/>
                        </a:rPr>
                        <a:t>年</a:t>
                      </a:r>
                      <a:r>
                        <a:rPr lang="en-US" altLang="zh-CN" sz="1600" kern="0" dirty="0" smtClean="0">
                          <a:solidFill>
                            <a:srgbClr val="FF0000"/>
                          </a:solidFill>
                          <a:latin typeface="楷体" panose="02010609060101010101" pitchFamily="49" charset="-122"/>
                          <a:ea typeface="楷体" panose="02010609060101010101" pitchFamily="49" charset="-122"/>
                        </a:rPr>
                        <a:t>4</a:t>
                      </a:r>
                      <a:r>
                        <a:rPr lang="zh-CN" altLang="en-US" sz="1600" kern="0" dirty="0" smtClean="0">
                          <a:solidFill>
                            <a:srgbClr val="FF0000"/>
                          </a:solidFill>
                          <a:latin typeface="楷体" panose="02010609060101010101" pitchFamily="49" charset="-122"/>
                          <a:ea typeface="楷体" panose="02010609060101010101" pitchFamily="49" charset="-122"/>
                        </a:rPr>
                        <a:t>月起，按每台手术</a:t>
                      </a:r>
                      <a:r>
                        <a:rPr lang="en-US" altLang="zh-CN" sz="1600" kern="0" dirty="0" smtClean="0">
                          <a:solidFill>
                            <a:srgbClr val="FF0000"/>
                          </a:solidFill>
                          <a:latin typeface="楷体" panose="02010609060101010101" pitchFamily="49" charset="-122"/>
                          <a:ea typeface="楷体" panose="02010609060101010101" pitchFamily="49" charset="-122"/>
                        </a:rPr>
                        <a:t>450</a:t>
                      </a:r>
                      <a:r>
                        <a:rPr lang="zh-CN" altLang="en-US" sz="1600" kern="0" dirty="0" smtClean="0">
                          <a:solidFill>
                            <a:srgbClr val="FF0000"/>
                          </a:solidFill>
                          <a:latin typeface="楷体" panose="02010609060101010101" pitchFamily="49" charset="-122"/>
                          <a:ea typeface="楷体" panose="02010609060101010101" pitchFamily="49" charset="-122"/>
                        </a:rPr>
                        <a:t>元（加急情况为</a:t>
                      </a:r>
                      <a:r>
                        <a:rPr lang="en-US" altLang="zh-CN" sz="1600" kern="0" dirty="0" smtClean="0">
                          <a:solidFill>
                            <a:srgbClr val="FF0000"/>
                          </a:solidFill>
                          <a:latin typeface="楷体" panose="02010609060101010101" pitchFamily="49" charset="-122"/>
                          <a:ea typeface="楷体" panose="02010609060101010101" pitchFamily="49" charset="-122"/>
                        </a:rPr>
                        <a:t>550</a:t>
                      </a:r>
                      <a:r>
                        <a:rPr lang="zh-CN" altLang="en-US" sz="1600" kern="0" dirty="0" smtClean="0">
                          <a:solidFill>
                            <a:srgbClr val="FF0000"/>
                          </a:solidFill>
                          <a:latin typeface="楷体" panose="02010609060101010101" pitchFamily="49" charset="-122"/>
                          <a:ea typeface="楷体" panose="02010609060101010101" pitchFamily="49" charset="-122"/>
                        </a:rPr>
                        <a:t>元）向苏大附医支付“消毒费”</a:t>
                      </a:r>
                      <a:r>
                        <a:rPr lang="zh-CN" altLang="en-US" sz="1600" kern="0" dirty="0" smtClean="0">
                          <a:solidFill>
                            <a:srgbClr val="000000"/>
                          </a:solidFill>
                          <a:latin typeface="楷体" panose="02010609060101010101" pitchFamily="49" charset="-122"/>
                          <a:ea typeface="楷体" panose="02010609060101010101" pitchFamily="49" charset="-122"/>
                        </a:rPr>
                        <a:t>。期间共支付“消毒费”合计</a:t>
                      </a:r>
                      <a:r>
                        <a:rPr lang="en-US" altLang="zh-CN" sz="1600" kern="0" dirty="0" smtClean="0">
                          <a:solidFill>
                            <a:srgbClr val="000000"/>
                          </a:solidFill>
                          <a:latin typeface="楷体" panose="02010609060101010101" pitchFamily="49" charset="-122"/>
                          <a:ea typeface="楷体" panose="02010609060101010101" pitchFamily="49" charset="-122"/>
                        </a:rPr>
                        <a:t>7150</a:t>
                      </a:r>
                      <a:r>
                        <a:rPr lang="zh-CN" altLang="en-US" sz="1600" kern="0" dirty="0" smtClean="0">
                          <a:solidFill>
                            <a:srgbClr val="000000"/>
                          </a:solidFill>
                          <a:latin typeface="楷体" panose="02010609060101010101" pitchFamily="49" charset="-122"/>
                          <a:ea typeface="楷体" panose="02010609060101010101" pitchFamily="49" charset="-122"/>
                        </a:rPr>
                        <a:t>元。当事人将上述费用以“管理费用－员工薪酬”或“管理费用－办公费用”等名义入账。</a:t>
                      </a:r>
                      <a:endParaRPr lang="zh-CN" altLang="en-US" sz="1600" kern="0" dirty="0" smtClean="0">
                        <a:solidFill>
                          <a:srgbClr val="000000"/>
                        </a:solidFill>
                        <a:latin typeface="楷体" panose="02010609060101010101" pitchFamily="49" charset="-122"/>
                        <a:ea typeface="楷体" panose="02010609060101010101" pitchFamily="49" charset="-122"/>
                      </a:endParaRPr>
                    </a:p>
                    <a:p>
                      <a:pPr>
                        <a:spcBef>
                          <a:spcPct val="20000"/>
                        </a:spcBef>
                        <a:buClr>
                          <a:srgbClr val="3333CC"/>
                        </a:buClr>
                        <a:buSzPct val="60000"/>
                        <a:defRPr/>
                      </a:pPr>
                      <a:r>
                        <a:rPr lang="zh-CN" altLang="en-US" sz="1600" kern="0" dirty="0" smtClean="0">
                          <a:solidFill>
                            <a:srgbClr val="000000"/>
                          </a:solidFill>
                          <a:latin typeface="楷体" panose="02010609060101010101" pitchFamily="49" charset="-122"/>
                          <a:ea typeface="楷体" panose="02010609060101010101" pitchFamily="49" charset="-122"/>
                        </a:rPr>
                        <a:t>自</a:t>
                      </a:r>
                      <a:r>
                        <a:rPr lang="en-US" altLang="zh-CN" sz="1600" kern="0" dirty="0" smtClean="0">
                          <a:solidFill>
                            <a:srgbClr val="000000"/>
                          </a:solidFill>
                          <a:latin typeface="楷体" panose="02010609060101010101" pitchFamily="49" charset="-122"/>
                          <a:ea typeface="楷体" panose="02010609060101010101" pitchFamily="49" charset="-122"/>
                        </a:rPr>
                        <a:t>2018</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4</a:t>
                      </a:r>
                      <a:r>
                        <a:rPr lang="zh-CN" altLang="en-US" sz="1600" kern="0" dirty="0" smtClean="0">
                          <a:solidFill>
                            <a:srgbClr val="000000"/>
                          </a:solidFill>
                          <a:latin typeface="楷体" panose="02010609060101010101" pitchFamily="49" charset="-122"/>
                          <a:ea typeface="楷体" panose="02010609060101010101" pitchFamily="49" charset="-122"/>
                        </a:rPr>
                        <a:t>月至今，苏大附医共使用螺钉</a:t>
                      </a:r>
                      <a:r>
                        <a:rPr lang="en-US" altLang="zh-CN" sz="1600" kern="0" dirty="0" smtClean="0">
                          <a:solidFill>
                            <a:srgbClr val="000000"/>
                          </a:solidFill>
                          <a:latin typeface="楷体" panose="02010609060101010101" pitchFamily="49" charset="-122"/>
                          <a:ea typeface="楷体" panose="02010609060101010101" pitchFamily="49" charset="-122"/>
                        </a:rPr>
                        <a:t>112</a:t>
                      </a:r>
                      <a:r>
                        <a:rPr lang="zh-CN" altLang="en-US" sz="1600" kern="0" dirty="0" smtClean="0">
                          <a:solidFill>
                            <a:srgbClr val="000000"/>
                          </a:solidFill>
                          <a:latin typeface="楷体" panose="02010609060101010101" pitchFamily="49" charset="-122"/>
                          <a:ea typeface="楷体" panose="02010609060101010101" pitchFamily="49" charset="-122"/>
                        </a:rPr>
                        <a:t>颗，合计含税经营额为</a:t>
                      </a:r>
                      <a:r>
                        <a:rPr lang="en-US" altLang="zh-CN" sz="1600" kern="0" dirty="0" smtClean="0">
                          <a:solidFill>
                            <a:srgbClr val="000000"/>
                          </a:solidFill>
                          <a:latin typeface="楷体" panose="02010609060101010101" pitchFamily="49" charset="-122"/>
                          <a:ea typeface="楷体" panose="02010609060101010101" pitchFamily="49" charset="-122"/>
                        </a:rPr>
                        <a:t>74256</a:t>
                      </a:r>
                      <a:r>
                        <a:rPr lang="zh-CN" altLang="en-US" sz="1600" kern="0" dirty="0" smtClean="0">
                          <a:solidFill>
                            <a:srgbClr val="000000"/>
                          </a:solidFill>
                          <a:latin typeface="楷体" panose="02010609060101010101" pitchFamily="49" charset="-122"/>
                          <a:ea typeface="楷体" panose="02010609060101010101" pitchFamily="49" charset="-122"/>
                        </a:rPr>
                        <a:t>元；经核，违法所得为</a:t>
                      </a:r>
                      <a:r>
                        <a:rPr lang="en-US" altLang="zh-CN" sz="1600" kern="0" dirty="0" smtClean="0">
                          <a:solidFill>
                            <a:srgbClr val="000000"/>
                          </a:solidFill>
                          <a:latin typeface="楷体" panose="02010609060101010101" pitchFamily="49" charset="-122"/>
                          <a:ea typeface="楷体" panose="02010609060101010101" pitchFamily="49" charset="-122"/>
                        </a:rPr>
                        <a:t>41254.69</a:t>
                      </a:r>
                      <a:r>
                        <a:rPr lang="zh-CN" altLang="en-US" sz="1600" kern="0" dirty="0" smtClean="0">
                          <a:solidFill>
                            <a:srgbClr val="000000"/>
                          </a:solidFill>
                          <a:latin typeface="楷体" panose="02010609060101010101" pitchFamily="49" charset="-122"/>
                          <a:ea typeface="楷体" panose="02010609060101010101" pitchFamily="49" charset="-122"/>
                        </a:rPr>
                        <a:t>元。</a:t>
                      </a:r>
                      <a:endParaRPr lang="zh-CN" altLang="en-US"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r h="702298">
                <a:tc>
                  <a:txBody>
                    <a:bodyPr/>
                    <a:lstStyle/>
                    <a:p>
                      <a:pPr algn="ctr" eaLnBrk="1" hangingPunct="1">
                        <a:lnSpc>
                          <a:spcPct val="80000"/>
                        </a:lnSpc>
                        <a:buClrTx/>
                        <a:buSzTx/>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处罚</a:t>
                      </a:r>
                      <a:endParaRPr lang="en-US" altLang="zh-CN" sz="1600" dirty="0">
                        <a:latin typeface="楷体" panose="02010609060101010101" pitchFamily="49" charset="-122"/>
                        <a:ea typeface="楷体" panose="02010609060101010101" pitchFamily="49" charset="-122"/>
                      </a:endParaRPr>
                    </a:p>
                  </a:txBody>
                  <a:tcPr marL="91436" marR="91436" marT="39017" marB="39017" anchor="ctr"/>
                </a:tc>
                <a:tc>
                  <a:txBody>
                    <a:bodyPr/>
                    <a:lstStyle/>
                    <a:p>
                      <a:pPr marL="0" indent="0">
                        <a:spcBef>
                          <a:spcPct val="0"/>
                        </a:spcBef>
                        <a:buClrTx/>
                        <a:buSzTx/>
                        <a:buNone/>
                        <a:defRPr/>
                      </a:pPr>
                      <a:r>
                        <a:rPr lang="zh-CN" altLang="en-US" sz="1600" kern="0" dirty="0" smtClean="0">
                          <a:solidFill>
                            <a:srgbClr val="000000"/>
                          </a:solidFill>
                          <a:latin typeface="楷体" panose="02010609060101010101" pitchFamily="49" charset="-122"/>
                          <a:ea typeface="楷体" panose="02010609060101010101" pitchFamily="49" charset="-122"/>
                        </a:rPr>
                        <a:t>违反了</a:t>
                      </a:r>
                      <a:r>
                        <a:rPr lang="en-US" altLang="zh-CN" sz="1600" kern="0" dirty="0" smtClean="0">
                          <a:solidFill>
                            <a:srgbClr val="000000"/>
                          </a:solidFill>
                          <a:latin typeface="楷体" panose="02010609060101010101" pitchFamily="49" charset="-122"/>
                          <a:ea typeface="楷体" panose="02010609060101010101" pitchFamily="49" charset="-122"/>
                        </a:rPr>
                        <a:t>《</a:t>
                      </a:r>
                      <a:r>
                        <a:rPr lang="zh-CN" altLang="en-US" sz="1600" kern="0" dirty="0" smtClean="0">
                          <a:solidFill>
                            <a:srgbClr val="000000"/>
                          </a:solidFill>
                          <a:latin typeface="楷体" panose="02010609060101010101" pitchFamily="49" charset="-122"/>
                          <a:ea typeface="楷体" panose="02010609060101010101" pitchFamily="49" charset="-122"/>
                        </a:rPr>
                        <a:t>反不正当竞争法</a:t>
                      </a:r>
                      <a:r>
                        <a:rPr lang="en-US" altLang="zh-CN" sz="1600" kern="0" dirty="0" smtClean="0">
                          <a:solidFill>
                            <a:srgbClr val="000000"/>
                          </a:solidFill>
                          <a:latin typeface="楷体" panose="02010609060101010101" pitchFamily="49" charset="-122"/>
                          <a:ea typeface="楷体" panose="02010609060101010101" pitchFamily="49" charset="-122"/>
                        </a:rPr>
                        <a:t>》</a:t>
                      </a:r>
                      <a:r>
                        <a:rPr lang="zh-CN" altLang="en-US" sz="1600" kern="0" dirty="0" smtClean="0">
                          <a:solidFill>
                            <a:srgbClr val="FF0000"/>
                          </a:solidFill>
                          <a:latin typeface="楷体" panose="02010609060101010101" pitchFamily="49" charset="-122"/>
                          <a:ea typeface="楷体" panose="02010609060101010101" pitchFamily="49" charset="-122"/>
                        </a:rPr>
                        <a:t>第七条第一款</a:t>
                      </a:r>
                      <a:r>
                        <a:rPr lang="zh-CN" altLang="en-US" sz="1600" kern="0" dirty="0" smtClean="0">
                          <a:solidFill>
                            <a:srgbClr val="000000"/>
                          </a:solidFill>
                          <a:latin typeface="楷体" panose="02010609060101010101" pitchFamily="49" charset="-122"/>
                          <a:ea typeface="楷体" panose="02010609060101010101" pitchFamily="49" charset="-122"/>
                        </a:rPr>
                        <a:t>的规定，（一）罚款人民币</a:t>
                      </a:r>
                      <a:r>
                        <a:rPr lang="en-US" altLang="zh-CN" sz="1600" kern="0" dirty="0" smtClean="0">
                          <a:solidFill>
                            <a:srgbClr val="000000"/>
                          </a:solidFill>
                          <a:latin typeface="楷体" panose="02010609060101010101" pitchFamily="49" charset="-122"/>
                          <a:ea typeface="楷体" panose="02010609060101010101" pitchFamily="49" charset="-122"/>
                        </a:rPr>
                        <a:t>10</a:t>
                      </a:r>
                      <a:r>
                        <a:rPr lang="zh-CN" altLang="en-US" sz="1600" kern="0" dirty="0" smtClean="0">
                          <a:solidFill>
                            <a:srgbClr val="000000"/>
                          </a:solidFill>
                          <a:latin typeface="楷体" panose="02010609060101010101" pitchFamily="49" charset="-122"/>
                          <a:ea typeface="楷体" panose="02010609060101010101" pitchFamily="49" charset="-122"/>
                        </a:rPr>
                        <a:t>万元整；（二）没收违法所得</a:t>
                      </a:r>
                      <a:r>
                        <a:rPr lang="en-US" altLang="zh-CN" sz="1600" kern="0" dirty="0" smtClean="0">
                          <a:solidFill>
                            <a:srgbClr val="000000"/>
                          </a:solidFill>
                          <a:latin typeface="楷体" panose="02010609060101010101" pitchFamily="49" charset="-122"/>
                          <a:ea typeface="楷体" panose="02010609060101010101" pitchFamily="49" charset="-122"/>
                        </a:rPr>
                        <a:t>41254.69</a:t>
                      </a:r>
                      <a:r>
                        <a:rPr lang="zh-CN" altLang="en-US" sz="1600" kern="0" dirty="0" smtClean="0">
                          <a:solidFill>
                            <a:srgbClr val="000000"/>
                          </a:solidFill>
                          <a:latin typeface="楷体" panose="02010609060101010101" pitchFamily="49" charset="-122"/>
                          <a:ea typeface="楷体" panose="02010609060101010101" pitchFamily="49" charset="-122"/>
                        </a:rPr>
                        <a:t>元（沪市监金处字（</a:t>
                      </a:r>
                      <a:r>
                        <a:rPr lang="en-US" altLang="zh-CN" sz="1600" kern="0" dirty="0" smtClean="0">
                          <a:solidFill>
                            <a:srgbClr val="000000"/>
                          </a:solidFill>
                          <a:latin typeface="楷体" panose="02010609060101010101" pitchFamily="49" charset="-122"/>
                          <a:ea typeface="楷体" panose="02010609060101010101" pitchFamily="49" charset="-122"/>
                        </a:rPr>
                        <a:t>2019</a:t>
                      </a:r>
                      <a:r>
                        <a:rPr lang="zh-CN" altLang="en-US" sz="1600" kern="0" dirty="0" smtClean="0">
                          <a:solidFill>
                            <a:srgbClr val="000000"/>
                          </a:solidFill>
                          <a:latin typeface="楷体" panose="02010609060101010101" pitchFamily="49" charset="-122"/>
                          <a:ea typeface="楷体" panose="02010609060101010101" pitchFamily="49" charset="-122"/>
                        </a:rPr>
                        <a:t>）第</a:t>
                      </a:r>
                      <a:r>
                        <a:rPr lang="en-US" altLang="zh-CN" sz="1600" kern="0" dirty="0" smtClean="0">
                          <a:solidFill>
                            <a:srgbClr val="000000"/>
                          </a:solidFill>
                          <a:latin typeface="楷体" panose="02010609060101010101" pitchFamily="49" charset="-122"/>
                          <a:ea typeface="楷体" panose="02010609060101010101" pitchFamily="49" charset="-122"/>
                        </a:rPr>
                        <a:t>282019002703</a:t>
                      </a:r>
                      <a:r>
                        <a:rPr lang="zh-CN" altLang="en-US" sz="1600" kern="0" dirty="0" smtClean="0">
                          <a:solidFill>
                            <a:srgbClr val="000000"/>
                          </a:solidFill>
                          <a:latin typeface="楷体" panose="02010609060101010101" pitchFamily="49" charset="-122"/>
                          <a:ea typeface="楷体" panose="02010609060101010101" pitchFamily="49" charset="-122"/>
                        </a:rPr>
                        <a:t>号）。</a:t>
                      </a:r>
                      <a:endParaRPr lang="zh-CN" altLang="en-US"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bl>
          </a:graphicData>
        </a:graphic>
      </p:graphicFrame>
      <p:sp>
        <p:nvSpPr>
          <p:cNvPr id="4" name="灯片编号占位符 3"/>
          <p:cNvSpPr>
            <a:spLocks noGrp="1"/>
          </p:cNvSpPr>
          <p:nvPr>
            <p:ph type="sldNum" sz="quarter" idx="4"/>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2"/>
          <p:cNvSpPr>
            <a:spLocks noGrp="1"/>
          </p:cNvSpPr>
          <p:nvPr>
            <p:ph type="title"/>
          </p:nvPr>
        </p:nvSpPr>
        <p:spPr>
          <a:xfrm>
            <a:off x="0" y="0"/>
            <a:ext cx="9001125" cy="960173"/>
          </a:xfrm>
        </p:spPr>
        <p:txBody>
          <a:bodyPr/>
          <a:lstStyle/>
          <a:p>
            <a:r>
              <a:rPr lang="zh-CN" altLang="en-US" sz="2400" dirty="0">
                <a:solidFill>
                  <a:prstClr val="black"/>
                </a:solidFill>
                <a:latin typeface="楷体" panose="02010609060101010101" pitchFamily="49" charset="-122"/>
                <a:ea typeface="楷体" panose="02010609060101010101" pitchFamily="49" charset="-122"/>
              </a:rPr>
              <a:t>三、商业贿赂典型事件</a:t>
            </a:r>
            <a:endParaRPr lang="zh-CN" altLang="en-US" dirty="0" smtClean="0">
              <a:latin typeface="楷体" panose="02010609060101010101" pitchFamily="49" charset="-122"/>
              <a:ea typeface="楷体" panose="02010609060101010101" pitchFamily="49" charset="-122"/>
            </a:endParaRPr>
          </a:p>
        </p:txBody>
      </p:sp>
      <p:graphicFrame>
        <p:nvGraphicFramePr>
          <p:cNvPr id="24" name="表格 23"/>
          <p:cNvGraphicFramePr>
            <a:graphicFrameLocks noGrp="1"/>
          </p:cNvGraphicFramePr>
          <p:nvPr/>
        </p:nvGraphicFramePr>
        <p:xfrm>
          <a:off x="520786" y="1495679"/>
          <a:ext cx="7959552" cy="3078562"/>
        </p:xfrm>
        <a:graphic>
          <a:graphicData uri="http://schemas.openxmlformats.org/drawingml/2006/table">
            <a:tbl>
              <a:tblPr firstCol="1" bandRow="1">
                <a:tableStyleId>{5C22544A-7EE6-4342-B048-85BDC9FD1C3A}</a:tableStyleId>
              </a:tblPr>
              <a:tblGrid>
                <a:gridCol w="1193800"/>
                <a:gridCol w="6765752"/>
              </a:tblGrid>
              <a:tr h="41431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ja-JP" altLang="en-US" sz="1600" dirty="0" smtClean="0">
                          <a:latin typeface="楷体" panose="02010609060101010101" pitchFamily="49" charset="-122"/>
                          <a:ea typeface="楷体" panose="02010609060101010101" pitchFamily="49" charset="-122"/>
                        </a:rPr>
                        <a:t>事件</a:t>
                      </a:r>
                      <a:r>
                        <a:rPr lang="en-US" altLang="ja-JP" sz="1600" dirty="0" smtClean="0">
                          <a:latin typeface="楷体" panose="02010609060101010101" pitchFamily="49" charset="-122"/>
                          <a:ea typeface="楷体" panose="02010609060101010101" pitchFamily="49" charset="-122"/>
                        </a:rPr>
                        <a:t>2</a:t>
                      </a:r>
                      <a:endParaRPr lang="en-US" altLang="zh-CN"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eaLnBrk="1" hangingPunct="1">
                        <a:lnSpc>
                          <a:spcPct val="80000"/>
                        </a:lnSpc>
                        <a:buClrTx/>
                        <a:buSzTx/>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上海阅历文化传播有限公司</a:t>
                      </a:r>
                      <a:r>
                        <a:rPr lang="zh-CN" altLang="en-US" sz="1600" dirty="0" smtClean="0">
                          <a:solidFill>
                            <a:srgbClr val="FF0000"/>
                          </a:solidFill>
                          <a:latin typeface="楷体" panose="02010609060101010101" pitchFamily="49" charset="-122"/>
                          <a:ea typeface="楷体" panose="02010609060101010101" pitchFamily="49" charset="-122"/>
                        </a:rPr>
                        <a:t>贿赂交易相对方工作人员</a:t>
                      </a:r>
                      <a:endParaRPr lang="zh-CN" altLang="en-US" sz="1600" dirty="0" smtClean="0">
                        <a:solidFill>
                          <a:srgbClr val="FF0000"/>
                        </a:solidFill>
                        <a:latin typeface="楷体" panose="02010609060101010101" pitchFamily="49" charset="-122"/>
                        <a:ea typeface="楷体" panose="02010609060101010101" pitchFamily="49" charset="-122"/>
                      </a:endParaRPr>
                    </a:p>
                  </a:txBody>
                  <a:tcPr marL="91436" marR="91436" marT="39017" marB="39017" anchor="ctr"/>
                </a:tc>
              </a:tr>
              <a:tr h="196195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事实</a:t>
                      </a:r>
                      <a:endParaRPr lang="en-US" altLang="ja-JP"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a:spcBef>
                          <a:spcPct val="20000"/>
                        </a:spcBef>
                        <a:buClr>
                          <a:srgbClr val="3333CC"/>
                        </a:buClr>
                        <a:buSzPct val="60000"/>
                        <a:defRPr/>
                      </a:pPr>
                      <a:r>
                        <a:rPr lang="en-US" altLang="zh-CN" sz="1600" kern="0" dirty="0" smtClean="0">
                          <a:solidFill>
                            <a:srgbClr val="000000"/>
                          </a:solidFill>
                          <a:latin typeface="楷体" panose="02010609060101010101" pitchFamily="49" charset="-122"/>
                          <a:ea typeface="楷体" panose="02010609060101010101" pitchFamily="49" charset="-122"/>
                        </a:rPr>
                        <a:t>2018</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8</a:t>
                      </a:r>
                      <a:r>
                        <a:rPr lang="zh-CN" altLang="en-US" sz="1600" kern="0" dirty="0" smtClean="0">
                          <a:solidFill>
                            <a:srgbClr val="000000"/>
                          </a:solidFill>
                          <a:latin typeface="楷体" panose="02010609060101010101" pitchFamily="49" charset="-122"/>
                          <a:ea typeface="楷体" panose="02010609060101010101" pitchFamily="49" charset="-122"/>
                        </a:rPr>
                        <a:t>月</a:t>
                      </a:r>
                      <a:r>
                        <a:rPr lang="en-US" altLang="zh-CN" sz="1600" kern="0" dirty="0" smtClean="0">
                          <a:solidFill>
                            <a:srgbClr val="000000"/>
                          </a:solidFill>
                          <a:latin typeface="楷体" panose="02010609060101010101" pitchFamily="49" charset="-122"/>
                          <a:ea typeface="楷体" panose="02010609060101010101" pitchFamily="49" charset="-122"/>
                        </a:rPr>
                        <a:t>28</a:t>
                      </a:r>
                      <a:r>
                        <a:rPr lang="zh-CN" altLang="en-US" sz="1600" kern="0" dirty="0" smtClean="0">
                          <a:solidFill>
                            <a:srgbClr val="000000"/>
                          </a:solidFill>
                          <a:latin typeface="楷体" panose="02010609060101010101" pitchFamily="49" charset="-122"/>
                          <a:ea typeface="楷体" panose="02010609060101010101" pitchFamily="49" charset="-122"/>
                        </a:rPr>
                        <a:t>日，当事人通过招投标获得交行工会第二季“交享阅”读书活动业务。当事人收取服务费用人民币</a:t>
                      </a:r>
                      <a:r>
                        <a:rPr lang="en-US" altLang="zh-CN" sz="1600" kern="0" dirty="0" smtClean="0">
                          <a:solidFill>
                            <a:srgbClr val="000000"/>
                          </a:solidFill>
                          <a:latin typeface="楷体" panose="02010609060101010101" pitchFamily="49" charset="-122"/>
                          <a:ea typeface="楷体" panose="02010609060101010101" pitchFamily="49" charset="-122"/>
                        </a:rPr>
                        <a:t>75.3581</a:t>
                      </a:r>
                      <a:r>
                        <a:rPr lang="zh-CN" altLang="en-US" sz="1600" kern="0" dirty="0" smtClean="0">
                          <a:solidFill>
                            <a:srgbClr val="000000"/>
                          </a:solidFill>
                          <a:latin typeface="楷体" panose="02010609060101010101" pitchFamily="49" charset="-122"/>
                          <a:ea typeface="楷体" panose="02010609060101010101" pitchFamily="49" charset="-122"/>
                        </a:rPr>
                        <a:t>万元，扣除相关经营成本及缴纳税费后获利人民币</a:t>
                      </a:r>
                      <a:r>
                        <a:rPr lang="en-US" altLang="zh-CN" sz="1600" kern="0" dirty="0" smtClean="0">
                          <a:solidFill>
                            <a:srgbClr val="000000"/>
                          </a:solidFill>
                          <a:latin typeface="楷体" panose="02010609060101010101" pitchFamily="49" charset="-122"/>
                          <a:ea typeface="楷体" panose="02010609060101010101" pitchFamily="49" charset="-122"/>
                        </a:rPr>
                        <a:t>7.262814</a:t>
                      </a:r>
                      <a:r>
                        <a:rPr lang="zh-CN" altLang="en-US" sz="1600" kern="0" dirty="0" smtClean="0">
                          <a:solidFill>
                            <a:srgbClr val="000000"/>
                          </a:solidFill>
                          <a:latin typeface="楷体" panose="02010609060101010101" pitchFamily="49" charset="-122"/>
                          <a:ea typeface="楷体" panose="02010609060101010101" pitchFamily="49" charset="-122"/>
                        </a:rPr>
                        <a:t>万元。</a:t>
                      </a:r>
                      <a:endParaRPr lang="zh-CN" altLang="en-US" sz="1600" kern="0" dirty="0" smtClean="0">
                        <a:solidFill>
                          <a:srgbClr val="000000"/>
                        </a:solidFill>
                        <a:latin typeface="楷体" panose="02010609060101010101" pitchFamily="49" charset="-122"/>
                        <a:ea typeface="楷体" panose="02010609060101010101" pitchFamily="49" charset="-122"/>
                      </a:endParaRPr>
                    </a:p>
                    <a:p>
                      <a:pPr>
                        <a:spcBef>
                          <a:spcPct val="20000"/>
                        </a:spcBef>
                        <a:buClr>
                          <a:srgbClr val="3333CC"/>
                        </a:buClr>
                        <a:buSzPct val="60000"/>
                        <a:defRPr/>
                      </a:pPr>
                      <a:r>
                        <a:rPr lang="zh-CN" altLang="en-US" sz="1600" kern="0" dirty="0" smtClean="0">
                          <a:solidFill>
                            <a:srgbClr val="000000"/>
                          </a:solidFill>
                          <a:latin typeface="楷体" panose="02010609060101010101" pitchFamily="49" charset="-122"/>
                          <a:ea typeface="楷体" panose="02010609060101010101" pitchFamily="49" charset="-122"/>
                        </a:rPr>
                        <a:t>项目开展过程中，于某提出索要经济利益。</a:t>
                      </a:r>
                      <a:endParaRPr lang="zh-CN" altLang="en-US" sz="1600" kern="0" dirty="0" smtClean="0">
                        <a:solidFill>
                          <a:srgbClr val="000000"/>
                        </a:solidFill>
                        <a:latin typeface="楷体" panose="02010609060101010101" pitchFamily="49" charset="-122"/>
                        <a:ea typeface="楷体" panose="02010609060101010101" pitchFamily="49" charset="-122"/>
                      </a:endParaRPr>
                    </a:p>
                    <a:p>
                      <a:pPr>
                        <a:spcBef>
                          <a:spcPct val="20000"/>
                        </a:spcBef>
                        <a:buClr>
                          <a:srgbClr val="3333CC"/>
                        </a:buClr>
                        <a:buSzPct val="60000"/>
                        <a:defRPr/>
                      </a:pPr>
                      <a:r>
                        <a:rPr lang="zh-CN" altLang="en-US" sz="1600" kern="0" dirty="0" smtClean="0">
                          <a:solidFill>
                            <a:srgbClr val="000000"/>
                          </a:solidFill>
                          <a:latin typeface="楷体" panose="02010609060101010101" pitchFamily="49" charset="-122"/>
                          <a:ea typeface="楷体" panose="02010609060101010101" pitchFamily="49" charset="-122"/>
                        </a:rPr>
                        <a:t>当事人项目负责人于</a:t>
                      </a:r>
                      <a:r>
                        <a:rPr lang="en-US" altLang="zh-CN" sz="1600" kern="0" dirty="0" smtClean="0">
                          <a:solidFill>
                            <a:srgbClr val="000000"/>
                          </a:solidFill>
                          <a:latin typeface="楷体" panose="02010609060101010101" pitchFamily="49" charset="-122"/>
                          <a:ea typeface="楷体" panose="02010609060101010101" pitchFamily="49" charset="-122"/>
                        </a:rPr>
                        <a:t>2019</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1</a:t>
                      </a:r>
                      <a:r>
                        <a:rPr lang="zh-CN" altLang="en-US" sz="1600" kern="0" dirty="0" smtClean="0">
                          <a:solidFill>
                            <a:srgbClr val="000000"/>
                          </a:solidFill>
                          <a:latin typeface="楷体" panose="02010609060101010101" pitchFamily="49" charset="-122"/>
                          <a:ea typeface="楷体" panose="02010609060101010101" pitchFamily="49" charset="-122"/>
                        </a:rPr>
                        <a:t>月给付于某现金人民币</a:t>
                      </a:r>
                      <a:r>
                        <a:rPr lang="en-US" altLang="zh-CN" sz="1600" kern="0" dirty="0" smtClean="0">
                          <a:solidFill>
                            <a:srgbClr val="000000"/>
                          </a:solidFill>
                          <a:latin typeface="楷体" panose="02010609060101010101" pitchFamily="49" charset="-122"/>
                          <a:ea typeface="楷体" panose="02010609060101010101" pitchFamily="49" charset="-122"/>
                        </a:rPr>
                        <a:t>9</a:t>
                      </a:r>
                      <a:r>
                        <a:rPr lang="zh-CN" altLang="en-US" sz="1600" kern="0" dirty="0" smtClean="0">
                          <a:solidFill>
                            <a:srgbClr val="000000"/>
                          </a:solidFill>
                          <a:latin typeface="楷体" panose="02010609060101010101" pitchFamily="49" charset="-122"/>
                          <a:ea typeface="楷体" panose="02010609060101010101" pitchFamily="49" charset="-122"/>
                        </a:rPr>
                        <a:t>万元。</a:t>
                      </a:r>
                      <a:endParaRPr lang="zh-CN" altLang="en-US" sz="1600" kern="0" dirty="0" smtClean="0">
                        <a:solidFill>
                          <a:srgbClr val="000000"/>
                        </a:solidFill>
                        <a:latin typeface="楷体" panose="02010609060101010101" pitchFamily="49" charset="-122"/>
                        <a:ea typeface="楷体" panose="02010609060101010101" pitchFamily="49" charset="-122"/>
                      </a:endParaRPr>
                    </a:p>
                    <a:p>
                      <a:pPr>
                        <a:spcBef>
                          <a:spcPct val="20000"/>
                        </a:spcBef>
                        <a:buClr>
                          <a:srgbClr val="3333CC"/>
                        </a:buClr>
                        <a:buSzPct val="60000"/>
                        <a:defRPr/>
                      </a:pPr>
                      <a:r>
                        <a:rPr lang="en-US" altLang="zh-CN" sz="1600" kern="0" dirty="0" smtClean="0">
                          <a:solidFill>
                            <a:srgbClr val="000000"/>
                          </a:solidFill>
                          <a:latin typeface="楷体" panose="02010609060101010101" pitchFamily="49" charset="-122"/>
                          <a:ea typeface="楷体" panose="02010609060101010101" pitchFamily="49" charset="-122"/>
                        </a:rPr>
                        <a:t>2019</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3</a:t>
                      </a:r>
                      <a:r>
                        <a:rPr lang="zh-CN" altLang="en-US" sz="1600" kern="0" dirty="0" smtClean="0">
                          <a:solidFill>
                            <a:srgbClr val="000000"/>
                          </a:solidFill>
                          <a:latin typeface="楷体" panose="02010609060101010101" pitchFamily="49" charset="-122"/>
                          <a:ea typeface="楷体" panose="02010609060101010101" pitchFamily="49" charset="-122"/>
                        </a:rPr>
                        <a:t>月</a:t>
                      </a:r>
                      <a:r>
                        <a:rPr lang="en-US" altLang="zh-CN" sz="1600" kern="0" dirty="0" smtClean="0">
                          <a:solidFill>
                            <a:srgbClr val="000000"/>
                          </a:solidFill>
                          <a:latin typeface="楷体" panose="02010609060101010101" pitchFamily="49" charset="-122"/>
                          <a:ea typeface="楷体" panose="02010609060101010101" pitchFamily="49" charset="-122"/>
                        </a:rPr>
                        <a:t>6</a:t>
                      </a:r>
                      <a:r>
                        <a:rPr lang="zh-CN" altLang="en-US" sz="1600" kern="0" dirty="0" smtClean="0">
                          <a:solidFill>
                            <a:srgbClr val="000000"/>
                          </a:solidFill>
                          <a:latin typeface="楷体" panose="02010609060101010101" pitchFamily="49" charset="-122"/>
                          <a:ea typeface="楷体" panose="02010609060101010101" pitchFamily="49" charset="-122"/>
                        </a:rPr>
                        <a:t>日，于某受贿案案发，被上海市浦东新区监察委员会采取留置措施，</a:t>
                      </a:r>
                      <a:r>
                        <a:rPr lang="en-US" altLang="zh-CN" sz="1600" kern="0" dirty="0" smtClean="0">
                          <a:solidFill>
                            <a:srgbClr val="000000"/>
                          </a:solidFill>
                          <a:latin typeface="楷体" panose="02010609060101010101" pitchFamily="49" charset="-122"/>
                          <a:ea typeface="楷体" panose="02010609060101010101" pitchFamily="49" charset="-122"/>
                        </a:rPr>
                        <a:t>2019</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11</a:t>
                      </a:r>
                      <a:r>
                        <a:rPr lang="zh-CN" altLang="en-US" sz="1600" kern="0" dirty="0" smtClean="0">
                          <a:solidFill>
                            <a:srgbClr val="000000"/>
                          </a:solidFill>
                          <a:latin typeface="楷体" panose="02010609060101010101" pitchFamily="49" charset="-122"/>
                          <a:ea typeface="楷体" panose="02010609060101010101" pitchFamily="49" charset="-122"/>
                        </a:rPr>
                        <a:t>月</a:t>
                      </a:r>
                      <a:r>
                        <a:rPr lang="en-US" altLang="zh-CN" sz="1600" kern="0" dirty="0" smtClean="0">
                          <a:solidFill>
                            <a:srgbClr val="000000"/>
                          </a:solidFill>
                          <a:latin typeface="楷体" panose="02010609060101010101" pitchFamily="49" charset="-122"/>
                          <a:ea typeface="楷体" panose="02010609060101010101" pitchFamily="49" charset="-122"/>
                        </a:rPr>
                        <a:t>8</a:t>
                      </a:r>
                      <a:r>
                        <a:rPr lang="zh-CN" altLang="en-US" sz="1600" kern="0" dirty="0" smtClean="0">
                          <a:solidFill>
                            <a:srgbClr val="000000"/>
                          </a:solidFill>
                          <a:latin typeface="楷体" panose="02010609060101010101" pitchFamily="49" charset="-122"/>
                          <a:ea typeface="楷体" panose="02010609060101010101" pitchFamily="49" charset="-122"/>
                        </a:rPr>
                        <a:t>日被上海市浦东新区人民法院判处刑罚。</a:t>
                      </a:r>
                      <a:endParaRPr lang="zh-CN" altLang="en-US"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r h="702298">
                <a:tc>
                  <a:txBody>
                    <a:bodyPr/>
                    <a:lstStyle/>
                    <a:p>
                      <a:pPr algn="ctr" eaLnBrk="1" hangingPunct="1">
                        <a:lnSpc>
                          <a:spcPct val="80000"/>
                        </a:lnSpc>
                        <a:buClrTx/>
                        <a:buSzTx/>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处罚</a:t>
                      </a:r>
                      <a:endParaRPr lang="en-US" altLang="zh-CN" sz="1600" dirty="0">
                        <a:latin typeface="楷体" panose="02010609060101010101" pitchFamily="49" charset="-122"/>
                        <a:ea typeface="楷体" panose="02010609060101010101" pitchFamily="49" charset="-122"/>
                      </a:endParaRPr>
                    </a:p>
                  </a:txBody>
                  <a:tcPr marL="91436" marR="91436" marT="39017" marB="39017" anchor="ctr"/>
                </a:tc>
                <a:tc>
                  <a:txBody>
                    <a:bodyPr/>
                    <a:lstStyle/>
                    <a:p>
                      <a:pPr marL="0" indent="0">
                        <a:spcBef>
                          <a:spcPct val="0"/>
                        </a:spcBef>
                        <a:buClrTx/>
                        <a:buSzTx/>
                        <a:buNone/>
                        <a:defRPr/>
                      </a:pPr>
                      <a:r>
                        <a:rPr lang="zh-CN" altLang="en-US" sz="1600" kern="0" dirty="0" smtClean="0">
                          <a:solidFill>
                            <a:srgbClr val="000000"/>
                          </a:solidFill>
                          <a:latin typeface="楷体" panose="02010609060101010101" pitchFamily="49" charset="-122"/>
                          <a:ea typeface="楷体" panose="02010609060101010101" pitchFamily="49" charset="-122"/>
                        </a:rPr>
                        <a:t>违反</a:t>
                      </a:r>
                      <a:r>
                        <a:rPr lang="en-US" altLang="zh-CN" sz="1600" kern="0" dirty="0" smtClean="0">
                          <a:solidFill>
                            <a:srgbClr val="000000"/>
                          </a:solidFill>
                          <a:latin typeface="楷体" panose="02010609060101010101" pitchFamily="49" charset="-122"/>
                          <a:ea typeface="楷体" panose="02010609060101010101" pitchFamily="49" charset="-122"/>
                        </a:rPr>
                        <a:t>《</a:t>
                      </a:r>
                      <a:r>
                        <a:rPr lang="zh-CN" altLang="en-US" sz="1600" kern="0" dirty="0" smtClean="0">
                          <a:solidFill>
                            <a:srgbClr val="000000"/>
                          </a:solidFill>
                          <a:latin typeface="楷体" panose="02010609060101010101" pitchFamily="49" charset="-122"/>
                          <a:ea typeface="楷体" panose="02010609060101010101" pitchFamily="49" charset="-122"/>
                        </a:rPr>
                        <a:t>反不正当竞争法</a:t>
                      </a:r>
                      <a:r>
                        <a:rPr lang="en-US" altLang="zh-CN" sz="1600" kern="0" dirty="0" smtClean="0">
                          <a:solidFill>
                            <a:srgbClr val="000000"/>
                          </a:solidFill>
                          <a:latin typeface="楷体" panose="02010609060101010101" pitchFamily="49" charset="-122"/>
                          <a:ea typeface="楷体" panose="02010609060101010101" pitchFamily="49" charset="-122"/>
                        </a:rPr>
                        <a:t>》</a:t>
                      </a:r>
                      <a:r>
                        <a:rPr lang="zh-CN" altLang="en-US" sz="1600" kern="0" dirty="0" smtClean="0">
                          <a:solidFill>
                            <a:srgbClr val="FF0000"/>
                          </a:solidFill>
                          <a:latin typeface="楷体" panose="02010609060101010101" pitchFamily="49" charset="-122"/>
                          <a:ea typeface="楷体" panose="02010609060101010101" pitchFamily="49" charset="-122"/>
                        </a:rPr>
                        <a:t>第七条第一款第（一）项</a:t>
                      </a:r>
                      <a:r>
                        <a:rPr lang="zh-CN" altLang="en-US" sz="1600" kern="0" dirty="0" smtClean="0">
                          <a:solidFill>
                            <a:srgbClr val="000000"/>
                          </a:solidFill>
                          <a:latin typeface="楷体" panose="02010609060101010101" pitchFamily="49" charset="-122"/>
                          <a:ea typeface="楷体" panose="02010609060101010101" pitchFamily="49" charset="-122"/>
                        </a:rPr>
                        <a:t>，</a:t>
                      </a:r>
                      <a:r>
                        <a:rPr lang="en-US" altLang="zh-CN" sz="1600" kern="0" dirty="0" smtClean="0">
                          <a:solidFill>
                            <a:srgbClr val="000000"/>
                          </a:solidFill>
                          <a:latin typeface="楷体" panose="02010609060101010101" pitchFamily="49" charset="-122"/>
                          <a:ea typeface="楷体" panose="02010609060101010101" pitchFamily="49" charset="-122"/>
                        </a:rPr>
                        <a:t>1</a:t>
                      </a:r>
                      <a:r>
                        <a:rPr lang="zh-CN" altLang="en-US" sz="1600" kern="0" dirty="0" smtClean="0">
                          <a:solidFill>
                            <a:srgbClr val="000000"/>
                          </a:solidFill>
                          <a:latin typeface="楷体" panose="02010609060101010101" pitchFamily="49" charset="-122"/>
                          <a:ea typeface="楷体" panose="02010609060101010101" pitchFamily="49" charset="-122"/>
                        </a:rPr>
                        <a:t>、没收违法所得</a:t>
                      </a:r>
                      <a:r>
                        <a:rPr lang="en-US" altLang="zh-CN" sz="1600" kern="0" dirty="0" smtClean="0">
                          <a:solidFill>
                            <a:srgbClr val="000000"/>
                          </a:solidFill>
                          <a:latin typeface="楷体" panose="02010609060101010101" pitchFamily="49" charset="-122"/>
                          <a:ea typeface="楷体" panose="02010609060101010101" pitchFamily="49" charset="-122"/>
                        </a:rPr>
                        <a:t>72628.14</a:t>
                      </a:r>
                      <a:r>
                        <a:rPr lang="zh-CN" altLang="en-US" sz="1600" kern="0" dirty="0" smtClean="0">
                          <a:solidFill>
                            <a:srgbClr val="000000"/>
                          </a:solidFill>
                          <a:latin typeface="楷体" panose="02010609060101010101" pitchFamily="49" charset="-122"/>
                          <a:ea typeface="楷体" panose="02010609060101010101" pitchFamily="49" charset="-122"/>
                        </a:rPr>
                        <a:t>元；</a:t>
                      </a:r>
                      <a:r>
                        <a:rPr lang="en-US" altLang="zh-CN" sz="1600" kern="0" dirty="0" smtClean="0">
                          <a:solidFill>
                            <a:srgbClr val="000000"/>
                          </a:solidFill>
                          <a:latin typeface="楷体" panose="02010609060101010101" pitchFamily="49" charset="-122"/>
                          <a:ea typeface="楷体" panose="02010609060101010101" pitchFamily="49" charset="-122"/>
                        </a:rPr>
                        <a:t>2</a:t>
                      </a:r>
                      <a:r>
                        <a:rPr lang="zh-CN" altLang="en-US" sz="1600" kern="0" dirty="0" smtClean="0">
                          <a:solidFill>
                            <a:srgbClr val="000000"/>
                          </a:solidFill>
                          <a:latin typeface="楷体" panose="02010609060101010101" pitchFamily="49" charset="-122"/>
                          <a:ea typeface="楷体" panose="02010609060101010101" pitchFamily="49" charset="-122"/>
                        </a:rPr>
                        <a:t>、罚款</a:t>
                      </a:r>
                      <a:r>
                        <a:rPr lang="en-US" altLang="zh-CN" sz="1600" kern="0" dirty="0" smtClean="0">
                          <a:solidFill>
                            <a:srgbClr val="000000"/>
                          </a:solidFill>
                          <a:latin typeface="楷体" panose="02010609060101010101" pitchFamily="49" charset="-122"/>
                          <a:ea typeface="楷体" panose="02010609060101010101" pitchFamily="49" charset="-122"/>
                        </a:rPr>
                        <a:t>40</a:t>
                      </a:r>
                      <a:r>
                        <a:rPr lang="zh-CN" altLang="en-US" sz="1600" kern="0" dirty="0" smtClean="0">
                          <a:solidFill>
                            <a:srgbClr val="000000"/>
                          </a:solidFill>
                          <a:latin typeface="楷体" panose="02010609060101010101" pitchFamily="49" charset="-122"/>
                          <a:ea typeface="楷体" panose="02010609060101010101" pitchFamily="49" charset="-122"/>
                        </a:rPr>
                        <a:t>万元（沪市监浦处</a:t>
                      </a:r>
                      <a:r>
                        <a:rPr lang="en-US" altLang="zh-CN" sz="1600" kern="0" dirty="0" smtClean="0">
                          <a:solidFill>
                            <a:srgbClr val="000000"/>
                          </a:solidFill>
                          <a:latin typeface="楷体" panose="02010609060101010101" pitchFamily="49" charset="-122"/>
                          <a:ea typeface="楷体" panose="02010609060101010101" pitchFamily="49" charset="-122"/>
                        </a:rPr>
                        <a:t>〔2021〕152020002767</a:t>
                      </a:r>
                      <a:r>
                        <a:rPr lang="zh-CN" altLang="en-US" sz="1600" kern="0" dirty="0" smtClean="0">
                          <a:solidFill>
                            <a:srgbClr val="000000"/>
                          </a:solidFill>
                          <a:latin typeface="楷体" panose="02010609060101010101" pitchFamily="49" charset="-122"/>
                          <a:ea typeface="楷体" panose="02010609060101010101" pitchFamily="49" charset="-122"/>
                        </a:rPr>
                        <a:t>号）。</a:t>
                      </a:r>
                      <a:endParaRPr lang="zh-CN" altLang="en-US"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bl>
          </a:graphicData>
        </a:graphic>
      </p:graphicFrame>
      <p:sp>
        <p:nvSpPr>
          <p:cNvPr id="4" name="灯片编号占位符 3"/>
          <p:cNvSpPr>
            <a:spLocks noGrp="1"/>
          </p:cNvSpPr>
          <p:nvPr>
            <p:ph type="sldNum" sz="quarter" idx="4"/>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2"/>
          <p:cNvSpPr>
            <a:spLocks noGrp="1"/>
          </p:cNvSpPr>
          <p:nvPr>
            <p:ph type="title"/>
          </p:nvPr>
        </p:nvSpPr>
        <p:spPr>
          <a:xfrm>
            <a:off x="0" y="0"/>
            <a:ext cx="9001125" cy="960173"/>
          </a:xfrm>
        </p:spPr>
        <p:txBody>
          <a:bodyPr/>
          <a:lstStyle/>
          <a:p>
            <a:r>
              <a:rPr lang="zh-CN" altLang="en-US" sz="2400" dirty="0">
                <a:solidFill>
                  <a:prstClr val="black"/>
                </a:solidFill>
                <a:latin typeface="楷体" panose="02010609060101010101" pitchFamily="49" charset="-122"/>
                <a:ea typeface="楷体" panose="02010609060101010101" pitchFamily="49" charset="-122"/>
              </a:rPr>
              <a:t>三、商业贿赂典型事件</a:t>
            </a:r>
            <a:endParaRPr lang="zh-CN" altLang="en-US" dirty="0" smtClean="0">
              <a:latin typeface="楷体" panose="02010609060101010101" pitchFamily="49" charset="-122"/>
              <a:ea typeface="楷体" panose="02010609060101010101" pitchFamily="49" charset="-122"/>
            </a:endParaRPr>
          </a:p>
        </p:txBody>
      </p:sp>
      <p:graphicFrame>
        <p:nvGraphicFramePr>
          <p:cNvPr id="24" name="表格 23"/>
          <p:cNvGraphicFramePr>
            <a:graphicFrameLocks noGrp="1"/>
          </p:cNvGraphicFramePr>
          <p:nvPr/>
        </p:nvGraphicFramePr>
        <p:xfrm>
          <a:off x="520786" y="1495679"/>
          <a:ext cx="7959552" cy="3185818"/>
        </p:xfrm>
        <a:graphic>
          <a:graphicData uri="http://schemas.openxmlformats.org/drawingml/2006/table">
            <a:tbl>
              <a:tblPr firstCol="1" bandRow="1">
                <a:tableStyleId>{5C22544A-7EE6-4342-B048-85BDC9FD1C3A}</a:tableStyleId>
              </a:tblPr>
              <a:tblGrid>
                <a:gridCol w="1193800"/>
                <a:gridCol w="6765752"/>
              </a:tblGrid>
              <a:tr h="41431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ja-JP" altLang="en-US" sz="1600" dirty="0" smtClean="0">
                          <a:latin typeface="楷体" panose="02010609060101010101" pitchFamily="49" charset="-122"/>
                          <a:ea typeface="楷体" panose="02010609060101010101" pitchFamily="49" charset="-122"/>
                        </a:rPr>
                        <a:t>事件</a:t>
                      </a:r>
                      <a:r>
                        <a:rPr lang="en-US" altLang="ja-JP" sz="1600" dirty="0" smtClean="0">
                          <a:latin typeface="楷体" panose="02010609060101010101" pitchFamily="49" charset="-122"/>
                          <a:ea typeface="楷体" panose="02010609060101010101" pitchFamily="49" charset="-122"/>
                        </a:rPr>
                        <a:t>3</a:t>
                      </a:r>
                      <a:endParaRPr lang="en-US" altLang="zh-CN"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eaLnBrk="1" hangingPunct="1">
                        <a:lnSpc>
                          <a:spcPct val="80000"/>
                        </a:lnSpc>
                        <a:buClrTx/>
                        <a:buSzTx/>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贿赂</a:t>
                      </a:r>
                      <a:r>
                        <a:rPr lang="zh-CN" altLang="en-US" sz="1600" dirty="0" smtClean="0">
                          <a:solidFill>
                            <a:srgbClr val="FF0000"/>
                          </a:solidFill>
                          <a:latin typeface="楷体" panose="02010609060101010101" pitchFamily="49" charset="-122"/>
                          <a:ea typeface="楷体" panose="02010609060101010101" pitchFamily="49" charset="-122"/>
                        </a:rPr>
                        <a:t>交易相对方委托办理</a:t>
                      </a:r>
                      <a:r>
                        <a:rPr lang="zh-CN" altLang="en-US" sz="1600" dirty="0" smtClean="0">
                          <a:solidFill>
                            <a:srgbClr val="FF0000"/>
                          </a:solidFill>
                          <a:latin typeface="楷体" panose="02010609060101010101" pitchFamily="49" charset="-122"/>
                          <a:ea typeface="楷体" panose="02010609060101010101" pitchFamily="49" charset="-122"/>
                        </a:rPr>
                        <a:t>相关事务的个人</a:t>
                      </a:r>
                      <a:endParaRPr lang="zh-CN" altLang="en-US" sz="1600" dirty="0" smtClean="0">
                        <a:solidFill>
                          <a:srgbClr val="FF0000"/>
                        </a:solidFill>
                        <a:latin typeface="楷体" panose="02010609060101010101" pitchFamily="49" charset="-122"/>
                        <a:ea typeface="楷体" panose="02010609060101010101" pitchFamily="49" charset="-122"/>
                      </a:endParaRPr>
                    </a:p>
                  </a:txBody>
                  <a:tcPr marL="91436" marR="91436" marT="39017" marB="39017" anchor="ctr"/>
                </a:tc>
              </a:tr>
              <a:tr h="196195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事实</a:t>
                      </a:r>
                      <a:endParaRPr lang="en-US" altLang="ja-JP"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a:spcBef>
                          <a:spcPct val="20000"/>
                        </a:spcBef>
                        <a:buClr>
                          <a:srgbClr val="3333CC"/>
                        </a:buClr>
                        <a:buSzPct val="60000"/>
                        <a:defRPr/>
                      </a:pPr>
                      <a:r>
                        <a:rPr lang="zh-CN" altLang="en-US" sz="1600" kern="0" dirty="0" smtClean="0">
                          <a:solidFill>
                            <a:srgbClr val="000000"/>
                          </a:solidFill>
                          <a:latin typeface="楷体" panose="02010609060101010101" pitchFamily="49" charset="-122"/>
                          <a:ea typeface="楷体" panose="02010609060101010101" pitchFamily="49" charset="-122"/>
                        </a:rPr>
                        <a:t>当事人与美团</a:t>
                      </a:r>
                      <a:r>
                        <a:rPr lang="en-US" altLang="zh-CN" sz="1600" kern="0" dirty="0" smtClean="0">
                          <a:solidFill>
                            <a:srgbClr val="000000"/>
                          </a:solidFill>
                          <a:latin typeface="楷体" panose="02010609060101010101" pitchFamily="49" charset="-122"/>
                          <a:ea typeface="楷体" panose="02010609060101010101" pitchFamily="49" charset="-122"/>
                        </a:rPr>
                        <a:t>APP</a:t>
                      </a:r>
                      <a:r>
                        <a:rPr lang="zh-CN" altLang="en-US" sz="1600" kern="0" dirty="0" smtClean="0">
                          <a:solidFill>
                            <a:srgbClr val="000000"/>
                          </a:solidFill>
                          <a:latin typeface="楷体" panose="02010609060101010101" pitchFamily="49" charset="-122"/>
                          <a:ea typeface="楷体" panose="02010609060101010101" pitchFamily="49" charset="-122"/>
                        </a:rPr>
                        <a:t>的签约跑腿骑手谢某某达成默契，每成交一笔代购订单，谢某某先向当事人法定代表人周赐雄（微信收付款账号“上海家家乐大药房”）支付订单金额，随后周赐雄向谢某某返还部分钱款。</a:t>
                      </a:r>
                      <a:endParaRPr lang="en-US" altLang="zh-CN" sz="1600" kern="0" dirty="0" smtClean="0">
                        <a:solidFill>
                          <a:srgbClr val="000000"/>
                        </a:solidFill>
                        <a:latin typeface="楷体" panose="02010609060101010101" pitchFamily="49" charset="-122"/>
                        <a:ea typeface="楷体" panose="02010609060101010101" pitchFamily="49" charset="-122"/>
                      </a:endParaRPr>
                    </a:p>
                    <a:p>
                      <a:pPr>
                        <a:spcBef>
                          <a:spcPct val="20000"/>
                        </a:spcBef>
                        <a:buClr>
                          <a:srgbClr val="3333CC"/>
                        </a:buClr>
                        <a:buSzPct val="60000"/>
                        <a:defRPr/>
                      </a:pPr>
                      <a:r>
                        <a:rPr lang="en-US" altLang="zh-CN" sz="1600" kern="0" dirty="0" smtClean="0">
                          <a:solidFill>
                            <a:srgbClr val="000000"/>
                          </a:solidFill>
                          <a:latin typeface="楷体" panose="02010609060101010101" pitchFamily="49" charset="-122"/>
                          <a:ea typeface="楷体" panose="02010609060101010101" pitchFamily="49" charset="-122"/>
                        </a:rPr>
                        <a:t>2019</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11</a:t>
                      </a:r>
                      <a:r>
                        <a:rPr lang="zh-CN" altLang="en-US" sz="1600" kern="0" dirty="0" smtClean="0">
                          <a:solidFill>
                            <a:srgbClr val="000000"/>
                          </a:solidFill>
                          <a:latin typeface="楷体" panose="02010609060101010101" pitchFamily="49" charset="-122"/>
                          <a:ea typeface="楷体" panose="02010609060101010101" pitchFamily="49" charset="-122"/>
                        </a:rPr>
                        <a:t>月</a:t>
                      </a:r>
                      <a:r>
                        <a:rPr lang="en-US" altLang="zh-CN" sz="1600" kern="0" dirty="0" smtClean="0">
                          <a:solidFill>
                            <a:srgbClr val="000000"/>
                          </a:solidFill>
                          <a:latin typeface="楷体" panose="02010609060101010101" pitchFamily="49" charset="-122"/>
                          <a:ea typeface="楷体" panose="02010609060101010101" pitchFamily="49" charset="-122"/>
                        </a:rPr>
                        <a:t>16</a:t>
                      </a:r>
                      <a:r>
                        <a:rPr lang="zh-CN" altLang="en-US" sz="1600" kern="0" dirty="0" smtClean="0">
                          <a:solidFill>
                            <a:srgbClr val="000000"/>
                          </a:solidFill>
                          <a:latin typeface="楷体" panose="02010609060101010101" pitchFamily="49" charset="-122"/>
                          <a:ea typeface="楷体" panose="02010609060101010101" pitchFamily="49" charset="-122"/>
                        </a:rPr>
                        <a:t>日至</a:t>
                      </a:r>
                      <a:r>
                        <a:rPr lang="en-US" altLang="zh-CN" sz="1600" kern="0" dirty="0" smtClean="0">
                          <a:solidFill>
                            <a:srgbClr val="000000"/>
                          </a:solidFill>
                          <a:latin typeface="楷体" panose="02010609060101010101" pitchFamily="49" charset="-122"/>
                          <a:ea typeface="楷体" panose="02010609060101010101" pitchFamily="49" charset="-122"/>
                        </a:rPr>
                        <a:t>2020</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1</a:t>
                      </a:r>
                      <a:r>
                        <a:rPr lang="zh-CN" altLang="en-US" sz="1600" kern="0" dirty="0" smtClean="0">
                          <a:solidFill>
                            <a:srgbClr val="000000"/>
                          </a:solidFill>
                          <a:latin typeface="楷体" panose="02010609060101010101" pitchFamily="49" charset="-122"/>
                          <a:ea typeface="楷体" panose="02010609060101010101" pitchFamily="49" charset="-122"/>
                        </a:rPr>
                        <a:t>月</a:t>
                      </a:r>
                      <a:r>
                        <a:rPr lang="en-US" altLang="zh-CN" sz="1600" kern="0" dirty="0" smtClean="0">
                          <a:solidFill>
                            <a:srgbClr val="000000"/>
                          </a:solidFill>
                          <a:latin typeface="楷体" panose="02010609060101010101" pitchFamily="49" charset="-122"/>
                          <a:ea typeface="楷体" panose="02010609060101010101" pitchFamily="49" charset="-122"/>
                        </a:rPr>
                        <a:t>1</a:t>
                      </a:r>
                      <a:r>
                        <a:rPr lang="zh-CN" altLang="en-US" sz="1600" kern="0" dirty="0" smtClean="0">
                          <a:solidFill>
                            <a:srgbClr val="000000"/>
                          </a:solidFill>
                          <a:latin typeface="楷体" panose="02010609060101010101" pitchFamily="49" charset="-122"/>
                          <a:ea typeface="楷体" panose="02010609060101010101" pitchFamily="49" charset="-122"/>
                        </a:rPr>
                        <a:t>月</a:t>
                      </a:r>
                      <a:r>
                        <a:rPr lang="en-US" altLang="zh-CN" sz="1600" kern="0" dirty="0" smtClean="0">
                          <a:solidFill>
                            <a:srgbClr val="000000"/>
                          </a:solidFill>
                          <a:latin typeface="楷体" panose="02010609060101010101" pitchFamily="49" charset="-122"/>
                          <a:ea typeface="楷体" panose="02010609060101010101" pitchFamily="49" charset="-122"/>
                        </a:rPr>
                        <a:t>21</a:t>
                      </a:r>
                      <a:r>
                        <a:rPr lang="zh-CN" altLang="en-US" sz="1600" kern="0" dirty="0" smtClean="0">
                          <a:solidFill>
                            <a:srgbClr val="000000"/>
                          </a:solidFill>
                          <a:latin typeface="楷体" panose="02010609060101010101" pitchFamily="49" charset="-122"/>
                          <a:ea typeface="楷体" panose="02010609060101010101" pitchFamily="49" charset="-122"/>
                        </a:rPr>
                        <a:t>日期间发生的</a:t>
                      </a:r>
                      <a:r>
                        <a:rPr lang="en-US" altLang="zh-CN" sz="1600" kern="0" dirty="0" smtClean="0">
                          <a:solidFill>
                            <a:srgbClr val="000000"/>
                          </a:solidFill>
                          <a:latin typeface="楷体" panose="02010609060101010101" pitchFamily="49" charset="-122"/>
                          <a:ea typeface="楷体" panose="02010609060101010101" pitchFamily="49" charset="-122"/>
                        </a:rPr>
                        <a:t>11</a:t>
                      </a:r>
                      <a:r>
                        <a:rPr lang="zh-CN" altLang="en-US" sz="1600" kern="0" dirty="0" smtClean="0">
                          <a:solidFill>
                            <a:srgbClr val="000000"/>
                          </a:solidFill>
                          <a:latin typeface="楷体" panose="02010609060101010101" pitchFamily="49" charset="-122"/>
                          <a:ea typeface="楷体" panose="02010609060101010101" pitchFamily="49" charset="-122"/>
                        </a:rPr>
                        <a:t>笔代购订单，当事人收到谢某某为消费者代付的商品价款共计</a:t>
                      </a:r>
                      <a:r>
                        <a:rPr lang="en-US" altLang="zh-CN" sz="1600" kern="0" dirty="0" smtClean="0">
                          <a:solidFill>
                            <a:srgbClr val="000000"/>
                          </a:solidFill>
                          <a:latin typeface="楷体" panose="02010609060101010101" pitchFamily="49" charset="-122"/>
                          <a:ea typeface="楷体" panose="02010609060101010101" pitchFamily="49" charset="-122"/>
                        </a:rPr>
                        <a:t>627.8</a:t>
                      </a:r>
                      <a:r>
                        <a:rPr lang="zh-CN" altLang="en-US" sz="1600" kern="0" dirty="0" smtClean="0">
                          <a:solidFill>
                            <a:srgbClr val="000000"/>
                          </a:solidFill>
                          <a:latin typeface="楷体" panose="02010609060101010101" pitchFamily="49" charset="-122"/>
                          <a:ea typeface="楷体" panose="02010609060101010101" pitchFamily="49" charset="-122"/>
                        </a:rPr>
                        <a:t>元，支付谢某某贿赂款共计</a:t>
                      </a:r>
                      <a:r>
                        <a:rPr lang="en-US" altLang="zh-CN" sz="1600" kern="0" dirty="0" smtClean="0">
                          <a:solidFill>
                            <a:srgbClr val="000000"/>
                          </a:solidFill>
                          <a:latin typeface="楷体" panose="02010609060101010101" pitchFamily="49" charset="-122"/>
                          <a:ea typeface="楷体" panose="02010609060101010101" pitchFamily="49" charset="-122"/>
                        </a:rPr>
                        <a:t>169</a:t>
                      </a:r>
                      <a:r>
                        <a:rPr lang="zh-CN" altLang="en-US" sz="1600" kern="0" dirty="0" smtClean="0">
                          <a:solidFill>
                            <a:srgbClr val="000000"/>
                          </a:solidFill>
                          <a:latin typeface="楷体" panose="02010609060101010101" pitchFamily="49" charset="-122"/>
                          <a:ea typeface="楷体" panose="02010609060101010101" pitchFamily="49" charset="-122"/>
                        </a:rPr>
                        <a:t>元。</a:t>
                      </a:r>
                      <a:endParaRPr lang="zh-CN" altLang="en-US"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r h="702298">
                <a:tc>
                  <a:txBody>
                    <a:bodyPr/>
                    <a:lstStyle/>
                    <a:p>
                      <a:pPr algn="ctr" eaLnBrk="1" hangingPunct="1">
                        <a:lnSpc>
                          <a:spcPct val="80000"/>
                        </a:lnSpc>
                        <a:buClrTx/>
                        <a:buSzTx/>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处罚</a:t>
                      </a:r>
                      <a:endParaRPr lang="en-US" altLang="zh-CN" sz="1600" dirty="0">
                        <a:latin typeface="楷体" panose="02010609060101010101" pitchFamily="49" charset="-122"/>
                        <a:ea typeface="楷体" panose="02010609060101010101" pitchFamily="49" charset="-122"/>
                      </a:endParaRPr>
                    </a:p>
                  </a:txBody>
                  <a:tcPr marL="91436" marR="91436" marT="39017" marB="39017" anchor="ctr"/>
                </a:tc>
                <a:tc>
                  <a:txBody>
                    <a:bodyPr/>
                    <a:lstStyle/>
                    <a:p>
                      <a:pPr marL="0" indent="0">
                        <a:spcBef>
                          <a:spcPct val="0"/>
                        </a:spcBef>
                        <a:buClrTx/>
                        <a:buSzTx/>
                        <a:buNone/>
                        <a:defRPr/>
                      </a:pPr>
                      <a:r>
                        <a:rPr lang="zh-CN" altLang="en-US" sz="1600" kern="0" dirty="0" smtClean="0">
                          <a:solidFill>
                            <a:srgbClr val="000000"/>
                          </a:solidFill>
                          <a:latin typeface="楷体" panose="02010609060101010101" pitchFamily="49" charset="-122"/>
                          <a:ea typeface="楷体" panose="02010609060101010101" pitchFamily="49" charset="-122"/>
                        </a:rPr>
                        <a:t>违反</a:t>
                      </a:r>
                      <a:r>
                        <a:rPr lang="en-US" altLang="zh-CN" sz="1600" kern="0" dirty="0" smtClean="0">
                          <a:solidFill>
                            <a:srgbClr val="000000"/>
                          </a:solidFill>
                          <a:latin typeface="楷体" panose="02010609060101010101" pitchFamily="49" charset="-122"/>
                          <a:ea typeface="楷体" panose="02010609060101010101" pitchFamily="49" charset="-122"/>
                        </a:rPr>
                        <a:t>《</a:t>
                      </a:r>
                      <a:r>
                        <a:rPr lang="zh-CN" altLang="en-US" sz="1600" kern="0" dirty="0" smtClean="0">
                          <a:solidFill>
                            <a:srgbClr val="000000"/>
                          </a:solidFill>
                          <a:latin typeface="楷体" panose="02010609060101010101" pitchFamily="49" charset="-122"/>
                          <a:ea typeface="楷体" panose="02010609060101010101" pitchFamily="49" charset="-122"/>
                        </a:rPr>
                        <a:t>反不正当竞争法</a:t>
                      </a:r>
                      <a:r>
                        <a:rPr lang="en-US" altLang="zh-CN" sz="1600" kern="0" dirty="0" smtClean="0">
                          <a:solidFill>
                            <a:srgbClr val="000000"/>
                          </a:solidFill>
                          <a:latin typeface="楷体" panose="02010609060101010101" pitchFamily="49" charset="-122"/>
                          <a:ea typeface="楷体" panose="02010609060101010101" pitchFamily="49" charset="-122"/>
                        </a:rPr>
                        <a:t>》</a:t>
                      </a:r>
                      <a:r>
                        <a:rPr lang="zh-CN" altLang="en-US" sz="1600" kern="0" dirty="0" smtClean="0">
                          <a:solidFill>
                            <a:srgbClr val="FF0000"/>
                          </a:solidFill>
                          <a:latin typeface="楷体" panose="02010609060101010101" pitchFamily="49" charset="-122"/>
                          <a:ea typeface="楷体" panose="02010609060101010101" pitchFamily="49" charset="-122"/>
                        </a:rPr>
                        <a:t>第七条第一款第二项</a:t>
                      </a:r>
                      <a:r>
                        <a:rPr lang="zh-CN" altLang="en-US" sz="1600" kern="0" dirty="0" smtClean="0">
                          <a:solidFill>
                            <a:srgbClr val="000000"/>
                          </a:solidFill>
                          <a:latin typeface="楷体" panose="02010609060101010101" pitchFamily="49" charset="-122"/>
                          <a:ea typeface="楷体" panose="02010609060101010101" pitchFamily="49" charset="-122"/>
                        </a:rPr>
                        <a:t>“受交易相对方委托办理相关事务的单位或者个人” 。一、没收违法所得</a:t>
                      </a:r>
                      <a:r>
                        <a:rPr lang="en-US" altLang="zh-CN" sz="1600" kern="0" dirty="0" smtClean="0">
                          <a:solidFill>
                            <a:srgbClr val="000000"/>
                          </a:solidFill>
                          <a:latin typeface="楷体" panose="02010609060101010101" pitchFamily="49" charset="-122"/>
                          <a:ea typeface="楷体" panose="02010609060101010101" pitchFamily="49" charset="-122"/>
                        </a:rPr>
                        <a:t>180.76</a:t>
                      </a:r>
                      <a:r>
                        <a:rPr lang="zh-CN" altLang="en-US" sz="1600" kern="0" dirty="0" smtClean="0">
                          <a:solidFill>
                            <a:srgbClr val="000000"/>
                          </a:solidFill>
                          <a:latin typeface="楷体" panose="02010609060101010101" pitchFamily="49" charset="-122"/>
                          <a:ea typeface="楷体" panose="02010609060101010101" pitchFamily="49" charset="-122"/>
                        </a:rPr>
                        <a:t>元；二、罚款</a:t>
                      </a:r>
                      <a:r>
                        <a:rPr lang="en-US" altLang="zh-CN" sz="1600" kern="0" dirty="0" smtClean="0">
                          <a:solidFill>
                            <a:srgbClr val="000000"/>
                          </a:solidFill>
                          <a:latin typeface="楷体" panose="02010609060101010101" pitchFamily="49" charset="-122"/>
                          <a:ea typeface="楷体" panose="02010609060101010101" pitchFamily="49" charset="-122"/>
                        </a:rPr>
                        <a:t>10</a:t>
                      </a:r>
                      <a:r>
                        <a:rPr lang="zh-CN" altLang="en-US" sz="1600" kern="0" dirty="0" smtClean="0">
                          <a:solidFill>
                            <a:srgbClr val="000000"/>
                          </a:solidFill>
                          <a:latin typeface="楷体" panose="02010609060101010101" pitchFamily="49" charset="-122"/>
                          <a:ea typeface="楷体" panose="02010609060101010101" pitchFamily="49" charset="-122"/>
                        </a:rPr>
                        <a:t>万元（沪市监浦处</a:t>
                      </a:r>
                      <a:r>
                        <a:rPr lang="en-US" altLang="zh-CN" sz="1600" kern="0" dirty="0" smtClean="0">
                          <a:solidFill>
                            <a:srgbClr val="000000"/>
                          </a:solidFill>
                          <a:latin typeface="楷体" panose="02010609060101010101" pitchFamily="49" charset="-122"/>
                          <a:ea typeface="楷体" panose="02010609060101010101" pitchFamily="49" charset="-122"/>
                        </a:rPr>
                        <a:t>〔2020〕152020000196</a:t>
                      </a:r>
                      <a:r>
                        <a:rPr lang="zh-CN" altLang="en-US" sz="1600" kern="0" dirty="0" smtClean="0">
                          <a:solidFill>
                            <a:srgbClr val="000000"/>
                          </a:solidFill>
                          <a:latin typeface="楷体" panose="02010609060101010101" pitchFamily="49" charset="-122"/>
                          <a:ea typeface="楷体" panose="02010609060101010101" pitchFamily="49" charset="-122"/>
                        </a:rPr>
                        <a:t>号）。</a:t>
                      </a:r>
                      <a:endParaRPr lang="zh-CN" altLang="en-US"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bl>
          </a:graphicData>
        </a:graphic>
      </p:graphicFrame>
      <p:sp>
        <p:nvSpPr>
          <p:cNvPr id="4" name="灯片编号占位符 3"/>
          <p:cNvSpPr>
            <a:spLocks noGrp="1"/>
          </p:cNvSpPr>
          <p:nvPr>
            <p:ph type="sldNum" sz="quarter" idx="4"/>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2"/>
          <p:cNvSpPr>
            <a:spLocks noGrp="1"/>
          </p:cNvSpPr>
          <p:nvPr>
            <p:ph type="title"/>
          </p:nvPr>
        </p:nvSpPr>
        <p:spPr>
          <a:xfrm>
            <a:off x="0" y="0"/>
            <a:ext cx="9001125" cy="960173"/>
          </a:xfrm>
        </p:spPr>
        <p:txBody>
          <a:bodyPr/>
          <a:lstStyle/>
          <a:p>
            <a:r>
              <a:rPr lang="zh-CN" altLang="en-US" sz="2400" dirty="0">
                <a:solidFill>
                  <a:prstClr val="black"/>
                </a:solidFill>
                <a:latin typeface="楷体" panose="02010609060101010101" pitchFamily="49" charset="-122"/>
                <a:ea typeface="楷体" panose="02010609060101010101" pitchFamily="49" charset="-122"/>
              </a:rPr>
              <a:t>三、商业贿赂典型事件</a:t>
            </a:r>
            <a:endParaRPr lang="zh-CN" altLang="en-US" dirty="0" smtClean="0">
              <a:latin typeface="楷体" panose="02010609060101010101" pitchFamily="49" charset="-122"/>
              <a:ea typeface="楷体" panose="02010609060101010101" pitchFamily="49" charset="-122"/>
            </a:endParaRPr>
          </a:p>
        </p:txBody>
      </p:sp>
      <p:graphicFrame>
        <p:nvGraphicFramePr>
          <p:cNvPr id="24" name="表格 23"/>
          <p:cNvGraphicFramePr>
            <a:graphicFrameLocks noGrp="1"/>
          </p:cNvGraphicFramePr>
          <p:nvPr/>
        </p:nvGraphicFramePr>
        <p:xfrm>
          <a:off x="520786" y="1152327"/>
          <a:ext cx="7959552" cy="3545228"/>
        </p:xfrm>
        <a:graphic>
          <a:graphicData uri="http://schemas.openxmlformats.org/drawingml/2006/table">
            <a:tbl>
              <a:tblPr firstCol="1" bandRow="1">
                <a:tableStyleId>{5C22544A-7EE6-4342-B048-85BDC9FD1C3A}</a:tableStyleId>
              </a:tblPr>
              <a:tblGrid>
                <a:gridCol w="1193800"/>
                <a:gridCol w="6765752"/>
              </a:tblGrid>
              <a:tr h="41431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ja-JP" altLang="en-US" sz="1600" dirty="0" smtClean="0">
                          <a:latin typeface="楷体" panose="02010609060101010101" pitchFamily="49" charset="-122"/>
                          <a:ea typeface="楷体" panose="02010609060101010101" pitchFamily="49" charset="-122"/>
                        </a:rPr>
                        <a:t>事件</a:t>
                      </a:r>
                      <a:r>
                        <a:rPr lang="en-US" altLang="ja-JP" sz="1600" dirty="0" smtClean="0">
                          <a:latin typeface="楷体" panose="02010609060101010101" pitchFamily="49" charset="-122"/>
                          <a:ea typeface="楷体" panose="02010609060101010101" pitchFamily="49" charset="-122"/>
                        </a:rPr>
                        <a:t>4</a:t>
                      </a:r>
                      <a:endParaRPr lang="en-US" altLang="zh-CN"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eaLnBrk="1" hangingPunct="1">
                        <a:lnSpc>
                          <a:spcPct val="80000"/>
                        </a:lnSpc>
                        <a:buClrTx/>
                        <a:buSzTx/>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贿赂</a:t>
                      </a:r>
                      <a:r>
                        <a:rPr lang="zh-CN" altLang="en-US" sz="1600" dirty="0" smtClean="0">
                          <a:solidFill>
                            <a:srgbClr val="FF0000"/>
                          </a:solidFill>
                          <a:latin typeface="楷体" panose="02010609060101010101" pitchFamily="49" charset="-122"/>
                          <a:ea typeface="楷体" panose="02010609060101010101" pitchFamily="49" charset="-122"/>
                        </a:rPr>
                        <a:t>对交易相对方有</a:t>
                      </a:r>
                      <a:r>
                        <a:rPr lang="zh-CN" altLang="en-US" sz="1600" dirty="0" smtClean="0">
                          <a:solidFill>
                            <a:srgbClr val="FF0000"/>
                          </a:solidFill>
                          <a:latin typeface="楷体" panose="02010609060101010101" pitchFamily="49" charset="-122"/>
                          <a:ea typeface="楷体" panose="02010609060101010101" pitchFamily="49" charset="-122"/>
                        </a:rPr>
                        <a:t>影响力的单位</a:t>
                      </a:r>
                      <a:endParaRPr lang="zh-CN" altLang="en-US" sz="1600" dirty="0" smtClean="0">
                        <a:solidFill>
                          <a:srgbClr val="FF0000"/>
                        </a:solidFill>
                        <a:latin typeface="楷体" panose="02010609060101010101" pitchFamily="49" charset="-122"/>
                        <a:ea typeface="楷体" panose="02010609060101010101" pitchFamily="49" charset="-122"/>
                      </a:endParaRPr>
                    </a:p>
                  </a:txBody>
                  <a:tcPr marL="91436" marR="91436" marT="39017" marB="39017" anchor="ctr"/>
                </a:tc>
              </a:tr>
              <a:tr h="196195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事实</a:t>
                      </a:r>
                      <a:endParaRPr lang="en-US" altLang="ja-JP"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a:spcBef>
                          <a:spcPct val="20000"/>
                        </a:spcBef>
                        <a:buClr>
                          <a:srgbClr val="3333CC"/>
                        </a:buClr>
                        <a:buSzPct val="60000"/>
                        <a:defRPr/>
                      </a:pPr>
                      <a:r>
                        <a:rPr lang="zh-CN" altLang="en-US" sz="1600" kern="0" dirty="0" smtClean="0">
                          <a:solidFill>
                            <a:srgbClr val="FF0000"/>
                          </a:solidFill>
                          <a:latin typeface="楷体" panose="02010609060101010101" pitchFamily="49" charset="-122"/>
                          <a:ea typeface="楷体" panose="02010609060101010101" pitchFamily="49" charset="-122"/>
                        </a:rPr>
                        <a:t>东升公司</a:t>
                      </a:r>
                      <a:r>
                        <a:rPr lang="zh-CN" altLang="en-US" sz="1600" kern="0" dirty="0" smtClean="0">
                          <a:solidFill>
                            <a:srgbClr val="000000"/>
                          </a:solidFill>
                          <a:latin typeface="楷体" panose="02010609060101010101" pitchFamily="49" charset="-122"/>
                          <a:ea typeface="楷体" panose="02010609060101010101" pitchFamily="49" charset="-122"/>
                        </a:rPr>
                        <a:t>对</a:t>
                      </a:r>
                      <a:r>
                        <a:rPr lang="zh-CN" altLang="en-US" sz="1600" kern="0" dirty="0" smtClean="0">
                          <a:solidFill>
                            <a:srgbClr val="FF0000"/>
                          </a:solidFill>
                          <a:latin typeface="楷体" panose="02010609060101010101" pitchFamily="49" charset="-122"/>
                          <a:ea typeface="楷体" panose="02010609060101010101" pitchFamily="49" charset="-122"/>
                        </a:rPr>
                        <a:t>浦南医院</a:t>
                      </a:r>
                      <a:r>
                        <a:rPr lang="zh-CN" altLang="en-US" sz="1600" kern="0" dirty="0" smtClean="0">
                          <a:solidFill>
                            <a:srgbClr val="000000"/>
                          </a:solidFill>
                          <a:latin typeface="楷体" panose="02010609060101010101" pitchFamily="49" charset="-122"/>
                          <a:ea typeface="楷体" panose="02010609060101010101" pitchFamily="49" charset="-122"/>
                        </a:rPr>
                        <a:t>使用的医疗设备、医疗耗材、非医疗物资进行</a:t>
                      </a:r>
                      <a:r>
                        <a:rPr lang="zh-CN" altLang="en-US" sz="1600" kern="0" dirty="0" smtClean="0">
                          <a:solidFill>
                            <a:srgbClr val="FF0000"/>
                          </a:solidFill>
                          <a:latin typeface="楷体" panose="02010609060101010101" pitchFamily="49" charset="-122"/>
                          <a:ea typeface="楷体" panose="02010609060101010101" pitchFamily="49" charset="-122"/>
                        </a:rPr>
                        <a:t>全程管理</a:t>
                      </a:r>
                      <a:r>
                        <a:rPr lang="zh-CN" altLang="en-US" sz="1600" kern="0" dirty="0" smtClean="0">
                          <a:solidFill>
                            <a:srgbClr val="000000"/>
                          </a:solidFill>
                          <a:latin typeface="楷体" panose="02010609060101010101" pitchFamily="49" charset="-122"/>
                          <a:ea typeface="楷体" panose="02010609060101010101" pitchFamily="49" charset="-122"/>
                        </a:rPr>
                        <a:t>。</a:t>
                      </a:r>
                      <a:r>
                        <a:rPr lang="en-US" altLang="zh-CN" sz="1600" kern="0" dirty="0" smtClean="0">
                          <a:solidFill>
                            <a:srgbClr val="000000"/>
                          </a:solidFill>
                          <a:latin typeface="楷体" panose="02010609060101010101" pitchFamily="49" charset="-122"/>
                          <a:ea typeface="楷体" panose="02010609060101010101" pitchFamily="49" charset="-122"/>
                        </a:rPr>
                        <a:t>2019</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2</a:t>
                      </a:r>
                      <a:r>
                        <a:rPr lang="zh-CN" altLang="en-US" sz="1600" kern="0" dirty="0" smtClean="0">
                          <a:solidFill>
                            <a:srgbClr val="000000"/>
                          </a:solidFill>
                          <a:latin typeface="楷体" panose="02010609060101010101" pitchFamily="49" charset="-122"/>
                          <a:ea typeface="楷体" panose="02010609060101010101" pitchFamily="49" charset="-122"/>
                        </a:rPr>
                        <a:t>月，浦南医院向东升公司提出检验科急需一台血液分析仪，用于患者血液检验。</a:t>
                      </a:r>
                      <a:r>
                        <a:rPr lang="en-US" altLang="zh-CN" sz="1600" kern="0" dirty="0" smtClean="0">
                          <a:solidFill>
                            <a:srgbClr val="000000"/>
                          </a:solidFill>
                          <a:latin typeface="楷体" panose="02010609060101010101" pitchFamily="49" charset="-122"/>
                          <a:ea typeface="楷体" panose="02010609060101010101" pitchFamily="49" charset="-122"/>
                        </a:rPr>
                        <a:t>2019</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3</a:t>
                      </a:r>
                      <a:r>
                        <a:rPr lang="zh-CN" altLang="en-US" sz="1600" kern="0" dirty="0" smtClean="0">
                          <a:solidFill>
                            <a:srgbClr val="000000"/>
                          </a:solidFill>
                          <a:latin typeface="楷体" panose="02010609060101010101" pitchFamily="49" charset="-122"/>
                          <a:ea typeface="楷体" panose="02010609060101010101" pitchFamily="49" charset="-122"/>
                        </a:rPr>
                        <a:t>月</a:t>
                      </a:r>
                      <a:r>
                        <a:rPr lang="en-US" altLang="zh-CN" sz="1600" kern="0" dirty="0" smtClean="0">
                          <a:solidFill>
                            <a:srgbClr val="000000"/>
                          </a:solidFill>
                          <a:latin typeface="楷体" panose="02010609060101010101" pitchFamily="49" charset="-122"/>
                          <a:ea typeface="楷体" panose="02010609060101010101" pitchFamily="49" charset="-122"/>
                        </a:rPr>
                        <a:t>1</a:t>
                      </a:r>
                      <a:r>
                        <a:rPr lang="zh-CN" altLang="en-US" sz="1600" kern="0" dirty="0" smtClean="0">
                          <a:solidFill>
                            <a:srgbClr val="000000"/>
                          </a:solidFill>
                          <a:latin typeface="楷体" panose="02010609060101010101" pitchFamily="49" charset="-122"/>
                          <a:ea typeface="楷体" panose="02010609060101010101" pitchFamily="49" charset="-122"/>
                        </a:rPr>
                        <a:t>日，</a:t>
                      </a:r>
                      <a:r>
                        <a:rPr lang="zh-CN" altLang="en-US" sz="1600" kern="0" dirty="0" smtClean="0">
                          <a:solidFill>
                            <a:srgbClr val="000000"/>
                          </a:solidFill>
                          <a:latin typeface="楷体" panose="02010609060101010101" pitchFamily="49" charset="-122"/>
                          <a:ea typeface="楷体" panose="02010609060101010101" pitchFamily="49" charset="-122"/>
                        </a:rPr>
                        <a:t>当事人上海博贸生物科技有限公司与</a:t>
                      </a:r>
                      <a:r>
                        <a:rPr lang="zh-CN" altLang="en-US" sz="1600" kern="0" dirty="0" smtClean="0">
                          <a:solidFill>
                            <a:srgbClr val="000000"/>
                          </a:solidFill>
                          <a:latin typeface="楷体" panose="02010609060101010101" pitchFamily="49" charset="-122"/>
                          <a:ea typeface="楷体" panose="02010609060101010101" pitchFamily="49" charset="-122"/>
                        </a:rPr>
                        <a:t>东升公司签订</a:t>
                      </a:r>
                      <a:r>
                        <a:rPr lang="en-US" altLang="zh-CN" sz="1600" kern="0" dirty="0" smtClean="0">
                          <a:solidFill>
                            <a:srgbClr val="000000"/>
                          </a:solidFill>
                          <a:latin typeface="楷体" panose="02010609060101010101" pitchFamily="49" charset="-122"/>
                          <a:ea typeface="楷体" panose="02010609060101010101" pitchFamily="49" charset="-122"/>
                        </a:rPr>
                        <a:t>《</a:t>
                      </a:r>
                      <a:r>
                        <a:rPr lang="zh-CN" altLang="en-US" sz="1600" kern="0" dirty="0" smtClean="0">
                          <a:solidFill>
                            <a:srgbClr val="000000"/>
                          </a:solidFill>
                          <a:latin typeface="楷体" panose="02010609060101010101" pitchFamily="49" charset="-122"/>
                          <a:ea typeface="楷体" panose="02010609060101010101" pitchFamily="49" charset="-122"/>
                        </a:rPr>
                        <a:t>友好合作备忘录</a:t>
                      </a:r>
                      <a:r>
                        <a:rPr lang="en-US" altLang="zh-CN" sz="1600" kern="0" dirty="0" smtClean="0">
                          <a:solidFill>
                            <a:srgbClr val="000000"/>
                          </a:solidFill>
                          <a:latin typeface="楷体" panose="02010609060101010101" pitchFamily="49" charset="-122"/>
                          <a:ea typeface="楷体" panose="02010609060101010101" pitchFamily="49" charset="-122"/>
                        </a:rPr>
                        <a:t>》</a:t>
                      </a:r>
                      <a:r>
                        <a:rPr lang="zh-CN" altLang="en-US" sz="1600" kern="0" dirty="0" smtClean="0">
                          <a:solidFill>
                            <a:srgbClr val="000000"/>
                          </a:solidFill>
                          <a:latin typeface="楷体" panose="02010609060101010101" pitchFamily="49" charset="-122"/>
                          <a:ea typeface="楷体" panose="02010609060101010101" pitchFamily="49" charset="-122"/>
                        </a:rPr>
                        <a:t>，</a:t>
                      </a:r>
                      <a:r>
                        <a:rPr lang="zh-CN" altLang="en-US" sz="1600" kern="0" dirty="0" smtClean="0">
                          <a:solidFill>
                            <a:srgbClr val="FF0000"/>
                          </a:solidFill>
                          <a:latin typeface="楷体" panose="02010609060101010101" pitchFamily="49" charset="-122"/>
                          <a:ea typeface="楷体" panose="02010609060101010101" pitchFamily="49" charset="-122"/>
                        </a:rPr>
                        <a:t>当事人向东升公司提供了一台全自动血液分析仪</a:t>
                      </a:r>
                      <a:r>
                        <a:rPr lang="zh-CN" altLang="en-US" sz="1600" kern="0" dirty="0" smtClean="0">
                          <a:solidFill>
                            <a:srgbClr val="000000"/>
                          </a:solidFill>
                          <a:latin typeface="楷体" panose="02010609060101010101" pitchFamily="49" charset="-122"/>
                          <a:ea typeface="楷体" panose="02010609060101010101" pitchFamily="49" charset="-122"/>
                        </a:rPr>
                        <a:t>，安装在浦南医院检验科。</a:t>
                      </a:r>
                      <a:endParaRPr lang="en-US" altLang="zh-CN" sz="1600" kern="0" dirty="0" smtClean="0">
                        <a:solidFill>
                          <a:srgbClr val="000000"/>
                        </a:solidFill>
                        <a:latin typeface="楷体" panose="02010609060101010101" pitchFamily="49" charset="-122"/>
                        <a:ea typeface="楷体" panose="02010609060101010101" pitchFamily="49" charset="-122"/>
                      </a:endParaRPr>
                    </a:p>
                    <a:p>
                      <a:pPr>
                        <a:spcBef>
                          <a:spcPct val="20000"/>
                        </a:spcBef>
                        <a:buClr>
                          <a:srgbClr val="3333CC"/>
                        </a:buClr>
                        <a:buSzPct val="60000"/>
                        <a:defRPr/>
                      </a:pPr>
                      <a:r>
                        <a:rPr lang="zh-CN" altLang="en-US" sz="1600" kern="0" dirty="0" smtClean="0">
                          <a:solidFill>
                            <a:srgbClr val="000000"/>
                          </a:solidFill>
                          <a:latin typeface="楷体" panose="02010609060101010101" pitchFamily="49" charset="-122"/>
                          <a:ea typeface="楷体" panose="02010609060101010101" pitchFamily="49" charset="-122"/>
                        </a:rPr>
                        <a:t>当事人于</a:t>
                      </a:r>
                      <a:r>
                        <a:rPr lang="en-US" altLang="zh-CN" sz="1600" kern="0" dirty="0" smtClean="0">
                          <a:solidFill>
                            <a:srgbClr val="000000"/>
                          </a:solidFill>
                          <a:latin typeface="楷体" panose="02010609060101010101" pitchFamily="49" charset="-122"/>
                          <a:ea typeface="楷体" panose="02010609060101010101" pitchFamily="49" charset="-122"/>
                        </a:rPr>
                        <a:t>2019</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5</a:t>
                      </a:r>
                      <a:r>
                        <a:rPr lang="zh-CN" altLang="en-US" sz="1600" kern="0" dirty="0" smtClean="0">
                          <a:solidFill>
                            <a:srgbClr val="000000"/>
                          </a:solidFill>
                          <a:latin typeface="楷体" panose="02010609060101010101" pitchFamily="49" charset="-122"/>
                          <a:ea typeface="楷体" panose="02010609060101010101" pitchFamily="49" charset="-122"/>
                        </a:rPr>
                        <a:t>月</a:t>
                      </a:r>
                      <a:r>
                        <a:rPr lang="en-US" altLang="zh-CN" sz="1600" kern="0" dirty="0" smtClean="0">
                          <a:solidFill>
                            <a:srgbClr val="000000"/>
                          </a:solidFill>
                          <a:latin typeface="楷体" panose="02010609060101010101" pitchFamily="49" charset="-122"/>
                          <a:ea typeface="楷体" panose="02010609060101010101" pitchFamily="49" charset="-122"/>
                        </a:rPr>
                        <a:t>23</a:t>
                      </a:r>
                      <a:r>
                        <a:rPr lang="zh-CN" altLang="en-US" sz="1600" kern="0" dirty="0" smtClean="0">
                          <a:solidFill>
                            <a:srgbClr val="000000"/>
                          </a:solidFill>
                          <a:latin typeface="楷体" panose="02010609060101010101" pitchFamily="49" charset="-122"/>
                          <a:ea typeface="楷体" panose="02010609060101010101" pitchFamily="49" charset="-122"/>
                        </a:rPr>
                        <a:t>日起，将浦南医院使用全自动血液分析仪所需的配套检验耗材通过第三方辗转销售给浦南医院。</a:t>
                      </a:r>
                      <a:r>
                        <a:rPr lang="en-US" altLang="zh-CN" sz="1600" kern="0" dirty="0" smtClean="0">
                          <a:solidFill>
                            <a:srgbClr val="000000"/>
                          </a:solidFill>
                          <a:latin typeface="楷体" panose="02010609060101010101" pitchFamily="49" charset="-122"/>
                          <a:ea typeface="楷体" panose="02010609060101010101" pitchFamily="49" charset="-122"/>
                        </a:rPr>
                        <a:t>2019</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5</a:t>
                      </a:r>
                      <a:r>
                        <a:rPr lang="zh-CN" altLang="en-US" sz="1600" kern="0" dirty="0" smtClean="0">
                          <a:solidFill>
                            <a:srgbClr val="000000"/>
                          </a:solidFill>
                          <a:latin typeface="楷体" panose="02010609060101010101" pitchFamily="49" charset="-122"/>
                          <a:ea typeface="楷体" panose="02010609060101010101" pitchFamily="49" charset="-122"/>
                        </a:rPr>
                        <a:t>月</a:t>
                      </a:r>
                      <a:r>
                        <a:rPr lang="en-US" altLang="zh-CN" sz="1600" kern="0" dirty="0" smtClean="0">
                          <a:solidFill>
                            <a:srgbClr val="000000"/>
                          </a:solidFill>
                          <a:latin typeface="楷体" panose="02010609060101010101" pitchFamily="49" charset="-122"/>
                          <a:ea typeface="楷体" panose="02010609060101010101" pitchFamily="49" charset="-122"/>
                        </a:rPr>
                        <a:t>23</a:t>
                      </a:r>
                      <a:r>
                        <a:rPr lang="zh-CN" altLang="en-US" sz="1600" kern="0" dirty="0" smtClean="0">
                          <a:solidFill>
                            <a:srgbClr val="000000"/>
                          </a:solidFill>
                          <a:latin typeface="楷体" panose="02010609060101010101" pitchFamily="49" charset="-122"/>
                          <a:ea typeface="楷体" panose="02010609060101010101" pitchFamily="49" charset="-122"/>
                        </a:rPr>
                        <a:t>日至</a:t>
                      </a:r>
                      <a:r>
                        <a:rPr lang="en-US" altLang="zh-CN" sz="1600" kern="0" dirty="0" smtClean="0">
                          <a:solidFill>
                            <a:srgbClr val="000000"/>
                          </a:solidFill>
                          <a:latin typeface="楷体" panose="02010609060101010101" pitchFamily="49" charset="-122"/>
                          <a:ea typeface="楷体" panose="02010609060101010101" pitchFamily="49" charset="-122"/>
                        </a:rPr>
                        <a:t>2020</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10</a:t>
                      </a:r>
                      <a:r>
                        <a:rPr lang="zh-CN" altLang="en-US" sz="1600" kern="0" dirty="0" smtClean="0">
                          <a:solidFill>
                            <a:srgbClr val="000000"/>
                          </a:solidFill>
                          <a:latin typeface="楷体" panose="02010609060101010101" pitchFamily="49" charset="-122"/>
                          <a:ea typeface="楷体" panose="02010609060101010101" pitchFamily="49" charset="-122"/>
                        </a:rPr>
                        <a:t>月</a:t>
                      </a:r>
                      <a:r>
                        <a:rPr lang="en-US" altLang="zh-CN" sz="1600" kern="0" dirty="0" smtClean="0">
                          <a:solidFill>
                            <a:srgbClr val="000000"/>
                          </a:solidFill>
                          <a:latin typeface="楷体" panose="02010609060101010101" pitchFamily="49" charset="-122"/>
                          <a:ea typeface="楷体" panose="02010609060101010101" pitchFamily="49" charset="-122"/>
                        </a:rPr>
                        <a:t>26</a:t>
                      </a:r>
                      <a:r>
                        <a:rPr lang="zh-CN" altLang="en-US" sz="1600" kern="0" dirty="0" smtClean="0">
                          <a:solidFill>
                            <a:srgbClr val="000000"/>
                          </a:solidFill>
                          <a:latin typeface="楷体" panose="02010609060101010101" pitchFamily="49" charset="-122"/>
                          <a:ea typeface="楷体" panose="02010609060101010101" pitchFamily="49" charset="-122"/>
                        </a:rPr>
                        <a:t>日案发期间，当事人销售金额共计</a:t>
                      </a:r>
                      <a:r>
                        <a:rPr lang="en-US" altLang="zh-CN" sz="1600" kern="0" dirty="0" smtClean="0">
                          <a:solidFill>
                            <a:srgbClr val="000000"/>
                          </a:solidFill>
                          <a:latin typeface="楷体" panose="02010609060101010101" pitchFamily="49" charset="-122"/>
                          <a:ea typeface="楷体" panose="02010609060101010101" pitchFamily="49" charset="-122"/>
                        </a:rPr>
                        <a:t>192920.35</a:t>
                      </a:r>
                      <a:r>
                        <a:rPr lang="zh-CN" altLang="en-US" sz="1600" kern="0" dirty="0" smtClean="0">
                          <a:solidFill>
                            <a:srgbClr val="000000"/>
                          </a:solidFill>
                          <a:latin typeface="楷体" panose="02010609060101010101" pitchFamily="49" charset="-122"/>
                          <a:ea typeface="楷体" panose="02010609060101010101" pitchFamily="49" charset="-122"/>
                        </a:rPr>
                        <a:t>元（不含增值税），扣除进货成本</a:t>
                      </a:r>
                      <a:r>
                        <a:rPr lang="en-US" altLang="zh-CN" sz="1600" kern="0" dirty="0" smtClean="0">
                          <a:solidFill>
                            <a:srgbClr val="000000"/>
                          </a:solidFill>
                          <a:latin typeface="楷体" panose="02010609060101010101" pitchFamily="49" charset="-122"/>
                          <a:ea typeface="楷体" panose="02010609060101010101" pitchFamily="49" charset="-122"/>
                        </a:rPr>
                        <a:t>96910.13</a:t>
                      </a:r>
                      <a:r>
                        <a:rPr lang="zh-CN" altLang="en-US" sz="1600" kern="0" dirty="0" smtClean="0">
                          <a:solidFill>
                            <a:srgbClr val="000000"/>
                          </a:solidFill>
                          <a:latin typeface="楷体" panose="02010609060101010101" pitchFamily="49" charset="-122"/>
                          <a:ea typeface="楷体" panose="02010609060101010101" pitchFamily="49" charset="-122"/>
                        </a:rPr>
                        <a:t>元（不含增值税），违法所得为</a:t>
                      </a:r>
                      <a:r>
                        <a:rPr lang="en-US" altLang="zh-CN" sz="1600" kern="0" dirty="0" smtClean="0">
                          <a:solidFill>
                            <a:srgbClr val="000000"/>
                          </a:solidFill>
                          <a:latin typeface="楷体" panose="02010609060101010101" pitchFamily="49" charset="-122"/>
                          <a:ea typeface="楷体" panose="02010609060101010101" pitchFamily="49" charset="-122"/>
                        </a:rPr>
                        <a:t>96010.22</a:t>
                      </a:r>
                      <a:r>
                        <a:rPr lang="zh-CN" altLang="en-US" sz="1600" kern="0" dirty="0" smtClean="0">
                          <a:solidFill>
                            <a:srgbClr val="000000"/>
                          </a:solidFill>
                          <a:latin typeface="楷体" panose="02010609060101010101" pitchFamily="49" charset="-122"/>
                          <a:ea typeface="楷体" panose="02010609060101010101" pitchFamily="49" charset="-122"/>
                        </a:rPr>
                        <a:t>元。</a:t>
                      </a:r>
                      <a:endParaRPr lang="zh-CN" altLang="en-US"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r h="702298">
                <a:tc>
                  <a:txBody>
                    <a:bodyPr/>
                    <a:lstStyle/>
                    <a:p>
                      <a:pPr algn="ctr" eaLnBrk="1" hangingPunct="1">
                        <a:lnSpc>
                          <a:spcPct val="80000"/>
                        </a:lnSpc>
                        <a:buClrTx/>
                        <a:buSzTx/>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处罚</a:t>
                      </a:r>
                      <a:endParaRPr lang="en-US" altLang="zh-CN" sz="1600" dirty="0">
                        <a:latin typeface="楷体" panose="02010609060101010101" pitchFamily="49" charset="-122"/>
                        <a:ea typeface="楷体" panose="02010609060101010101" pitchFamily="49" charset="-122"/>
                      </a:endParaRPr>
                    </a:p>
                  </a:txBody>
                  <a:tcPr marL="91436" marR="91436" marT="39017" marB="39017" anchor="ctr"/>
                </a:tc>
                <a:tc>
                  <a:txBody>
                    <a:bodyPr/>
                    <a:lstStyle/>
                    <a:p>
                      <a:pPr marL="0" indent="0">
                        <a:spcBef>
                          <a:spcPct val="0"/>
                        </a:spcBef>
                        <a:buClrTx/>
                        <a:buSzTx/>
                        <a:buNone/>
                        <a:defRPr/>
                      </a:pPr>
                      <a:r>
                        <a:rPr lang="zh-CN" altLang="en-US" sz="1600" kern="0" dirty="0" smtClean="0">
                          <a:solidFill>
                            <a:srgbClr val="000000"/>
                          </a:solidFill>
                          <a:latin typeface="楷体" panose="02010609060101010101" pitchFamily="49" charset="-122"/>
                          <a:ea typeface="楷体" panose="02010609060101010101" pitchFamily="49" charset="-122"/>
                        </a:rPr>
                        <a:t>违反</a:t>
                      </a:r>
                      <a:r>
                        <a:rPr lang="en-US" altLang="zh-CN" sz="1600" kern="0" dirty="0" smtClean="0">
                          <a:solidFill>
                            <a:srgbClr val="000000"/>
                          </a:solidFill>
                          <a:latin typeface="楷体" panose="02010609060101010101" pitchFamily="49" charset="-122"/>
                          <a:ea typeface="楷体" panose="02010609060101010101" pitchFamily="49" charset="-122"/>
                        </a:rPr>
                        <a:t>《</a:t>
                      </a:r>
                      <a:r>
                        <a:rPr lang="zh-CN" altLang="en-US" sz="1600" kern="0" dirty="0" smtClean="0">
                          <a:solidFill>
                            <a:srgbClr val="000000"/>
                          </a:solidFill>
                          <a:latin typeface="楷体" panose="02010609060101010101" pitchFamily="49" charset="-122"/>
                          <a:ea typeface="楷体" panose="02010609060101010101" pitchFamily="49" charset="-122"/>
                        </a:rPr>
                        <a:t>反不正当竞争法</a:t>
                      </a:r>
                      <a:r>
                        <a:rPr lang="en-US" altLang="zh-CN" sz="1600" kern="0" dirty="0" smtClean="0">
                          <a:solidFill>
                            <a:srgbClr val="000000"/>
                          </a:solidFill>
                          <a:latin typeface="楷体" panose="02010609060101010101" pitchFamily="49" charset="-122"/>
                          <a:ea typeface="楷体" panose="02010609060101010101" pitchFamily="49" charset="-122"/>
                        </a:rPr>
                        <a:t>》</a:t>
                      </a:r>
                      <a:r>
                        <a:rPr lang="zh-CN" altLang="en-US" sz="1600" kern="0" dirty="0" smtClean="0">
                          <a:solidFill>
                            <a:srgbClr val="FF0000"/>
                          </a:solidFill>
                          <a:latin typeface="楷体" panose="02010609060101010101" pitchFamily="49" charset="-122"/>
                          <a:ea typeface="楷体" panose="02010609060101010101" pitchFamily="49" charset="-122"/>
                        </a:rPr>
                        <a:t>第七条第一款第三项</a:t>
                      </a:r>
                      <a:r>
                        <a:rPr lang="zh-CN" altLang="en-US" sz="1600" kern="0" dirty="0" smtClean="0">
                          <a:solidFill>
                            <a:srgbClr val="000000"/>
                          </a:solidFill>
                          <a:latin typeface="楷体" panose="02010609060101010101" pitchFamily="49" charset="-122"/>
                          <a:ea typeface="楷体" panose="02010609060101010101" pitchFamily="49" charset="-122"/>
                        </a:rPr>
                        <a:t>“利用职权或者影响力影响交易的单位或者个人”。一、没收违法所得</a:t>
                      </a:r>
                      <a:r>
                        <a:rPr lang="en-US" altLang="zh-CN" sz="1600" kern="0" dirty="0" smtClean="0">
                          <a:solidFill>
                            <a:srgbClr val="000000"/>
                          </a:solidFill>
                          <a:latin typeface="楷体" panose="02010609060101010101" pitchFamily="49" charset="-122"/>
                          <a:ea typeface="楷体" panose="02010609060101010101" pitchFamily="49" charset="-122"/>
                        </a:rPr>
                        <a:t>96010.22</a:t>
                      </a:r>
                      <a:r>
                        <a:rPr lang="zh-CN" altLang="en-US" sz="1600" kern="0" dirty="0" smtClean="0">
                          <a:solidFill>
                            <a:srgbClr val="000000"/>
                          </a:solidFill>
                          <a:latin typeface="楷体" panose="02010609060101010101" pitchFamily="49" charset="-122"/>
                          <a:ea typeface="楷体" panose="02010609060101010101" pitchFamily="49" charset="-122"/>
                        </a:rPr>
                        <a:t>元；二、罚款</a:t>
                      </a:r>
                      <a:r>
                        <a:rPr lang="en-US" altLang="zh-CN" sz="1600" kern="0" dirty="0" smtClean="0">
                          <a:solidFill>
                            <a:srgbClr val="000000"/>
                          </a:solidFill>
                          <a:latin typeface="楷体" panose="02010609060101010101" pitchFamily="49" charset="-122"/>
                          <a:ea typeface="楷体" panose="02010609060101010101" pitchFamily="49" charset="-122"/>
                        </a:rPr>
                        <a:t>10</a:t>
                      </a:r>
                      <a:r>
                        <a:rPr lang="zh-CN" altLang="en-US" sz="1600" kern="0" dirty="0" smtClean="0">
                          <a:solidFill>
                            <a:srgbClr val="000000"/>
                          </a:solidFill>
                          <a:latin typeface="楷体" panose="02010609060101010101" pitchFamily="49" charset="-122"/>
                          <a:ea typeface="楷体" panose="02010609060101010101" pitchFamily="49" charset="-122"/>
                        </a:rPr>
                        <a:t>万元（沪市监浦处</a:t>
                      </a:r>
                      <a:r>
                        <a:rPr lang="en-US" altLang="zh-CN" sz="1600" kern="0" dirty="0" smtClean="0">
                          <a:solidFill>
                            <a:srgbClr val="000000"/>
                          </a:solidFill>
                          <a:latin typeface="楷体" panose="02010609060101010101" pitchFamily="49" charset="-122"/>
                          <a:ea typeface="楷体" panose="02010609060101010101" pitchFamily="49" charset="-122"/>
                        </a:rPr>
                        <a:t>〔2021〕152020001945</a:t>
                      </a:r>
                      <a:r>
                        <a:rPr lang="zh-CN" altLang="en-US" sz="1600" kern="0" dirty="0" smtClean="0">
                          <a:solidFill>
                            <a:srgbClr val="000000"/>
                          </a:solidFill>
                          <a:latin typeface="楷体" panose="02010609060101010101" pitchFamily="49" charset="-122"/>
                          <a:ea typeface="楷体" panose="02010609060101010101" pitchFamily="49" charset="-122"/>
                        </a:rPr>
                        <a:t>号）。</a:t>
                      </a:r>
                      <a:endParaRPr lang="zh-CN" altLang="en-US"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bl>
          </a:graphicData>
        </a:graphic>
      </p:graphicFrame>
      <p:sp>
        <p:nvSpPr>
          <p:cNvPr id="4" name="灯片编号占位符 3"/>
          <p:cNvSpPr>
            <a:spLocks noGrp="1"/>
          </p:cNvSpPr>
          <p:nvPr>
            <p:ph type="sldNum" sz="quarter" idx="4"/>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2"/>
          <p:cNvSpPr>
            <a:spLocks noGrp="1"/>
          </p:cNvSpPr>
          <p:nvPr>
            <p:ph type="title"/>
          </p:nvPr>
        </p:nvSpPr>
        <p:spPr>
          <a:xfrm>
            <a:off x="0" y="0"/>
            <a:ext cx="9001125" cy="960173"/>
          </a:xfrm>
        </p:spPr>
        <p:txBody>
          <a:bodyPr>
            <a:normAutofit/>
          </a:bodyPr>
          <a:lstStyle/>
          <a:p>
            <a:r>
              <a:rPr lang="zh-CN" altLang="en-US" sz="2400" dirty="0">
                <a:solidFill>
                  <a:prstClr val="black"/>
                </a:solidFill>
                <a:latin typeface="楷体" panose="02010609060101010101" pitchFamily="49" charset="-122"/>
                <a:ea typeface="楷体" panose="02010609060101010101" pitchFamily="49" charset="-122"/>
              </a:rPr>
              <a:t>三、商业贿赂典型事件</a:t>
            </a:r>
            <a:endParaRPr lang="zh-CN" altLang="en-US" sz="2400" dirty="0" smtClean="0"/>
          </a:p>
        </p:txBody>
      </p:sp>
      <p:graphicFrame>
        <p:nvGraphicFramePr>
          <p:cNvPr id="24" name="表格 23"/>
          <p:cNvGraphicFramePr>
            <a:graphicFrameLocks noGrp="1"/>
          </p:cNvGraphicFramePr>
          <p:nvPr/>
        </p:nvGraphicFramePr>
        <p:xfrm>
          <a:off x="504118" y="1165294"/>
          <a:ext cx="7992887" cy="3866895"/>
        </p:xfrm>
        <a:graphic>
          <a:graphicData uri="http://schemas.openxmlformats.org/drawingml/2006/table">
            <a:tbl>
              <a:tblPr firstCol="1" bandRow="1">
                <a:tableStyleId>{5C22544A-7EE6-4342-B048-85BDC9FD1C3A}</a:tableStyleId>
              </a:tblPr>
              <a:tblGrid>
                <a:gridCol w="1166400"/>
                <a:gridCol w="6826487"/>
              </a:tblGrid>
              <a:tr h="432048">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ja-JP" altLang="en-US" sz="1600" dirty="0" smtClean="0">
                          <a:latin typeface="楷体" panose="02010609060101010101" pitchFamily="49" charset="-122"/>
                          <a:ea typeface="楷体" panose="02010609060101010101" pitchFamily="49" charset="-122"/>
                        </a:rPr>
                        <a:t>事件</a:t>
                      </a:r>
                      <a:r>
                        <a:rPr lang="en-US" altLang="ja-JP" sz="1600" dirty="0" smtClean="0">
                          <a:latin typeface="楷体" panose="02010609060101010101" pitchFamily="49" charset="-122"/>
                          <a:ea typeface="楷体" panose="02010609060101010101" pitchFamily="49" charset="-122"/>
                        </a:rPr>
                        <a:t>5</a:t>
                      </a:r>
                      <a:endParaRPr lang="en-US" altLang="zh-CN"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eaLnBrk="1" hangingPunct="1">
                        <a:lnSpc>
                          <a:spcPct val="80000"/>
                        </a:lnSpc>
                        <a:buClrTx/>
                        <a:buSzTx/>
                        <a:buFont typeface="Wingdings" panose="05000000000000000000" pitchFamily="2" charset="2"/>
                        <a:buNone/>
                      </a:pPr>
                      <a:r>
                        <a:rPr lang="zh-CN" altLang="en-US" sz="1600" kern="0" dirty="0" smtClean="0">
                          <a:latin typeface="楷体" panose="02010609060101010101" pitchFamily="49" charset="-122"/>
                          <a:ea typeface="楷体" panose="02010609060101010101" pitchFamily="49" charset="-122"/>
                        </a:rPr>
                        <a:t>葛兰素史克对非国家工作人员行贿</a:t>
                      </a:r>
                      <a:endParaRPr lang="zh-CN" altLang="en-US" sz="1600" dirty="0" smtClean="0">
                        <a:latin typeface="楷体" panose="02010609060101010101" pitchFamily="49" charset="-122"/>
                        <a:ea typeface="楷体" panose="02010609060101010101" pitchFamily="49" charset="-122"/>
                      </a:endParaRPr>
                    </a:p>
                  </a:txBody>
                  <a:tcPr marL="91436" marR="91436" marT="39017" marB="39017" anchor="ctr"/>
                </a:tc>
              </a:tr>
              <a:tr h="2625293">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事实</a:t>
                      </a:r>
                      <a:endParaRPr lang="en-US" altLang="ja-JP"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marL="0" indent="0" eaLnBrk="1" latinLnBrk="1" hangingPunct="1">
                        <a:buClr>
                          <a:srgbClr val="3333CC"/>
                        </a:buClr>
                        <a:buSzPct val="60000"/>
                        <a:defRPr/>
                      </a:pPr>
                      <a:r>
                        <a:rPr lang="en-US" altLang="zh-CN" sz="1600" kern="0" dirty="0" smtClean="0">
                          <a:latin typeface="楷体" panose="02010609060101010101" pitchFamily="49" charset="-122"/>
                          <a:ea typeface="楷体" panose="02010609060101010101" pitchFamily="49" charset="-122"/>
                        </a:rPr>
                        <a:t>2013</a:t>
                      </a:r>
                      <a:r>
                        <a:rPr lang="zh-CN" altLang="en-US" sz="1600" kern="0" dirty="0" smtClean="0">
                          <a:latin typeface="楷体" panose="02010609060101010101" pitchFamily="49" charset="-122"/>
                          <a:ea typeface="楷体" panose="02010609060101010101" pitchFamily="49" charset="-122"/>
                        </a:rPr>
                        <a:t>年初，上海公安发现上海临江国际旅行社经营活动异常（并无旅游业务），从葛兰素史克（中国）投资有限公司（</a:t>
                      </a:r>
                      <a:r>
                        <a:rPr lang="en-US" altLang="zh-CN" sz="1600" kern="0" dirty="0" smtClean="0">
                          <a:latin typeface="楷体" panose="02010609060101010101" pitchFamily="49" charset="-122"/>
                          <a:ea typeface="楷体" panose="02010609060101010101" pitchFamily="49" charset="-122"/>
                        </a:rPr>
                        <a:t>GSKCI</a:t>
                      </a:r>
                      <a:r>
                        <a:rPr lang="zh-CN" altLang="en-US" sz="1600" kern="0" dirty="0" smtClean="0">
                          <a:latin typeface="楷体" panose="02010609060101010101" pitchFamily="49" charset="-122"/>
                          <a:ea typeface="楷体" panose="02010609060101010101" pitchFamily="49" charset="-122"/>
                        </a:rPr>
                        <a:t>）等收取了</a:t>
                      </a:r>
                      <a:r>
                        <a:rPr lang="en-US" altLang="zh-CN" sz="1600" kern="0" dirty="0" smtClean="0">
                          <a:latin typeface="楷体" panose="02010609060101010101" pitchFamily="49" charset="-122"/>
                          <a:ea typeface="楷体" panose="02010609060101010101" pitchFamily="49" charset="-122"/>
                        </a:rPr>
                        <a:t>1</a:t>
                      </a:r>
                      <a:r>
                        <a:rPr lang="zh-CN" altLang="en-US" sz="1600" kern="0" dirty="0" smtClean="0">
                          <a:latin typeface="楷体" panose="02010609060101010101" pitchFamily="49" charset="-122"/>
                          <a:ea typeface="楷体" panose="02010609060101010101" pitchFamily="49" charset="-122"/>
                        </a:rPr>
                        <a:t>亿元以上的会议费用。</a:t>
                      </a:r>
                      <a:endParaRPr lang="en-US" altLang="zh-CN" sz="1600" kern="0" dirty="0" smtClean="0">
                        <a:latin typeface="楷体" panose="02010609060101010101" pitchFamily="49" charset="-122"/>
                        <a:ea typeface="楷体" panose="02010609060101010101" pitchFamily="49" charset="-122"/>
                      </a:endParaRPr>
                    </a:p>
                    <a:p>
                      <a:pPr marL="0" indent="0" eaLnBrk="1" latinLnBrk="1" hangingPunct="1">
                        <a:buClr>
                          <a:srgbClr val="3333CC"/>
                        </a:buClr>
                        <a:buSzPct val="60000"/>
                        <a:defRPr/>
                      </a:pPr>
                      <a:r>
                        <a:rPr lang="en-US" altLang="zh-CN" sz="1600" kern="0" dirty="0" smtClean="0">
                          <a:latin typeface="楷体" panose="02010609060101010101" pitchFamily="49" charset="-122"/>
                          <a:ea typeface="楷体" panose="02010609060101010101" pitchFamily="49" charset="-122"/>
                        </a:rPr>
                        <a:t>2013</a:t>
                      </a:r>
                      <a:r>
                        <a:rPr lang="zh-CN" altLang="en-US" sz="1600" kern="0" dirty="0" smtClean="0">
                          <a:latin typeface="楷体" panose="02010609060101010101" pitchFamily="49" charset="-122"/>
                          <a:ea typeface="楷体" panose="02010609060101010101" pitchFamily="49" charset="-122"/>
                        </a:rPr>
                        <a:t>年</a:t>
                      </a:r>
                      <a:r>
                        <a:rPr lang="en-US" altLang="zh-CN" sz="1600" kern="0" dirty="0" smtClean="0">
                          <a:latin typeface="楷体" panose="02010609060101010101" pitchFamily="49" charset="-122"/>
                          <a:ea typeface="楷体" panose="02010609060101010101" pitchFamily="49" charset="-122"/>
                        </a:rPr>
                        <a:t>6</a:t>
                      </a:r>
                      <a:r>
                        <a:rPr lang="zh-CN" altLang="en-US" sz="1600" kern="0" dirty="0" smtClean="0">
                          <a:latin typeface="楷体" panose="02010609060101010101" pitchFamily="49" charset="-122"/>
                          <a:ea typeface="楷体" panose="02010609060101010101" pitchFamily="49" charset="-122"/>
                        </a:rPr>
                        <a:t>月，上海、郑州、长沙</a:t>
                      </a:r>
                      <a:r>
                        <a:rPr lang="en-US" altLang="zh-CN" sz="1600" kern="0" dirty="0" smtClean="0">
                          <a:latin typeface="楷体" panose="02010609060101010101" pitchFamily="49" charset="-122"/>
                          <a:ea typeface="楷体" panose="02010609060101010101" pitchFamily="49" charset="-122"/>
                        </a:rPr>
                        <a:t>3</a:t>
                      </a:r>
                      <a:r>
                        <a:rPr lang="zh-CN" altLang="en-US" sz="1600" kern="0" dirty="0" smtClean="0">
                          <a:latin typeface="楷体" panose="02010609060101010101" pitchFamily="49" charset="-122"/>
                          <a:ea typeface="楷体" panose="02010609060101010101" pitchFamily="49" charset="-122"/>
                        </a:rPr>
                        <a:t>地公安展开统一侦查集中抓捕。</a:t>
                      </a:r>
                      <a:endParaRPr lang="en-US" altLang="zh-CN" sz="1600" kern="0" dirty="0" smtClean="0">
                        <a:latin typeface="楷体" panose="02010609060101010101" pitchFamily="49" charset="-122"/>
                        <a:ea typeface="楷体" panose="02010609060101010101" pitchFamily="49" charset="-122"/>
                      </a:endParaRPr>
                    </a:p>
                    <a:p>
                      <a:pPr marL="0" indent="0" eaLnBrk="1" latinLnBrk="1" hangingPunct="1">
                        <a:buClr>
                          <a:srgbClr val="3333CC"/>
                        </a:buClr>
                        <a:buSzPct val="60000"/>
                        <a:defRPr/>
                      </a:pPr>
                      <a:r>
                        <a:rPr lang="en-US" altLang="zh-CN" sz="1600" kern="0" dirty="0" smtClean="0">
                          <a:latin typeface="楷体" panose="02010609060101010101" pitchFamily="49" charset="-122"/>
                          <a:ea typeface="楷体" panose="02010609060101010101" pitchFamily="49" charset="-122"/>
                        </a:rPr>
                        <a:t>2013</a:t>
                      </a:r>
                      <a:r>
                        <a:rPr lang="zh-CN" altLang="en-US" sz="1600" kern="0" dirty="0" smtClean="0">
                          <a:latin typeface="楷体" panose="02010609060101010101" pitchFamily="49" charset="-122"/>
                          <a:ea typeface="楷体" panose="02010609060101010101" pitchFamily="49" charset="-122"/>
                        </a:rPr>
                        <a:t>年</a:t>
                      </a:r>
                      <a:r>
                        <a:rPr lang="en-US" altLang="zh-CN" sz="1600" kern="0" dirty="0" smtClean="0">
                          <a:latin typeface="楷体" panose="02010609060101010101" pitchFamily="49" charset="-122"/>
                          <a:ea typeface="楷体" panose="02010609060101010101" pitchFamily="49" charset="-122"/>
                        </a:rPr>
                        <a:t>7</a:t>
                      </a:r>
                      <a:r>
                        <a:rPr lang="zh-CN" altLang="en-US" sz="1600" kern="0" dirty="0" smtClean="0">
                          <a:latin typeface="楷体" panose="02010609060101010101" pitchFamily="49" charset="-122"/>
                          <a:ea typeface="楷体" panose="02010609060101010101" pitchFamily="49" charset="-122"/>
                        </a:rPr>
                        <a:t>月，公安部通报，自</a:t>
                      </a:r>
                      <a:r>
                        <a:rPr lang="en-US" altLang="zh-CN" sz="1600" kern="0" dirty="0" smtClean="0">
                          <a:latin typeface="楷体" panose="02010609060101010101" pitchFamily="49" charset="-122"/>
                          <a:ea typeface="楷体" panose="02010609060101010101" pitchFamily="49" charset="-122"/>
                        </a:rPr>
                        <a:t>2007</a:t>
                      </a:r>
                      <a:r>
                        <a:rPr lang="zh-CN" altLang="en-US" sz="1600" kern="0" dirty="0" smtClean="0">
                          <a:latin typeface="楷体" panose="02010609060101010101" pitchFamily="49" charset="-122"/>
                          <a:ea typeface="楷体" panose="02010609060101010101" pitchFamily="49" charset="-122"/>
                        </a:rPr>
                        <a:t>年来，</a:t>
                      </a:r>
                      <a:r>
                        <a:rPr lang="en-US" altLang="zh-CN" sz="1600" kern="0" dirty="0" smtClean="0">
                          <a:latin typeface="楷体" panose="02010609060101010101" pitchFamily="49" charset="-122"/>
                          <a:ea typeface="楷体" panose="02010609060101010101" pitchFamily="49" charset="-122"/>
                        </a:rPr>
                        <a:t>GSKCI</a:t>
                      </a:r>
                      <a:r>
                        <a:rPr lang="zh-CN" altLang="en-US" sz="1600" kern="0" dirty="0" smtClean="0">
                          <a:latin typeface="楷体" panose="02010609060101010101" pitchFamily="49" charset="-122"/>
                          <a:ea typeface="楷体" panose="02010609060101010101" pitchFamily="49" charset="-122"/>
                        </a:rPr>
                        <a:t>向超过</a:t>
                      </a:r>
                      <a:r>
                        <a:rPr lang="en-US" altLang="zh-CN" sz="1600" kern="0" dirty="0" smtClean="0">
                          <a:latin typeface="楷体" panose="02010609060101010101" pitchFamily="49" charset="-122"/>
                          <a:ea typeface="楷体" panose="02010609060101010101" pitchFamily="49" charset="-122"/>
                        </a:rPr>
                        <a:t>700</a:t>
                      </a:r>
                      <a:r>
                        <a:rPr lang="zh-CN" altLang="en-US" sz="1600" kern="0" dirty="0" smtClean="0">
                          <a:latin typeface="楷体" panose="02010609060101010101" pitchFamily="49" charset="-122"/>
                          <a:ea typeface="楷体" panose="02010609060101010101" pitchFamily="49" charset="-122"/>
                        </a:rPr>
                        <a:t>家旅行社及咨询公司转移了高达</a:t>
                      </a:r>
                      <a:r>
                        <a:rPr lang="en-US" altLang="zh-CN" sz="1600" kern="0" dirty="0" smtClean="0">
                          <a:latin typeface="楷体" panose="02010609060101010101" pitchFamily="49" charset="-122"/>
                          <a:ea typeface="楷体" panose="02010609060101010101" pitchFamily="49" charset="-122"/>
                        </a:rPr>
                        <a:t>30</a:t>
                      </a:r>
                      <a:r>
                        <a:rPr lang="zh-CN" altLang="en-US" sz="1600" kern="0" dirty="0" smtClean="0">
                          <a:latin typeface="楷体" panose="02010609060101010101" pitchFamily="49" charset="-122"/>
                          <a:ea typeface="楷体" panose="02010609060101010101" pitchFamily="49" charset="-122"/>
                        </a:rPr>
                        <a:t>亿元人民币的资金，涉嫌严重商业贿赂及涉税犯罪。</a:t>
                      </a:r>
                      <a:endParaRPr lang="zh-CN" altLang="en-US" sz="1600" kern="0" dirty="0" smtClean="0">
                        <a:latin typeface="楷体" panose="02010609060101010101" pitchFamily="49" charset="-122"/>
                        <a:ea typeface="楷体" panose="02010609060101010101" pitchFamily="49" charset="-122"/>
                      </a:endParaRPr>
                    </a:p>
                    <a:p>
                      <a:pPr marL="0" indent="0" eaLnBrk="1" latinLnBrk="1" hangingPunct="1">
                        <a:buClr>
                          <a:srgbClr val="3333CC"/>
                        </a:buClr>
                        <a:buSzPct val="60000"/>
                        <a:defRPr/>
                      </a:pPr>
                      <a:r>
                        <a:rPr lang="en-US" altLang="zh-CN" sz="1600" kern="0" dirty="0" smtClean="0">
                          <a:latin typeface="楷体" panose="02010609060101010101" pitchFamily="49" charset="-122"/>
                          <a:ea typeface="楷体" panose="02010609060101010101" pitchFamily="49" charset="-122"/>
                        </a:rPr>
                        <a:t>2014</a:t>
                      </a:r>
                      <a:r>
                        <a:rPr lang="zh-CN" altLang="en-US" sz="1600" kern="0" dirty="0" smtClean="0">
                          <a:latin typeface="楷体" panose="02010609060101010101" pitchFamily="49" charset="-122"/>
                          <a:ea typeface="楷体" panose="02010609060101010101" pitchFamily="49" charset="-122"/>
                        </a:rPr>
                        <a:t>年</a:t>
                      </a:r>
                      <a:r>
                        <a:rPr lang="en-US" altLang="zh-CN" sz="1600" kern="0" dirty="0" smtClean="0">
                          <a:latin typeface="楷体" panose="02010609060101010101" pitchFamily="49" charset="-122"/>
                          <a:ea typeface="楷体" panose="02010609060101010101" pitchFamily="49" charset="-122"/>
                        </a:rPr>
                        <a:t>9</a:t>
                      </a:r>
                      <a:r>
                        <a:rPr lang="zh-CN" altLang="en-US" sz="1600" kern="0" dirty="0" smtClean="0">
                          <a:latin typeface="楷体" panose="02010609060101010101" pitchFamily="49" charset="-122"/>
                          <a:ea typeface="楷体" panose="02010609060101010101" pitchFamily="49" charset="-122"/>
                        </a:rPr>
                        <a:t>月，长沙市中级人民法院对</a:t>
                      </a:r>
                      <a:r>
                        <a:rPr lang="en-US" altLang="zh-CN" sz="1600" kern="0" dirty="0" smtClean="0">
                          <a:latin typeface="楷体" panose="02010609060101010101" pitchFamily="49" charset="-122"/>
                          <a:ea typeface="楷体" panose="02010609060101010101" pitchFamily="49" charset="-122"/>
                        </a:rPr>
                        <a:t>GSKCI</a:t>
                      </a:r>
                      <a:r>
                        <a:rPr lang="zh-CN" altLang="en-US" sz="1600" kern="0" dirty="0" smtClean="0">
                          <a:latin typeface="楷体" panose="02010609060101010101" pitchFamily="49" charset="-122"/>
                          <a:ea typeface="楷体" panose="02010609060101010101" pitchFamily="49" charset="-122"/>
                        </a:rPr>
                        <a:t>和</a:t>
                      </a:r>
                      <a:r>
                        <a:rPr lang="en-US" altLang="zh-CN" sz="1600" kern="0" dirty="0" smtClean="0">
                          <a:latin typeface="楷体" panose="02010609060101010101" pitchFamily="49" charset="-122"/>
                          <a:ea typeface="楷体" panose="02010609060101010101" pitchFamily="49" charset="-122"/>
                        </a:rPr>
                        <a:t>5</a:t>
                      </a:r>
                      <a:r>
                        <a:rPr lang="zh-CN" altLang="en-US" sz="1600" kern="0" dirty="0" smtClean="0">
                          <a:latin typeface="楷体" panose="02010609060101010101" pitchFamily="49" charset="-122"/>
                          <a:ea typeface="楷体" panose="02010609060101010101" pitchFamily="49" charset="-122"/>
                        </a:rPr>
                        <a:t>名负责人的</a:t>
                      </a:r>
                      <a:r>
                        <a:rPr lang="zh-CN" altLang="en-US" sz="1600" u="sng" kern="0" dirty="0" smtClean="0">
                          <a:solidFill>
                            <a:srgbClr val="FF0000"/>
                          </a:solidFill>
                          <a:latin typeface="楷体" panose="02010609060101010101" pitchFamily="49" charset="-122"/>
                          <a:ea typeface="楷体" panose="02010609060101010101" pitchFamily="49" charset="-122"/>
                        </a:rPr>
                        <a:t>对非国家工作人员行贿、非国家工作人员受贿案</a:t>
                      </a:r>
                      <a:r>
                        <a:rPr lang="zh-CN" altLang="en-US" sz="1600" kern="0" dirty="0" smtClean="0">
                          <a:latin typeface="楷体" panose="02010609060101010101" pitchFamily="49" charset="-122"/>
                          <a:ea typeface="楷体" panose="02010609060101010101" pitchFamily="49" charset="-122"/>
                        </a:rPr>
                        <a:t>进行不公开开庭审理，并于当日公开宣判。</a:t>
                      </a:r>
                      <a:endParaRPr lang="en-US" altLang="zh-CN" sz="1600" kern="0" dirty="0" smtClean="0">
                        <a:latin typeface="楷体" panose="02010609060101010101" pitchFamily="49" charset="-122"/>
                        <a:ea typeface="楷体" panose="02010609060101010101" pitchFamily="49" charset="-122"/>
                      </a:endParaRPr>
                    </a:p>
                    <a:p>
                      <a:pPr marL="0" indent="0" eaLnBrk="1" latinLnBrk="1" hangingPunct="1">
                        <a:buClr>
                          <a:srgbClr val="3333CC"/>
                        </a:buClr>
                        <a:buSzPct val="60000"/>
                        <a:defRPr/>
                      </a:pPr>
                      <a:r>
                        <a:rPr lang="zh-CN" altLang="en-US" sz="1600" kern="0" dirty="0" smtClean="0">
                          <a:latin typeface="楷体" panose="02010609060101010101" pitchFamily="49" charset="-122"/>
                          <a:ea typeface="楷体" panose="02010609060101010101" pitchFamily="49" charset="-122"/>
                        </a:rPr>
                        <a:t>据报道，</a:t>
                      </a:r>
                      <a:r>
                        <a:rPr lang="en-US" altLang="zh-CN" sz="1600" kern="0" dirty="0" smtClean="0">
                          <a:latin typeface="楷体" panose="02010609060101010101" pitchFamily="49" charset="-122"/>
                          <a:ea typeface="楷体" panose="02010609060101010101" pitchFamily="49" charset="-122"/>
                        </a:rPr>
                        <a:t>GSKCI</a:t>
                      </a:r>
                      <a:r>
                        <a:rPr lang="zh-CN" altLang="en-US" sz="1600" kern="0" dirty="0" smtClean="0">
                          <a:latin typeface="楷体" panose="02010609060101010101" pitchFamily="49" charset="-122"/>
                          <a:ea typeface="楷体" panose="02010609060101010101" pitchFamily="49" charset="-122"/>
                        </a:rPr>
                        <a:t>通过旅行社、学术会议等向政府官员、医药行业协会、基金会、医药公司、医生行贿。另外，还存在虚开发票套取现金的行为。</a:t>
                      </a:r>
                      <a:endParaRPr lang="zh-CN" altLang="en-US"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r h="52676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处罚</a:t>
                      </a:r>
                      <a:endParaRPr lang="en-US" altLang="ja-JP"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marL="285750" indent="-285750">
                        <a:spcBef>
                          <a:spcPct val="0"/>
                        </a:spcBef>
                        <a:buClrTx/>
                        <a:buSzTx/>
                        <a:buFont typeface="Arial" panose="020B0604020202020204" pitchFamily="34" charset="0"/>
                        <a:buChar char="•"/>
                      </a:pPr>
                      <a:r>
                        <a:rPr lang="zh-CN" altLang="en-US" sz="1600" dirty="0" smtClean="0">
                          <a:latin typeface="楷体" panose="02010609060101010101" pitchFamily="49" charset="-122"/>
                          <a:ea typeface="楷体" panose="02010609060101010101" pitchFamily="49" charset="-122"/>
                        </a:rPr>
                        <a:t>对</a:t>
                      </a:r>
                      <a:r>
                        <a:rPr lang="en-US" altLang="zh-CN" sz="1600" dirty="0" smtClean="0">
                          <a:latin typeface="楷体" panose="02010609060101010101" pitchFamily="49" charset="-122"/>
                          <a:ea typeface="楷体" panose="02010609060101010101" pitchFamily="49" charset="-122"/>
                        </a:rPr>
                        <a:t>GSKCI</a:t>
                      </a:r>
                      <a:r>
                        <a:rPr lang="zh-CN" altLang="en-US" sz="1600" dirty="0" smtClean="0">
                          <a:latin typeface="楷体" panose="02010609060101010101" pitchFamily="49" charset="-122"/>
                          <a:ea typeface="楷体" panose="02010609060101010101" pitchFamily="49" charset="-122"/>
                        </a:rPr>
                        <a:t>罚款</a:t>
                      </a:r>
                      <a:r>
                        <a:rPr lang="en-US" altLang="zh-CN" sz="1600" dirty="0" smtClean="0">
                          <a:latin typeface="楷体" panose="02010609060101010101" pitchFamily="49" charset="-122"/>
                          <a:ea typeface="楷体" panose="02010609060101010101" pitchFamily="49" charset="-122"/>
                        </a:rPr>
                        <a:t>30</a:t>
                      </a:r>
                      <a:r>
                        <a:rPr lang="zh-CN" altLang="en-US" sz="1600" dirty="0" smtClean="0">
                          <a:latin typeface="楷体" panose="02010609060101010101" pitchFamily="49" charset="-122"/>
                          <a:ea typeface="楷体" panose="02010609060101010101" pitchFamily="49" charset="-122"/>
                        </a:rPr>
                        <a:t>亿元。</a:t>
                      </a:r>
                      <a:endParaRPr lang="en-US" altLang="zh-CN" sz="1600" dirty="0" smtClean="0">
                        <a:latin typeface="楷体" panose="02010609060101010101" pitchFamily="49" charset="-122"/>
                        <a:ea typeface="楷体" panose="02010609060101010101" pitchFamily="49" charset="-122"/>
                      </a:endParaRPr>
                    </a:p>
                    <a:p>
                      <a:pPr marL="285750" indent="-285750">
                        <a:spcBef>
                          <a:spcPct val="0"/>
                        </a:spcBef>
                        <a:buClrTx/>
                        <a:buSzTx/>
                        <a:buFont typeface="Arial" panose="020B0604020202020204" pitchFamily="34" charset="0"/>
                        <a:buChar char="•"/>
                      </a:pPr>
                      <a:r>
                        <a:rPr lang="en-US" altLang="zh-CN" sz="1600" dirty="0" smtClean="0">
                          <a:latin typeface="楷体" panose="02010609060101010101" pitchFamily="49" charset="-122"/>
                          <a:ea typeface="楷体" panose="02010609060101010101" pitchFamily="49" charset="-122"/>
                        </a:rPr>
                        <a:t>5</a:t>
                      </a:r>
                      <a:r>
                        <a:rPr lang="zh-CN" altLang="en-US" sz="1600" dirty="0" smtClean="0">
                          <a:latin typeface="楷体" panose="02010609060101010101" pitchFamily="49" charset="-122"/>
                          <a:ea typeface="楷体" panose="02010609060101010101" pitchFamily="49" charset="-122"/>
                        </a:rPr>
                        <a:t>名负责人中最高（英国人，公司的原法定代表人）被判处</a:t>
                      </a:r>
                      <a:r>
                        <a:rPr lang="en-US" altLang="zh-CN" sz="1600" dirty="0" smtClean="0">
                          <a:latin typeface="楷体" panose="02010609060101010101" pitchFamily="49" charset="-122"/>
                          <a:ea typeface="楷体" panose="02010609060101010101" pitchFamily="49" charset="-122"/>
                        </a:rPr>
                        <a:t>3</a:t>
                      </a:r>
                      <a:r>
                        <a:rPr lang="zh-CN" altLang="en-US" sz="1600" dirty="0" smtClean="0">
                          <a:latin typeface="楷体" panose="02010609060101010101" pitchFamily="49" charset="-122"/>
                          <a:ea typeface="楷体" panose="02010609060101010101" pitchFamily="49" charset="-122"/>
                        </a:rPr>
                        <a:t>年有期徒刑，缓期</a:t>
                      </a:r>
                      <a:r>
                        <a:rPr lang="en-US" altLang="zh-CN" sz="1600" dirty="0" smtClean="0">
                          <a:latin typeface="楷体" panose="02010609060101010101" pitchFamily="49" charset="-122"/>
                          <a:ea typeface="楷体" panose="02010609060101010101" pitchFamily="49" charset="-122"/>
                        </a:rPr>
                        <a:t>4</a:t>
                      </a:r>
                      <a:r>
                        <a:rPr lang="zh-CN" altLang="en-US" sz="1600" dirty="0" smtClean="0">
                          <a:latin typeface="楷体" panose="02010609060101010101" pitchFamily="49" charset="-122"/>
                          <a:ea typeface="楷体" panose="02010609060101010101" pitchFamily="49" charset="-122"/>
                        </a:rPr>
                        <a:t>年。</a:t>
                      </a:r>
                      <a:endParaRPr lang="zh-CN" altLang="en-US" sz="1600" dirty="0" smtClean="0">
                        <a:latin typeface="楷体" panose="02010609060101010101" pitchFamily="49" charset="-122"/>
                        <a:ea typeface="楷体" panose="02010609060101010101" pitchFamily="49" charset="-122"/>
                      </a:endParaRPr>
                    </a:p>
                  </a:txBody>
                  <a:tcPr marL="91436" marR="91436" marT="39017" marB="39017" anchor="ctr"/>
                </a:tc>
              </a:tr>
            </a:tbl>
          </a:graphicData>
        </a:graphic>
      </p:graphicFrame>
      <p:sp>
        <p:nvSpPr>
          <p:cNvPr id="4" name="灯片编号占位符 3"/>
          <p:cNvSpPr>
            <a:spLocks noGrp="1"/>
          </p:cNvSpPr>
          <p:nvPr>
            <p:ph type="sldNum" sz="quarter" idx="4"/>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2"/>
          <p:cNvPicPr>
            <a:picLocks noChangeAspect="1" noChangeArrowheads="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8790" y="2275077"/>
            <a:ext cx="8363545" cy="191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Rectangle 3"/>
          <p:cNvSpPr>
            <a:spLocks noChangeArrowheads="1"/>
          </p:cNvSpPr>
          <p:nvPr/>
        </p:nvSpPr>
        <p:spPr bwMode="auto">
          <a:xfrm>
            <a:off x="3104123" y="2973216"/>
            <a:ext cx="3346684" cy="51606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9815" tIns="42177" rIns="49815"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r>
              <a:rPr lang="zh-CN" altLang="en-US" sz="2800" b="1" dirty="0" smtClean="0">
                <a:solidFill>
                  <a:schemeClr val="bg1"/>
                </a:solidFill>
                <a:latin typeface="楷体" panose="02010609060101010101" pitchFamily="49" charset="-122"/>
                <a:ea typeface="楷体" panose="02010609060101010101" pitchFamily="49" charset="-122"/>
              </a:rPr>
              <a:t>四、商业贿赂</a:t>
            </a:r>
            <a:r>
              <a:rPr lang="zh-CN" altLang="en-US" sz="2800" b="1" dirty="0">
                <a:solidFill>
                  <a:schemeClr val="bg1"/>
                </a:solidFill>
                <a:latin typeface="楷体" panose="02010609060101010101" pitchFamily="49" charset="-122"/>
                <a:ea typeface="楷体" panose="02010609060101010101" pitchFamily="49" charset="-122"/>
              </a:rPr>
              <a:t>的</a:t>
            </a:r>
            <a:r>
              <a:rPr lang="zh-CN" altLang="en-US" sz="2800" b="1" dirty="0" smtClean="0">
                <a:solidFill>
                  <a:schemeClr val="bg1"/>
                </a:solidFill>
                <a:latin typeface="楷体" panose="02010609060101010101" pitchFamily="49" charset="-122"/>
                <a:ea typeface="楷体" panose="02010609060101010101" pitchFamily="49" charset="-122"/>
              </a:rPr>
              <a:t>责任</a:t>
            </a:r>
            <a:endParaRPr lang="zh-CN" altLang="en-US" sz="2800" b="1" dirty="0">
              <a:solidFill>
                <a:schemeClr val="bg1"/>
              </a:solidFill>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12"/>
          </p:nvPr>
        </p:nvSpPr>
        <p:spPr/>
        <p:txBody>
          <a:bodyPr/>
          <a:lstStyle/>
          <a:p>
            <a:fld id="{75D1015E-D463-4A44-84E9-A6D2CFE14C3D}"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6628" name="Rectangle 5"/>
          <p:cNvSpPr>
            <a:spLocks noChangeArrowheads="1"/>
          </p:cNvSpPr>
          <p:nvPr/>
        </p:nvSpPr>
        <p:spPr bwMode="auto">
          <a:xfrm>
            <a:off x="3032409" y="1262782"/>
            <a:ext cx="2764409" cy="604108"/>
          </a:xfrm>
          <a:prstGeom prst="roundRect">
            <a:avLst/>
          </a:prstGeom>
          <a:ln>
            <a:noFill/>
          </a:ln>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wrap="none" lIns="49815" tIns="42177" rIns="49815" bIns="42177" anchor="ctr"/>
          <a:lstStyle/>
          <a:p>
            <a:pPr algn="ctr" eaLnBrk="1" hangingPunct="1">
              <a:spcBef>
                <a:spcPct val="20000"/>
              </a:spcBef>
              <a:buClr>
                <a:schemeClr val="tx1"/>
              </a:buClr>
              <a:buSzPct val="100000"/>
              <a:defRPr/>
            </a:pPr>
            <a:r>
              <a:rPr lang="zh-CN" altLang="en-US" b="1" dirty="0" smtClean="0">
                <a:latin typeface="楷体" panose="02010609060101010101" pitchFamily="49" charset="-122"/>
                <a:ea typeface="楷体" panose="02010609060101010101" pitchFamily="49" charset="-122"/>
              </a:rPr>
              <a:t>三种责任</a:t>
            </a:r>
            <a:endParaRPr lang="zh-CN" altLang="en-US" b="1" dirty="0">
              <a:latin typeface="楷体" panose="02010609060101010101" pitchFamily="49" charset="-122"/>
              <a:ea typeface="楷体" panose="02010609060101010101" pitchFamily="49" charset="-122"/>
            </a:endParaRPr>
          </a:p>
        </p:txBody>
      </p:sp>
      <p:sp>
        <p:nvSpPr>
          <p:cNvPr id="26629" name="AutoShape 6"/>
          <p:cNvSpPr>
            <a:spLocks noChangeAspect="1"/>
          </p:cNvSpPr>
          <p:nvPr/>
        </p:nvSpPr>
        <p:spPr bwMode="auto">
          <a:xfrm rot="5400000">
            <a:off x="4122562" y="-887777"/>
            <a:ext cx="584105" cy="6307038"/>
          </a:xfrm>
          <a:prstGeom prst="leftBrace">
            <a:avLst>
              <a:gd name="adj1" fmla="val 76784"/>
              <a:gd name="adj2" fmla="val 50000"/>
            </a:avLst>
          </a:prstGeom>
          <a:noFill/>
          <a:ln>
            <a:solidFill>
              <a:schemeClr val="bg1">
                <a:lumMod val="50000"/>
              </a:schemeClr>
            </a:solidFill>
          </a:ln>
        </p:spPr>
        <p:style>
          <a:lnRef idx="2">
            <a:schemeClr val="accent4"/>
          </a:lnRef>
          <a:fillRef idx="0">
            <a:schemeClr val="accent4"/>
          </a:fillRef>
          <a:effectRef idx="1">
            <a:schemeClr val="accent4"/>
          </a:effectRef>
          <a:fontRef idx="minor">
            <a:schemeClr val="tx1"/>
          </a:fontRef>
        </p:style>
        <p:txBody>
          <a:bodyPr wrap="none" lIns="49815" tIns="42177" rIns="49815" bIns="42177" anchor="ctr"/>
          <a:lstStyle/>
          <a:p>
            <a:pPr algn="ctr" eaLnBrk="1" hangingPunct="1">
              <a:defRPr/>
            </a:pPr>
            <a:endParaRPr lang="zh-CN" altLang="en-US" sz="1500" dirty="0">
              <a:latin typeface="Arial" panose="020B0604020202020204" pitchFamily="34" charset="0"/>
              <a:ea typeface="MS Mincho" panose="02020609040205080304" pitchFamily="49" charset="-128"/>
            </a:endParaRPr>
          </a:p>
        </p:txBody>
      </p:sp>
      <p:sp>
        <p:nvSpPr>
          <p:cNvPr id="25606" name="Rectangle 7"/>
          <p:cNvSpPr>
            <a:spLocks noChangeArrowheads="1"/>
          </p:cNvSpPr>
          <p:nvPr/>
        </p:nvSpPr>
        <p:spPr bwMode="auto">
          <a:xfrm>
            <a:off x="706339" y="2638559"/>
            <a:ext cx="1890861" cy="1088196"/>
          </a:xfrm>
          <a:prstGeom prst="rect">
            <a:avLst/>
          </a:prstGeom>
          <a:noFill/>
          <a:ln w="9525" algn="ctr">
            <a:noFill/>
            <a:miter lim="800000"/>
          </a:ln>
          <a:effectLst/>
          <a:scene3d>
            <a:camera prst="orthographicFront">
              <a:rot lat="0" lon="0" rev="0"/>
            </a:camera>
            <a:lightRig rig="chilly" dir="t">
              <a:rot lat="0" lon="0" rev="18480000"/>
            </a:lightRig>
          </a:scene3d>
          <a:sp3d prstMaterial="clear">
            <a:bevelT h="63500"/>
          </a:sp3d>
        </p:spPr>
        <p:txBody>
          <a:bodyPr wrap="none" lIns="49815" tIns="42177" rIns="49815" bIns="42177" anchor="ctr"/>
          <a:lstStyle/>
          <a:p>
            <a:pPr algn="ctr" eaLnBrk="1" hangingPunct="1">
              <a:spcBef>
                <a:spcPct val="20000"/>
              </a:spcBef>
              <a:buClr>
                <a:schemeClr val="tx1"/>
              </a:buClr>
              <a:buSzPct val="60000"/>
              <a:buFont typeface="Wingdings" panose="05000000000000000000" pitchFamily="2" charset="2"/>
              <a:buNone/>
              <a:defRPr/>
            </a:pPr>
            <a:r>
              <a:rPr lang="en-US" altLang="ja-JP" sz="1600" dirty="0" smtClean="0">
                <a:latin typeface="楷体" panose="02010609060101010101" pitchFamily="49" charset="-122"/>
                <a:ea typeface="楷体" panose="02010609060101010101" pitchFamily="49" charset="-122"/>
              </a:rPr>
              <a:t>1. </a:t>
            </a:r>
            <a:r>
              <a:rPr lang="zh-CN" altLang="en-US" sz="1600" dirty="0" smtClean="0">
                <a:latin typeface="楷体" panose="02010609060101010101" pitchFamily="49" charset="-122"/>
                <a:ea typeface="楷体" panose="02010609060101010101" pitchFamily="49" charset="-122"/>
              </a:rPr>
              <a:t>民事责任</a:t>
            </a:r>
            <a:endParaRPr lang="zh-CN" altLang="en-US" sz="1600" dirty="0">
              <a:latin typeface="楷体" panose="02010609060101010101" pitchFamily="49" charset="-122"/>
              <a:ea typeface="楷体" panose="02010609060101010101" pitchFamily="49" charset="-122"/>
            </a:endParaRPr>
          </a:p>
        </p:txBody>
      </p:sp>
      <p:sp>
        <p:nvSpPr>
          <p:cNvPr id="25607" name="Rectangle 8"/>
          <p:cNvSpPr>
            <a:spLocks noChangeArrowheads="1"/>
          </p:cNvSpPr>
          <p:nvPr/>
        </p:nvSpPr>
        <p:spPr bwMode="auto">
          <a:xfrm>
            <a:off x="3407782" y="2628360"/>
            <a:ext cx="1890861" cy="1088196"/>
          </a:xfrm>
          <a:prstGeom prst="rect">
            <a:avLst/>
          </a:prstGeom>
          <a:noFill/>
          <a:ln w="9525" algn="ctr">
            <a:noFill/>
            <a:miter lim="800000"/>
          </a:ln>
          <a:effectLst/>
          <a:scene3d>
            <a:camera prst="orthographicFront">
              <a:rot lat="0" lon="0" rev="0"/>
            </a:camera>
            <a:lightRig rig="chilly" dir="t">
              <a:rot lat="0" lon="0" rev="18480000"/>
            </a:lightRig>
          </a:scene3d>
          <a:sp3d prstMaterial="clear">
            <a:bevelT h="63500"/>
          </a:sp3d>
        </p:spPr>
        <p:txBody>
          <a:bodyPr wrap="none" lIns="49815" tIns="42177" rIns="49815" bIns="42177" anchor="ctr"/>
          <a:lstStyle/>
          <a:p>
            <a:pPr algn="ctr" eaLnBrk="1" hangingPunct="1">
              <a:spcBef>
                <a:spcPct val="20000"/>
              </a:spcBef>
              <a:buClr>
                <a:schemeClr val="tx1"/>
              </a:buClr>
              <a:buSzPct val="60000"/>
              <a:buFont typeface="Wingdings" panose="05000000000000000000" pitchFamily="2" charset="2"/>
              <a:buNone/>
              <a:defRPr/>
            </a:pPr>
            <a:r>
              <a:rPr lang="en-US" altLang="ja-JP" sz="1600" dirty="0" smtClean="0">
                <a:latin typeface="楷体" panose="02010609060101010101" pitchFamily="49" charset="-122"/>
                <a:ea typeface="楷体" panose="02010609060101010101" pitchFamily="49" charset="-122"/>
              </a:rPr>
              <a:t>2. </a:t>
            </a:r>
            <a:r>
              <a:rPr lang="zh-CN" altLang="en-US" sz="1600" dirty="0" smtClean="0">
                <a:latin typeface="楷体" panose="02010609060101010101" pitchFamily="49" charset="-122"/>
                <a:ea typeface="楷体" panose="02010609060101010101" pitchFamily="49" charset="-122"/>
              </a:rPr>
              <a:t>行政责任</a:t>
            </a:r>
            <a:endParaRPr lang="ja-JP" altLang="en-US" sz="1600" dirty="0">
              <a:latin typeface="楷体" panose="02010609060101010101" pitchFamily="49" charset="-122"/>
              <a:ea typeface="楷体" panose="02010609060101010101" pitchFamily="49" charset="-122"/>
            </a:endParaRPr>
          </a:p>
        </p:txBody>
      </p:sp>
      <p:sp>
        <p:nvSpPr>
          <p:cNvPr id="25608" name="Rectangle 9"/>
          <p:cNvSpPr>
            <a:spLocks noChangeArrowheads="1"/>
          </p:cNvSpPr>
          <p:nvPr/>
        </p:nvSpPr>
        <p:spPr bwMode="auto">
          <a:xfrm>
            <a:off x="6196088" y="2632474"/>
            <a:ext cx="1890861" cy="1088196"/>
          </a:xfrm>
          <a:prstGeom prst="rect">
            <a:avLst/>
          </a:prstGeom>
          <a:noFill/>
          <a:ln w="9525" algn="ctr">
            <a:noFill/>
            <a:miter lim="800000"/>
          </a:ln>
          <a:effectLst/>
          <a:scene3d>
            <a:camera prst="orthographicFront">
              <a:rot lat="0" lon="0" rev="0"/>
            </a:camera>
            <a:lightRig rig="chilly" dir="t">
              <a:rot lat="0" lon="0" rev="18480000"/>
            </a:lightRig>
          </a:scene3d>
          <a:sp3d prstMaterial="clear">
            <a:bevelT h="63500"/>
          </a:sp3d>
        </p:spPr>
        <p:txBody>
          <a:bodyPr wrap="none" lIns="49815" tIns="42177" rIns="49815" bIns="42177" anchor="ctr"/>
          <a:lstStyle/>
          <a:p>
            <a:pPr algn="ctr" eaLnBrk="1" hangingPunct="1">
              <a:spcBef>
                <a:spcPct val="20000"/>
              </a:spcBef>
              <a:buClr>
                <a:schemeClr val="tx1"/>
              </a:buClr>
              <a:buSzPct val="60000"/>
              <a:buFont typeface="Wingdings" panose="05000000000000000000" pitchFamily="2" charset="2"/>
              <a:buNone/>
              <a:defRPr/>
            </a:pPr>
            <a:r>
              <a:rPr lang="en-US" altLang="ja-JP" sz="1600" dirty="0" smtClean="0">
                <a:latin typeface="楷体" panose="02010609060101010101" pitchFamily="49" charset="-122"/>
                <a:ea typeface="楷体" panose="02010609060101010101" pitchFamily="49" charset="-122"/>
              </a:rPr>
              <a:t>3. </a:t>
            </a:r>
            <a:r>
              <a:rPr lang="zh-CN" altLang="en-US" sz="1600" dirty="0" smtClean="0">
                <a:latin typeface="楷体" panose="02010609060101010101" pitchFamily="49" charset="-122"/>
                <a:ea typeface="楷体" panose="02010609060101010101" pitchFamily="49" charset="-122"/>
              </a:rPr>
              <a:t>刑事责任</a:t>
            </a:r>
            <a:endParaRPr lang="zh-CN" altLang="en-US" sz="1600" dirty="0">
              <a:latin typeface="楷体" panose="02010609060101010101" pitchFamily="49" charset="-122"/>
              <a:ea typeface="楷体" panose="02010609060101010101" pitchFamily="49" charset="-122"/>
            </a:endParaRPr>
          </a:p>
        </p:txBody>
      </p:sp>
      <p:sp>
        <p:nvSpPr>
          <p:cNvPr id="36875" name="Rectangle 10"/>
          <p:cNvSpPr>
            <a:spLocks noChangeArrowheads="1"/>
          </p:cNvSpPr>
          <p:nvPr/>
        </p:nvSpPr>
        <p:spPr bwMode="auto">
          <a:xfrm>
            <a:off x="683479" y="4020725"/>
            <a:ext cx="1936579" cy="331399"/>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9815" tIns="42177" rIns="49815" bIns="42177">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lvl="0" algn="ctr" defTabSz="914400" eaLnBrk="0" fontAlgn="base" hangingPunct="0">
              <a:spcBef>
                <a:spcPct val="0"/>
              </a:spcBef>
              <a:spcAft>
                <a:spcPct val="0"/>
              </a:spcAft>
              <a:buClrTx/>
              <a:buSzTx/>
              <a:buNone/>
              <a:defRPr/>
            </a:pPr>
            <a:r>
              <a:rPr lang="zh-CN" altLang="en-US" sz="1600" dirty="0">
                <a:solidFill>
                  <a:prstClr val="black"/>
                </a:solidFill>
                <a:latin typeface="楷体" panose="02010609060101010101" pitchFamily="49" charset="-122"/>
                <a:ea typeface="楷体" panose="02010609060101010101" pitchFamily="49" charset="-122"/>
              </a:rPr>
              <a:t>向竞争</a:t>
            </a:r>
            <a:r>
              <a:rPr lang="zh-CN" altLang="en-US" sz="1600" dirty="0" smtClean="0">
                <a:solidFill>
                  <a:prstClr val="black"/>
                </a:solidFill>
                <a:latin typeface="楷体" panose="02010609060101010101" pitchFamily="49" charset="-122"/>
                <a:ea typeface="楷体" panose="02010609060101010101" pitchFamily="49" charset="-122"/>
              </a:rPr>
              <a:t>对象赔偿</a:t>
            </a:r>
            <a:r>
              <a:rPr lang="zh-CN" altLang="en-US" sz="1600" dirty="0">
                <a:solidFill>
                  <a:prstClr val="black"/>
                </a:solidFill>
                <a:latin typeface="楷体" panose="02010609060101010101" pitchFamily="49" charset="-122"/>
                <a:ea typeface="楷体" panose="02010609060101010101" pitchFamily="49" charset="-122"/>
              </a:rPr>
              <a:t>损失</a:t>
            </a:r>
            <a:endParaRPr lang="zh-CN" altLang="en-US" sz="1600" dirty="0">
              <a:solidFill>
                <a:prstClr val="black"/>
              </a:solidFill>
              <a:latin typeface="楷体" panose="02010609060101010101" pitchFamily="49" charset="-122"/>
              <a:ea typeface="楷体" panose="02010609060101010101" pitchFamily="49" charset="-122"/>
            </a:endParaRPr>
          </a:p>
        </p:txBody>
      </p:sp>
      <p:sp>
        <p:nvSpPr>
          <p:cNvPr id="36876" name="Rectangle 11"/>
          <p:cNvSpPr>
            <a:spLocks noChangeArrowheads="1"/>
          </p:cNvSpPr>
          <p:nvPr/>
        </p:nvSpPr>
        <p:spPr bwMode="auto">
          <a:xfrm>
            <a:off x="3508252" y="4080736"/>
            <a:ext cx="1906488" cy="922330"/>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9815" tIns="42177" rIns="49815" bIns="42177">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20000"/>
              </a:spcBef>
              <a:buClr>
                <a:schemeClr val="tx1"/>
              </a:buClr>
              <a:buSzPct val="60000"/>
              <a:buFont typeface="Wingdings" panose="05000000000000000000" pitchFamily="2" charset="2"/>
              <a:buNone/>
            </a:pPr>
            <a:r>
              <a:rPr lang="zh-CN" altLang="en-US" sz="1600" b="1" dirty="0" smtClean="0">
                <a:solidFill>
                  <a:srgbClr val="C00000"/>
                </a:solidFill>
                <a:latin typeface="楷体" panose="02010609060101010101" pitchFamily="49" charset="-122"/>
                <a:ea typeface="楷体" panose="02010609060101010101" pitchFamily="49" charset="-122"/>
              </a:rPr>
              <a:t>没收违法所得</a:t>
            </a:r>
            <a:r>
              <a:rPr lang="ja-JP" altLang="en-US" sz="1600" b="1" dirty="0" smtClean="0">
                <a:solidFill>
                  <a:srgbClr val="C00000"/>
                </a:solidFill>
                <a:latin typeface="楷体" panose="02010609060101010101" pitchFamily="49" charset="-122"/>
                <a:ea typeface="楷体" panose="02010609060101010101" pitchFamily="49" charset="-122"/>
              </a:rPr>
              <a:t>、</a:t>
            </a:r>
            <a:endParaRPr lang="en-US" altLang="ja-JP" sz="1600" b="1" dirty="0" smtClean="0">
              <a:solidFill>
                <a:srgbClr val="C00000"/>
              </a:solidFill>
              <a:latin typeface="楷体" panose="02010609060101010101" pitchFamily="49" charset="-122"/>
              <a:ea typeface="楷体" panose="02010609060101010101" pitchFamily="49" charset="-122"/>
            </a:endParaRPr>
          </a:p>
          <a:p>
            <a:pPr algn="ctr" eaLnBrk="1" hangingPunct="1">
              <a:spcBef>
                <a:spcPct val="20000"/>
              </a:spcBef>
              <a:buClr>
                <a:schemeClr val="tx1"/>
              </a:buClr>
              <a:buSzPct val="60000"/>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罚款</a:t>
            </a:r>
            <a:r>
              <a:rPr lang="en-US" altLang="ja-JP" sz="1600" dirty="0" smtClean="0">
                <a:latin typeface="楷体" panose="02010609060101010101" pitchFamily="49" charset="-122"/>
                <a:ea typeface="楷体" panose="02010609060101010101" pitchFamily="49" charset="-122"/>
              </a:rPr>
              <a:t>10</a:t>
            </a:r>
            <a:r>
              <a:rPr lang="ja-JP" altLang="en-US" sz="1600" dirty="0" smtClean="0">
                <a:latin typeface="楷体" panose="02010609060101010101" pitchFamily="49" charset="-122"/>
                <a:ea typeface="楷体" panose="02010609060101010101" pitchFamily="49" charset="-122"/>
              </a:rPr>
              <a:t>～</a:t>
            </a:r>
            <a:r>
              <a:rPr lang="en-US" altLang="ja-JP" sz="1600" dirty="0">
                <a:latin typeface="楷体" panose="02010609060101010101" pitchFamily="49" charset="-122"/>
                <a:ea typeface="楷体" panose="02010609060101010101" pitchFamily="49" charset="-122"/>
              </a:rPr>
              <a:t>3</a:t>
            </a:r>
            <a:r>
              <a:rPr lang="en-US" altLang="ja-JP" sz="1600" dirty="0" smtClean="0">
                <a:latin typeface="楷体" panose="02010609060101010101" pitchFamily="49" charset="-122"/>
                <a:ea typeface="楷体" panose="02010609060101010101" pitchFamily="49" charset="-122"/>
              </a:rPr>
              <a:t>00</a:t>
            </a:r>
            <a:r>
              <a:rPr lang="zh-CN" altLang="en-US" sz="1600" dirty="0">
                <a:latin typeface="楷体" panose="02010609060101010101" pitchFamily="49" charset="-122"/>
                <a:ea typeface="楷体" panose="02010609060101010101" pitchFamily="49" charset="-122"/>
              </a:rPr>
              <a:t>万</a:t>
            </a:r>
            <a:r>
              <a:rPr lang="zh-CN" altLang="en-US" sz="1600" dirty="0" smtClean="0">
                <a:latin typeface="楷体" panose="02010609060101010101" pitchFamily="49" charset="-122"/>
                <a:ea typeface="楷体" panose="02010609060101010101" pitchFamily="49" charset="-122"/>
              </a:rPr>
              <a:t>元、</a:t>
            </a:r>
            <a:endParaRPr lang="en-US" altLang="ja-JP" sz="1600" dirty="0" smtClean="0">
              <a:latin typeface="楷体" panose="02010609060101010101" pitchFamily="49" charset="-122"/>
              <a:ea typeface="楷体" panose="02010609060101010101" pitchFamily="49" charset="-122"/>
            </a:endParaRPr>
          </a:p>
          <a:p>
            <a:pPr algn="ctr" eaLnBrk="1" hangingPunct="1">
              <a:spcBef>
                <a:spcPct val="20000"/>
              </a:spcBef>
              <a:buClr>
                <a:schemeClr val="tx1"/>
              </a:buClr>
              <a:buSzPct val="60000"/>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吊销营业执照</a:t>
            </a:r>
            <a:endParaRPr lang="ja-JP" altLang="en-US" sz="1600" dirty="0">
              <a:latin typeface="楷体" panose="02010609060101010101" pitchFamily="49" charset="-122"/>
              <a:ea typeface="楷体" panose="02010609060101010101" pitchFamily="49" charset="-122"/>
            </a:endParaRPr>
          </a:p>
        </p:txBody>
      </p:sp>
      <p:sp>
        <p:nvSpPr>
          <p:cNvPr id="36877" name="Rectangle 12"/>
          <p:cNvSpPr>
            <a:spLocks noChangeArrowheads="1"/>
          </p:cNvSpPr>
          <p:nvPr/>
        </p:nvSpPr>
        <p:spPr bwMode="auto">
          <a:xfrm>
            <a:off x="6084737" y="4078069"/>
            <a:ext cx="2002211" cy="577620"/>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9815" tIns="42177" rIns="49815" bIns="42177">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r>
              <a:rPr lang="zh-CN" altLang="en-US" sz="1600" dirty="0" smtClean="0">
                <a:latin typeface="楷体" panose="02010609060101010101" pitchFamily="49" charset="-122"/>
                <a:ea typeface="楷体" panose="02010609060101010101" pitchFamily="49" charset="-122"/>
              </a:rPr>
              <a:t>  涉及</a:t>
            </a:r>
            <a:r>
              <a:rPr lang="zh-CN" altLang="en-US" sz="1600" dirty="0">
                <a:latin typeface="楷体" panose="02010609060101010101" pitchFamily="49" charset="-122"/>
                <a:ea typeface="楷体" panose="02010609060101010101" pitchFamily="49" charset="-122"/>
              </a:rPr>
              <a:t>多</a:t>
            </a:r>
            <a:r>
              <a:rPr lang="zh-CN" altLang="en-US" sz="1600" dirty="0" smtClean="0">
                <a:latin typeface="楷体" panose="02010609060101010101" pitchFamily="49" charset="-122"/>
                <a:ea typeface="楷体" panose="02010609060101010101" pitchFamily="49" charset="-122"/>
              </a:rPr>
              <a:t>个罪名、</a:t>
            </a:r>
            <a:endParaRPr lang="en-US" altLang="ja-JP" sz="1600" dirty="0" smtClean="0">
              <a:latin typeface="楷体" panose="02010609060101010101" pitchFamily="49" charset="-122"/>
              <a:ea typeface="楷体" panose="02010609060101010101" pitchFamily="49" charset="-122"/>
            </a:endParaRPr>
          </a:p>
          <a:p>
            <a:pPr algn="ctr" eaLnBrk="1" hangingPunct="1">
              <a:spcBef>
                <a:spcPct val="0"/>
              </a:spcBef>
              <a:buClrTx/>
              <a:buSzTx/>
              <a:buFontTx/>
              <a:buNone/>
            </a:pPr>
            <a:r>
              <a:rPr lang="zh-CN" altLang="en-US" sz="1600" dirty="0" smtClean="0">
                <a:latin typeface="楷体" panose="02010609060101010101" pitchFamily="49" charset="-122"/>
                <a:ea typeface="楷体" panose="02010609060101010101" pitchFamily="49" charset="-122"/>
              </a:rPr>
              <a:t>最高无期徒刑</a:t>
            </a:r>
            <a:endParaRPr lang="zh-CN" altLang="en-US" sz="1600" dirty="0">
              <a:latin typeface="楷体" panose="02010609060101010101" pitchFamily="49" charset="-122"/>
              <a:ea typeface="楷体" panose="02010609060101010101" pitchFamily="49" charset="-122"/>
            </a:endParaRPr>
          </a:p>
        </p:txBody>
      </p:sp>
      <p:sp>
        <p:nvSpPr>
          <p:cNvPr id="14" name="下箭头 13"/>
          <p:cNvSpPr/>
          <p:nvPr/>
        </p:nvSpPr>
        <p:spPr>
          <a:xfrm>
            <a:off x="1406426" y="3780682"/>
            <a:ext cx="281285" cy="240043"/>
          </a:xfrm>
          <a:prstGeom prst="downArrow">
            <a:avLst/>
          </a:prstGeom>
        </p:spPr>
        <p:style>
          <a:lnRef idx="1">
            <a:schemeClr val="accent6"/>
          </a:lnRef>
          <a:fillRef idx="2">
            <a:schemeClr val="accent6"/>
          </a:fillRef>
          <a:effectRef idx="1">
            <a:schemeClr val="accent6"/>
          </a:effectRef>
          <a:fontRef idx="minor">
            <a:schemeClr val="dk1"/>
          </a:fontRef>
        </p:style>
        <p:txBody>
          <a:bodyPr lIns="84353" tIns="42177" rIns="84353" bIns="42177" anchor="ctr"/>
          <a:lstStyle/>
          <a:p>
            <a:pPr algn="ctr" eaLnBrk="1" hangingPunct="1">
              <a:defRPr/>
            </a:pPr>
            <a:endParaRPr lang="zh-CN" altLang="en-US" sz="1500" dirty="0">
              <a:latin typeface="Arial" panose="020B0604020202020204" pitchFamily="34" charset="0"/>
              <a:ea typeface="MS Mincho" panose="02020609040205080304" pitchFamily="49" charset="-128"/>
            </a:endParaRPr>
          </a:p>
        </p:txBody>
      </p:sp>
      <p:sp>
        <p:nvSpPr>
          <p:cNvPr id="15" name="下箭头 14"/>
          <p:cNvSpPr/>
          <p:nvPr/>
        </p:nvSpPr>
        <p:spPr>
          <a:xfrm>
            <a:off x="4289599" y="3780682"/>
            <a:ext cx="281285" cy="240043"/>
          </a:xfrm>
          <a:prstGeom prst="downArrow">
            <a:avLst/>
          </a:prstGeom>
        </p:spPr>
        <p:style>
          <a:lnRef idx="1">
            <a:schemeClr val="accent6"/>
          </a:lnRef>
          <a:fillRef idx="2">
            <a:schemeClr val="accent6"/>
          </a:fillRef>
          <a:effectRef idx="1">
            <a:schemeClr val="accent6"/>
          </a:effectRef>
          <a:fontRef idx="minor">
            <a:schemeClr val="dk1"/>
          </a:fontRef>
        </p:style>
        <p:txBody>
          <a:bodyPr lIns="84353" tIns="42177" rIns="84353" bIns="42177" anchor="ctr"/>
          <a:lstStyle/>
          <a:p>
            <a:pPr algn="ctr" eaLnBrk="1" hangingPunct="1">
              <a:defRPr/>
            </a:pPr>
            <a:endParaRPr lang="zh-CN" altLang="en-US" sz="1500" dirty="0">
              <a:latin typeface="Arial" panose="020B0604020202020204" pitchFamily="34" charset="0"/>
              <a:ea typeface="MS Mincho" panose="02020609040205080304" pitchFamily="49" charset="-128"/>
            </a:endParaRPr>
          </a:p>
        </p:txBody>
      </p:sp>
      <p:sp>
        <p:nvSpPr>
          <p:cNvPr id="16" name="下箭头 15"/>
          <p:cNvSpPr/>
          <p:nvPr/>
        </p:nvSpPr>
        <p:spPr>
          <a:xfrm>
            <a:off x="7102451" y="3780682"/>
            <a:ext cx="281285" cy="240043"/>
          </a:xfrm>
          <a:prstGeom prst="downArrow">
            <a:avLst/>
          </a:prstGeom>
        </p:spPr>
        <p:style>
          <a:lnRef idx="1">
            <a:schemeClr val="accent6"/>
          </a:lnRef>
          <a:fillRef idx="2">
            <a:schemeClr val="accent6"/>
          </a:fillRef>
          <a:effectRef idx="1">
            <a:schemeClr val="accent6"/>
          </a:effectRef>
          <a:fontRef idx="minor">
            <a:schemeClr val="dk1"/>
          </a:fontRef>
        </p:style>
        <p:txBody>
          <a:bodyPr lIns="84353" tIns="42177" rIns="84353" bIns="42177" anchor="ctr"/>
          <a:lstStyle/>
          <a:p>
            <a:pPr algn="ctr" eaLnBrk="1" hangingPunct="1">
              <a:defRPr/>
            </a:pPr>
            <a:endParaRPr lang="zh-CN" altLang="en-US" sz="1500" dirty="0">
              <a:latin typeface="Arial" panose="020B0604020202020204" pitchFamily="34" charset="0"/>
              <a:ea typeface="MS Mincho" panose="02020609040205080304" pitchFamily="49" charset="-128"/>
            </a:endParaRPr>
          </a:p>
        </p:txBody>
      </p:sp>
      <p:sp>
        <p:nvSpPr>
          <p:cNvPr id="18" name="标题 2"/>
          <p:cNvSpPr>
            <a:spLocks noGrp="1"/>
          </p:cNvSpPr>
          <p:nvPr>
            <p:ph type="title"/>
          </p:nvPr>
        </p:nvSpPr>
        <p:spPr>
          <a:xfrm>
            <a:off x="0" y="0"/>
            <a:ext cx="9001125" cy="960173"/>
          </a:xfrm>
        </p:spPr>
        <p:txBody>
          <a:bodyPr>
            <a:normAutofit/>
          </a:bodyPr>
          <a:lstStyle/>
          <a:p>
            <a:pPr>
              <a:spcBef>
                <a:spcPct val="20000"/>
              </a:spcBef>
            </a:pPr>
            <a:r>
              <a:rPr lang="zh-CN" altLang="en-US" sz="2400" dirty="0">
                <a:latin typeface="楷体" panose="02010609060101010101" pitchFamily="49" charset="-122"/>
                <a:ea typeface="楷体" panose="02010609060101010101" pitchFamily="49" charset="-122"/>
              </a:rPr>
              <a:t>四</a:t>
            </a:r>
            <a:r>
              <a:rPr lang="zh-CN" altLang="en-US" sz="2400" dirty="0" smtClean="0">
                <a:latin typeface="楷体" panose="02010609060101010101" pitchFamily="49" charset="-122"/>
                <a:ea typeface="楷体" panose="02010609060101010101" pitchFamily="49" charset="-122"/>
              </a:rPr>
              <a:t>、商业贿赂</a:t>
            </a:r>
            <a:r>
              <a:rPr lang="zh-CN" altLang="en-US" sz="2400" dirty="0">
                <a:latin typeface="楷体" panose="02010609060101010101" pitchFamily="49" charset="-122"/>
                <a:ea typeface="楷体" panose="02010609060101010101" pitchFamily="49" charset="-122"/>
              </a:rPr>
              <a:t>的</a:t>
            </a:r>
            <a:r>
              <a:rPr lang="zh-CN" altLang="en-US" sz="2400" dirty="0" smtClean="0">
                <a:latin typeface="楷体" panose="02010609060101010101" pitchFamily="49" charset="-122"/>
                <a:ea typeface="楷体" panose="02010609060101010101" pitchFamily="49" charset="-122"/>
              </a:rPr>
              <a:t>责任</a:t>
            </a:r>
            <a:endParaRPr lang="zh-CN" altLang="en-US" sz="2400" dirty="0">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9" name="Text Box 21"/>
          <p:cNvSpPr txBox="1">
            <a:spLocks noChangeArrowheads="1"/>
          </p:cNvSpPr>
          <p:nvPr/>
        </p:nvSpPr>
        <p:spPr bwMode="auto">
          <a:xfrm>
            <a:off x="650849" y="1277598"/>
            <a:ext cx="7018065" cy="306777"/>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9815" tIns="42177" rIns="49815" bIns="42177">
            <a:spAutoFit/>
          </a:bodyPr>
          <a:lstStyle>
            <a:lvl1pPr marL="532130" indent="-532130">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marL="0" indent="0" eaLnBrk="1" hangingPunct="1">
              <a:lnSpc>
                <a:spcPct val="80000"/>
              </a:lnSpc>
              <a:spcBef>
                <a:spcPct val="20000"/>
              </a:spcBef>
              <a:buClr>
                <a:schemeClr val="tx1"/>
              </a:buClr>
              <a:buSzPct val="100000"/>
              <a:buNone/>
            </a:pPr>
            <a:r>
              <a:rPr lang="zh-CN" altLang="en-US" sz="1800" dirty="0">
                <a:latin typeface="楷体" panose="02010609060101010101" pitchFamily="49" charset="-122"/>
                <a:ea typeface="楷体" panose="02010609060101010101" pitchFamily="49" charset="-122"/>
              </a:rPr>
              <a:t>参考</a:t>
            </a:r>
            <a:r>
              <a:rPr lang="zh-CN" altLang="en-US" sz="1800" dirty="0" smtClean="0">
                <a:latin typeface="楷体" panose="02010609060101010101" pitchFamily="49" charset="-122"/>
                <a:ea typeface="楷体" panose="02010609060101010101" pitchFamily="49" charset="-122"/>
              </a:rPr>
              <a:t>案例</a:t>
            </a:r>
            <a:r>
              <a:rPr lang="ja-JP" altLang="en-US" sz="1800" dirty="0" smtClean="0">
                <a:latin typeface="楷体" panose="02010609060101010101" pitchFamily="49" charset="-122"/>
                <a:ea typeface="楷体" panose="02010609060101010101" pitchFamily="49" charset="-122"/>
              </a:rPr>
              <a:t>：（</a:t>
            </a:r>
            <a:r>
              <a:rPr lang="en-US" altLang="ja-JP" sz="1800" dirty="0">
                <a:latin typeface="楷体" panose="02010609060101010101" pitchFamily="49" charset="-122"/>
                <a:ea typeface="楷体" panose="02010609060101010101" pitchFamily="49" charset="-122"/>
              </a:rPr>
              <a:t>2009</a:t>
            </a:r>
            <a:r>
              <a:rPr lang="ja-JP" altLang="en-US" sz="1800" dirty="0">
                <a:latin typeface="楷体" panose="02010609060101010101" pitchFamily="49" charset="-122"/>
                <a:ea typeface="楷体" panose="02010609060101010101" pitchFamily="49" charset="-122"/>
              </a:rPr>
              <a:t>）魯民三終字第</a:t>
            </a:r>
            <a:r>
              <a:rPr lang="en-US" altLang="ja-JP" sz="1800" dirty="0">
                <a:latin typeface="楷体" panose="02010609060101010101" pitchFamily="49" charset="-122"/>
                <a:ea typeface="楷体" panose="02010609060101010101" pitchFamily="49" charset="-122"/>
              </a:rPr>
              <a:t>12</a:t>
            </a:r>
            <a:r>
              <a:rPr lang="ja-JP" altLang="en-US" sz="1800" dirty="0" smtClean="0">
                <a:latin typeface="楷体" panose="02010609060101010101" pitchFamily="49" charset="-122"/>
                <a:ea typeface="楷体" panose="02010609060101010101" pitchFamily="49" charset="-122"/>
              </a:rPr>
              <a:t>号</a:t>
            </a:r>
            <a:endParaRPr lang="ja-JP" altLang="en-US" sz="1800" dirty="0">
              <a:latin typeface="楷体" panose="02010609060101010101" pitchFamily="49" charset="-122"/>
              <a:ea typeface="楷体" panose="02010609060101010101" pitchFamily="49" charset="-122"/>
            </a:endParaRPr>
          </a:p>
        </p:txBody>
      </p:sp>
      <p:sp>
        <p:nvSpPr>
          <p:cNvPr id="8" name="标题 2"/>
          <p:cNvSpPr>
            <a:spLocks noGrp="1"/>
          </p:cNvSpPr>
          <p:nvPr>
            <p:ph type="title"/>
          </p:nvPr>
        </p:nvSpPr>
        <p:spPr>
          <a:xfrm>
            <a:off x="0" y="0"/>
            <a:ext cx="9001125" cy="960173"/>
          </a:xfrm>
        </p:spPr>
        <p:txBody>
          <a:bodyPr>
            <a:normAutofit/>
          </a:bodyPr>
          <a:lstStyle/>
          <a:p>
            <a:pPr>
              <a:spcBef>
                <a:spcPct val="20000"/>
              </a:spcBef>
            </a:pPr>
            <a:r>
              <a:rPr lang="zh-CN" altLang="en-US" sz="2400" dirty="0">
                <a:latin typeface="楷体" panose="02010609060101010101" pitchFamily="49" charset="-122"/>
                <a:ea typeface="楷体" panose="02010609060101010101" pitchFamily="49" charset="-122"/>
              </a:rPr>
              <a:t>四、商业贿赂的责任</a:t>
            </a:r>
            <a:r>
              <a:rPr lang="ja-JP" altLang="en-US" sz="2400" dirty="0">
                <a:solidFill>
                  <a:srgbClr val="0066FF"/>
                </a:solidFill>
                <a:latin typeface="楷体" panose="02010609060101010101" pitchFamily="49" charset="-122"/>
                <a:ea typeface="楷体" panose="02010609060101010101" pitchFamily="49" charset="-122"/>
              </a:rPr>
              <a:t>　</a:t>
            </a:r>
            <a:r>
              <a:rPr lang="ja-JP" altLang="en-US" sz="2400" dirty="0" smtClean="0">
                <a:solidFill>
                  <a:srgbClr val="0066FF"/>
                </a:solidFill>
                <a:latin typeface="楷体" panose="02010609060101010101" pitchFamily="49" charset="-122"/>
                <a:ea typeface="楷体" panose="02010609060101010101" pitchFamily="49" charset="-122"/>
              </a:rPr>
              <a:t>　民事責任</a:t>
            </a:r>
            <a:endParaRPr lang="zh-CN" altLang="en-US" sz="2400" dirty="0">
              <a:solidFill>
                <a:srgbClr val="0066FF"/>
              </a:solidFill>
              <a:latin typeface="楷体" panose="02010609060101010101" pitchFamily="49" charset="-122"/>
              <a:ea typeface="楷体" panose="02010609060101010101" pitchFamily="49" charset="-122"/>
            </a:endParaRPr>
          </a:p>
        </p:txBody>
      </p:sp>
      <p:graphicFrame>
        <p:nvGraphicFramePr>
          <p:cNvPr id="6" name="Group 54"/>
          <p:cNvGraphicFramePr>
            <a:graphicFrameLocks noGrp="1"/>
          </p:cNvGraphicFramePr>
          <p:nvPr/>
        </p:nvGraphicFramePr>
        <p:xfrm>
          <a:off x="642910" y="1728391"/>
          <a:ext cx="7920037" cy="3135689"/>
        </p:xfrm>
        <a:graphic>
          <a:graphicData uri="http://schemas.openxmlformats.org/drawingml/2006/table">
            <a:tbl>
              <a:tblPr/>
              <a:tblGrid>
                <a:gridCol w="905324"/>
                <a:gridCol w="7014713"/>
              </a:tblGrid>
              <a:tr h="84014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当事人</a:t>
                      </a:r>
                      <a:endParaRPr kumimoji="0" lang="ja-JP" altLang="en-US" sz="1600" b="0"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endParaRPr>
                    </a:p>
                  </a:txBody>
                  <a:tcPr marL="53992" marR="53992"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山东华狮啤酒</a:t>
                      </a:r>
                      <a:r>
                        <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rPr>
                        <a:t>（</a:t>
                      </a: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原告</a:t>
                      </a:r>
                      <a:r>
                        <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rPr>
                        <a:t>、</a:t>
                      </a: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被上诉人</a:t>
                      </a:r>
                      <a:r>
                        <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rPr>
                        <a:t>）</a:t>
                      </a:r>
                      <a:endPar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endParaRPr>
                    </a:p>
                    <a:p>
                      <a:pPr marL="0" marR="0" lvl="0" indent="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pP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青岛啤酒</a:t>
                      </a:r>
                      <a:r>
                        <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rPr>
                        <a:t>（</a:t>
                      </a: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青岛分公司</a:t>
                      </a:r>
                      <a:r>
                        <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rPr>
                        <a:t>）（</a:t>
                      </a: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被告</a:t>
                      </a:r>
                      <a:r>
                        <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rPr>
                        <a:t>、</a:t>
                      </a: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上诉人</a:t>
                      </a:r>
                      <a:r>
                        <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rPr>
                        <a:t>）</a:t>
                      </a:r>
                      <a:endParaRPr kumimoji="0" lang="ja-JP" altLang="en-US" sz="1600" b="0"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endParaRPr>
                    </a:p>
                  </a:txBody>
                  <a:tcPr marL="53992" marR="53992"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888052">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endPar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endParaRP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事实</a:t>
                      </a:r>
                      <a:endParaRPr kumimoji="0" lang="en-US" altLang="zh-CN" sz="1600" u="none" strike="noStrike" cap="none" normalizeH="0" baseline="0" dirty="0" smtClean="0">
                        <a:ln>
                          <a:noFill/>
                        </a:ln>
                        <a:effectLst/>
                        <a:latin typeface="楷体" panose="02010609060101010101" pitchFamily="49" charset="-122"/>
                        <a:ea typeface="楷体" panose="02010609060101010101" pitchFamily="49" charset="-122"/>
                      </a:endParaRP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endParaRPr kumimoji="0" lang="ja-JP" altLang="en-US" sz="1600" b="0"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endParaRPr>
                    </a:p>
                  </a:txBody>
                  <a:tcPr marL="53992" marR="53992"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pP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青岛啤酒和部分经销商及零售</a:t>
                      </a:r>
                      <a:r>
                        <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rPr>
                        <a:t>（</a:t>
                      </a: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宾馆、超市等</a:t>
                      </a:r>
                      <a:r>
                        <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rPr>
                        <a:t>）</a:t>
                      </a: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签订</a:t>
                      </a:r>
                      <a:r>
                        <a:rPr kumimoji="0" lang="en-US" altLang="zh-CN" sz="1600" u="none" strike="noStrike" cap="none" normalizeH="0" baseline="0" dirty="0" smtClean="0">
                          <a:ln>
                            <a:noFill/>
                          </a:ln>
                          <a:effectLst/>
                          <a:latin typeface="楷体" panose="02010609060101010101" pitchFamily="49" charset="-122"/>
                          <a:ea typeface="楷体" panose="02010609060101010101" pitchFamily="49" charset="-122"/>
                        </a:rPr>
                        <a:t>《</a:t>
                      </a: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青岛啤酒合作协议</a:t>
                      </a:r>
                      <a:r>
                        <a:rPr kumimoji="0" lang="en-US" altLang="zh-CN" sz="1600" u="none" strike="noStrike" cap="none" normalizeH="0" baseline="0" dirty="0" smtClean="0">
                          <a:ln>
                            <a:noFill/>
                          </a:ln>
                          <a:effectLst/>
                          <a:latin typeface="楷体" panose="02010609060101010101" pitchFamily="49" charset="-122"/>
                          <a:ea typeface="楷体" panose="02010609060101010101" pitchFamily="49" charset="-122"/>
                        </a:rPr>
                        <a:t>》</a:t>
                      </a:r>
                      <a:r>
                        <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rPr>
                        <a:t>。</a:t>
                      </a:r>
                      <a:endPar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endParaRPr>
                    </a:p>
                    <a:p>
                      <a:pPr marL="0" marR="0" lvl="0" indent="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pP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如拒绝销售其他品牌啤酒，则可获得免费提供的青岛啤酒。</a:t>
                      </a:r>
                      <a:endParaRPr kumimoji="0" lang="ja-JP" altLang="en-US" sz="1600" b="0"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endParaRPr>
                    </a:p>
                  </a:txBody>
                  <a:tcPr marL="53992" marR="53992"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61559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一审</a:t>
                      </a:r>
                      <a:endParaRPr kumimoji="0" lang="zh-CN" altLang="en-US" sz="1600" b="0"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endParaRPr>
                    </a:p>
                  </a:txBody>
                  <a:tcPr marL="53992" marR="53992"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原告胜诉。</a:t>
                      </a:r>
                      <a:endParaRPr kumimoji="0" lang="zh-CN" altLang="en-US" sz="1600" b="0"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endParaRPr>
                    </a:p>
                  </a:txBody>
                  <a:tcPr marL="53992" marR="53992"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75942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二审</a:t>
                      </a:r>
                      <a:endParaRPr kumimoji="0" lang="ja-JP" altLang="en-US" sz="1600" b="0"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endParaRPr>
                    </a:p>
                  </a:txBody>
                  <a:tcPr marL="53992" marR="53992"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提起上诉的青岛啤酒以补偿华狮啤酒</a:t>
                      </a:r>
                      <a:r>
                        <a:rPr kumimoji="0" lang="en-US" altLang="ja-JP" sz="1600" u="none" strike="noStrike" cap="none" normalizeH="0" baseline="0" dirty="0" smtClean="0">
                          <a:ln>
                            <a:noFill/>
                          </a:ln>
                          <a:effectLst/>
                          <a:latin typeface="楷体" panose="02010609060101010101" pitchFamily="49" charset="-122"/>
                          <a:ea typeface="楷体" panose="02010609060101010101" pitchFamily="49" charset="-122"/>
                        </a:rPr>
                        <a:t>150</a:t>
                      </a:r>
                      <a:r>
                        <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rPr>
                        <a:t>万元</a:t>
                      </a: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达成和解</a:t>
                      </a:r>
                      <a:r>
                        <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rPr>
                        <a:t>。</a:t>
                      </a:r>
                      <a:endParaRPr kumimoji="0" lang="en-US" altLang="ja-JP" sz="1600" u="none" strike="noStrike" cap="none" normalizeH="0" baseline="0" dirty="0" smtClean="0">
                        <a:ln>
                          <a:noFill/>
                        </a:ln>
                        <a:effectLst/>
                        <a:latin typeface="楷体" panose="02010609060101010101" pitchFamily="49" charset="-122"/>
                        <a:ea typeface="楷体" panose="02010609060101010101" pitchFamily="49" charset="-122"/>
                      </a:endParaRP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rPr>
                        <a:t>（</a:t>
                      </a: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青岛啤酒被工商行政管理部门处于</a:t>
                      </a:r>
                      <a:r>
                        <a:rPr kumimoji="0" lang="en-US" altLang="zh-CN" sz="1600" u="none" strike="noStrike" cap="none" normalizeH="0" baseline="0" dirty="0" smtClean="0">
                          <a:ln>
                            <a:noFill/>
                          </a:ln>
                          <a:effectLst/>
                          <a:latin typeface="楷体" panose="02010609060101010101" pitchFamily="49" charset="-122"/>
                          <a:ea typeface="楷体" panose="02010609060101010101" pitchFamily="49" charset="-122"/>
                        </a:rPr>
                        <a:t>18</a:t>
                      </a:r>
                      <a:r>
                        <a:rPr kumimoji="0" lang="zh-CN" altLang="en-US" sz="1600" u="none" strike="noStrike" cap="none" normalizeH="0" baseline="0" dirty="0" smtClean="0">
                          <a:ln>
                            <a:noFill/>
                          </a:ln>
                          <a:effectLst/>
                          <a:latin typeface="楷体" panose="02010609060101010101" pitchFamily="49" charset="-122"/>
                          <a:ea typeface="楷体" panose="02010609060101010101" pitchFamily="49" charset="-122"/>
                        </a:rPr>
                        <a:t>万元的罚款</a:t>
                      </a:r>
                      <a:r>
                        <a:rPr kumimoji="0" lang="ja-JP" altLang="en-US" sz="1600" u="none" strike="noStrike" cap="none" normalizeH="0" baseline="0" dirty="0" smtClean="0">
                          <a:ln>
                            <a:noFill/>
                          </a:ln>
                          <a:effectLst/>
                          <a:latin typeface="楷体" panose="02010609060101010101" pitchFamily="49" charset="-122"/>
                          <a:ea typeface="楷体" panose="02010609060101010101" pitchFamily="49" charset="-122"/>
                        </a:rPr>
                        <a:t>）</a:t>
                      </a:r>
                      <a:endParaRPr kumimoji="0" lang="ja-JP" altLang="en-US" sz="1600" b="0"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endParaRPr>
                    </a:p>
                  </a:txBody>
                  <a:tcPr marL="53992" marR="53992"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bl>
          </a:graphicData>
        </a:graphic>
      </p:graphicFrame>
      <p:sp>
        <p:nvSpPr>
          <p:cNvPr id="3" name="灯片编号占位符 2"/>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2"/>
          <p:cNvSpPr>
            <a:spLocks noGrp="1"/>
          </p:cNvSpPr>
          <p:nvPr>
            <p:ph type="title"/>
          </p:nvPr>
        </p:nvSpPr>
        <p:spPr>
          <a:xfrm>
            <a:off x="0" y="0"/>
            <a:ext cx="9001125" cy="960173"/>
          </a:xfrm>
        </p:spPr>
        <p:txBody>
          <a:bodyPr/>
          <a:lstStyle/>
          <a:p>
            <a:pPr>
              <a:spcBef>
                <a:spcPct val="20000"/>
              </a:spcBef>
            </a:pPr>
            <a:r>
              <a:rPr lang="zh-CN" altLang="en-US" sz="2400" dirty="0">
                <a:latin typeface="楷体" panose="02010609060101010101" pitchFamily="49" charset="-122"/>
                <a:ea typeface="楷体" panose="02010609060101010101" pitchFamily="49" charset="-122"/>
              </a:rPr>
              <a:t>四、商业贿赂的责任</a:t>
            </a:r>
            <a:r>
              <a:rPr lang="ja-JP" altLang="en-US" sz="2400" dirty="0">
                <a:solidFill>
                  <a:prstClr val="black"/>
                </a:solidFill>
                <a:latin typeface="楷体" panose="02010609060101010101" pitchFamily="49" charset="-122"/>
                <a:ea typeface="楷体" panose="02010609060101010101" pitchFamily="49" charset="-122"/>
              </a:rPr>
              <a:t>　　</a:t>
            </a:r>
            <a:r>
              <a:rPr lang="zh-CN" altLang="en-US" sz="2400" dirty="0">
                <a:solidFill>
                  <a:srgbClr val="C00000"/>
                </a:solidFill>
                <a:latin typeface="楷体" panose="02010609060101010101" pitchFamily="49" charset="-122"/>
                <a:ea typeface="楷体" panose="02010609060101010101" pitchFamily="49" charset="-122"/>
              </a:rPr>
              <a:t>刑事责任</a:t>
            </a:r>
            <a:endParaRPr lang="zh-CN" altLang="en-US" dirty="0"/>
          </a:p>
        </p:txBody>
      </p:sp>
      <p:graphicFrame>
        <p:nvGraphicFramePr>
          <p:cNvPr id="4" name="表格 3"/>
          <p:cNvGraphicFramePr>
            <a:graphicFrameLocks noGrp="1"/>
          </p:cNvGraphicFramePr>
          <p:nvPr/>
        </p:nvGraphicFramePr>
        <p:xfrm>
          <a:off x="468114" y="1175024"/>
          <a:ext cx="8064896" cy="3865735"/>
        </p:xfrm>
        <a:graphic>
          <a:graphicData uri="http://schemas.openxmlformats.org/drawingml/2006/table">
            <a:tbl>
              <a:tblPr firstRow="1" firstCol="1" bandCol="1">
                <a:tableStyleId>{5C22544A-7EE6-4342-B048-85BDC9FD1C3A}</a:tableStyleId>
              </a:tblPr>
              <a:tblGrid>
                <a:gridCol w="936104"/>
                <a:gridCol w="1008112"/>
                <a:gridCol w="2088232"/>
                <a:gridCol w="1872208"/>
                <a:gridCol w="2160240"/>
              </a:tblGrid>
              <a:tr h="288032">
                <a:tc>
                  <a:txBody>
                    <a:bodyPr/>
                    <a:lstStyle/>
                    <a:p>
                      <a:pPr algn="ctr">
                        <a:spcAft>
                          <a:spcPts val="0"/>
                        </a:spcAft>
                      </a:pPr>
                      <a:r>
                        <a:rPr lang="zh-CN" sz="1400" kern="100" dirty="0">
                          <a:latin typeface="楷体" panose="02010609060101010101" pitchFamily="49" charset="-122"/>
                          <a:ea typeface="楷体" panose="02010609060101010101" pitchFamily="49" charset="-122"/>
                        </a:rPr>
                        <a:t>行贿方</a:t>
                      </a:r>
                      <a:endParaRPr lang="zh-CN" sz="1400" b="1"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a:txBody>
                    <a:bodyPr/>
                    <a:lstStyle/>
                    <a:p>
                      <a:pPr algn="ctr">
                        <a:spcAft>
                          <a:spcPts val="0"/>
                        </a:spcAft>
                      </a:pPr>
                      <a:r>
                        <a:rPr lang="zh-CN" sz="1400" kern="100" dirty="0">
                          <a:latin typeface="楷体" panose="02010609060101010101" pitchFamily="49" charset="-122"/>
                          <a:ea typeface="楷体" panose="02010609060101010101" pitchFamily="49" charset="-122"/>
                        </a:rPr>
                        <a:t>受贿方</a:t>
                      </a:r>
                      <a:endParaRPr lang="zh-CN" sz="1400" b="1"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a:txBody>
                    <a:bodyPr/>
                    <a:lstStyle/>
                    <a:p>
                      <a:pPr algn="ctr">
                        <a:spcAft>
                          <a:spcPts val="0"/>
                        </a:spcAft>
                      </a:pPr>
                      <a:r>
                        <a:rPr lang="zh-CN" sz="1400" kern="100" dirty="0">
                          <a:latin typeface="楷体" panose="02010609060101010101" pitchFamily="49" charset="-122"/>
                          <a:ea typeface="楷体" panose="02010609060101010101" pitchFamily="49" charset="-122"/>
                        </a:rPr>
                        <a:t>罪名</a:t>
                      </a:r>
                      <a:endParaRPr lang="zh-CN" sz="1400" b="1"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a:txBody>
                    <a:bodyPr/>
                    <a:lstStyle/>
                    <a:p>
                      <a:pPr algn="ctr">
                        <a:spcAft>
                          <a:spcPts val="0"/>
                        </a:spcAft>
                      </a:pPr>
                      <a:r>
                        <a:rPr lang="zh-CN" sz="1400" kern="100" dirty="0">
                          <a:latin typeface="楷体" panose="02010609060101010101" pitchFamily="49" charset="-122"/>
                          <a:ea typeface="楷体" panose="02010609060101010101" pitchFamily="49" charset="-122"/>
                        </a:rPr>
                        <a:t>追诉标准</a:t>
                      </a:r>
                      <a:endParaRPr lang="zh-CN" sz="1400" b="1"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a:txBody>
                    <a:bodyPr/>
                    <a:lstStyle/>
                    <a:p>
                      <a:pPr algn="ctr">
                        <a:spcAft>
                          <a:spcPts val="0"/>
                        </a:spcAft>
                      </a:pPr>
                      <a:r>
                        <a:rPr lang="zh-CN" sz="1400" kern="100" dirty="0">
                          <a:latin typeface="楷体" panose="02010609060101010101" pitchFamily="49" charset="-122"/>
                          <a:ea typeface="楷体" panose="02010609060101010101" pitchFamily="49" charset="-122"/>
                        </a:rPr>
                        <a:t>罚则</a:t>
                      </a:r>
                      <a:endParaRPr lang="zh-CN" sz="1400" b="1"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r>
              <a:tr h="711869">
                <a:tc>
                  <a:txBody>
                    <a:bodyPr/>
                    <a:lstStyle/>
                    <a:p>
                      <a:pPr algn="ctr">
                        <a:spcAft>
                          <a:spcPts val="0"/>
                        </a:spcAft>
                      </a:pPr>
                      <a:r>
                        <a:rPr lang="zh-CN" sz="1400" kern="100" dirty="0">
                          <a:latin typeface="楷体" panose="02010609060101010101" pitchFamily="49" charset="-122"/>
                          <a:ea typeface="楷体" panose="02010609060101010101" pitchFamily="49" charset="-122"/>
                        </a:rPr>
                        <a:t>企业</a:t>
                      </a:r>
                      <a:endParaRPr lang="zh-CN" sz="1400" b="1"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rowSpan="2">
                  <a:txBody>
                    <a:bodyPr/>
                    <a:lstStyle/>
                    <a:p>
                      <a:pPr algn="ctr">
                        <a:spcAft>
                          <a:spcPts val="0"/>
                        </a:spcAft>
                      </a:pPr>
                      <a:r>
                        <a:rPr lang="zh-CN" sz="1400" kern="100" dirty="0">
                          <a:latin typeface="楷体" panose="02010609060101010101" pitchFamily="49" charset="-122"/>
                          <a:ea typeface="楷体" panose="02010609060101010101" pitchFamily="49" charset="-122"/>
                        </a:rPr>
                        <a:t>国家</a:t>
                      </a:r>
                      <a:endParaRPr lang="zh-CN" sz="1400" kern="100" dirty="0">
                        <a:latin typeface="楷体" panose="02010609060101010101" pitchFamily="49" charset="-122"/>
                        <a:ea typeface="楷体" panose="02010609060101010101" pitchFamily="49" charset="-122"/>
                      </a:endParaRPr>
                    </a:p>
                    <a:p>
                      <a:pPr algn="ctr">
                        <a:spcAft>
                          <a:spcPts val="0"/>
                        </a:spcAft>
                      </a:pPr>
                      <a:r>
                        <a:rPr lang="zh-CN" sz="1400" kern="100" dirty="0">
                          <a:latin typeface="楷体" panose="02010609060101010101" pitchFamily="49" charset="-122"/>
                          <a:ea typeface="楷体" panose="02010609060101010101" pitchFamily="49" charset="-122"/>
                        </a:rPr>
                        <a:t>工作人员</a:t>
                      </a:r>
                      <a:endParaRPr lang="zh-CN" sz="1400"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a:txBody>
                    <a:bodyPr/>
                    <a:lstStyle/>
                    <a:p>
                      <a:pPr algn="l">
                        <a:spcAft>
                          <a:spcPts val="0"/>
                        </a:spcAft>
                      </a:pPr>
                      <a:r>
                        <a:rPr lang="zh-CN" sz="1400" kern="100" dirty="0">
                          <a:latin typeface="楷体" panose="02010609060101010101" pitchFamily="49" charset="-122"/>
                          <a:ea typeface="楷体" panose="02010609060101010101" pitchFamily="49" charset="-122"/>
                        </a:rPr>
                        <a:t>单位行贿罪（</a:t>
                      </a:r>
                      <a:r>
                        <a:rPr lang="en-US" sz="1400" kern="100" dirty="0">
                          <a:latin typeface="楷体" panose="02010609060101010101" pitchFamily="49" charset="-122"/>
                          <a:ea typeface="楷体" panose="02010609060101010101" pitchFamily="49" charset="-122"/>
                        </a:rPr>
                        <a:t>393</a:t>
                      </a:r>
                      <a:r>
                        <a:rPr lang="zh-CN" sz="1400" kern="100" dirty="0">
                          <a:latin typeface="楷体" panose="02010609060101010101" pitchFamily="49" charset="-122"/>
                          <a:ea typeface="楷体" panose="02010609060101010101" pitchFamily="49" charset="-122"/>
                        </a:rPr>
                        <a:t>条）</a:t>
                      </a:r>
                      <a:endParaRPr lang="zh-CN" sz="1400"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a:txBody>
                    <a:bodyPr/>
                    <a:lstStyle/>
                    <a:p>
                      <a:pPr algn="l">
                        <a:spcAft>
                          <a:spcPts val="0"/>
                        </a:spcAft>
                      </a:pPr>
                      <a:r>
                        <a:rPr lang="en-US" sz="1400" kern="100" dirty="0" smtClean="0">
                          <a:latin typeface="楷体" panose="02010609060101010101" pitchFamily="49" charset="-122"/>
                          <a:ea typeface="楷体" panose="02010609060101010101" pitchFamily="49" charset="-122"/>
                        </a:rPr>
                        <a:t>20</a:t>
                      </a:r>
                      <a:r>
                        <a:rPr lang="zh-CN" sz="1400" kern="100" dirty="0">
                          <a:latin typeface="楷体" panose="02010609060101010101" pitchFamily="49" charset="-122"/>
                          <a:ea typeface="楷体" panose="02010609060101010101" pitchFamily="49" charset="-122"/>
                        </a:rPr>
                        <a:t>万元以上</a:t>
                      </a:r>
                      <a:endParaRPr lang="zh-CN" sz="1400" kern="100" dirty="0">
                        <a:latin typeface="楷体" panose="02010609060101010101" pitchFamily="49" charset="-122"/>
                        <a:ea typeface="楷体" panose="02010609060101010101" pitchFamily="49" charset="-122"/>
                      </a:endParaRPr>
                    </a:p>
                    <a:p>
                      <a:pPr algn="l">
                        <a:spcAft>
                          <a:spcPts val="0"/>
                        </a:spcAft>
                      </a:pPr>
                      <a:r>
                        <a:rPr lang="en-US" sz="1400" kern="100" dirty="0">
                          <a:latin typeface="楷体" panose="02010609060101010101" pitchFamily="49" charset="-122"/>
                          <a:ea typeface="楷体" panose="02010609060101010101" pitchFamily="49" charset="-122"/>
                        </a:rPr>
                        <a:t>10</a:t>
                      </a:r>
                      <a:r>
                        <a:rPr lang="zh-CN" sz="1400" kern="100" dirty="0">
                          <a:latin typeface="楷体" panose="02010609060101010101" pitchFamily="49" charset="-122"/>
                          <a:ea typeface="楷体" panose="02010609060101010101" pitchFamily="49" charset="-122"/>
                        </a:rPr>
                        <a:t>万元以上亦有可能</a:t>
                      </a:r>
                      <a:endParaRPr lang="zh-CN" sz="1400"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a:txBody>
                    <a:bodyPr/>
                    <a:lstStyle/>
                    <a:p>
                      <a:pPr algn="just">
                        <a:spcAft>
                          <a:spcPts val="0"/>
                        </a:spcAft>
                      </a:pPr>
                      <a:r>
                        <a:rPr lang="zh-CN" sz="1400" kern="100" dirty="0">
                          <a:latin typeface="楷体" panose="02010609060101010101" pitchFamily="49" charset="-122"/>
                          <a:ea typeface="楷体" panose="02010609060101010101" pitchFamily="49" charset="-122"/>
                        </a:rPr>
                        <a:t>对单位判处</a:t>
                      </a:r>
                      <a:r>
                        <a:rPr lang="zh-CN" sz="1400" kern="100" dirty="0" smtClean="0">
                          <a:latin typeface="楷体" panose="02010609060101010101" pitchFamily="49" charset="-122"/>
                          <a:ea typeface="楷体" panose="02010609060101010101" pitchFamily="49" charset="-122"/>
                        </a:rPr>
                        <a:t>罚款</a:t>
                      </a:r>
                      <a:r>
                        <a:rPr lang="zh-CN" altLang="en-US" sz="1400" kern="100" dirty="0" smtClean="0">
                          <a:latin typeface="楷体" panose="02010609060101010101" pitchFamily="49" charset="-122"/>
                          <a:ea typeface="楷体" panose="02010609060101010101" pitchFamily="49" charset="-122"/>
                        </a:rPr>
                        <a:t>，</a:t>
                      </a:r>
                      <a:endParaRPr lang="en-US" altLang="zh-CN" sz="1400" kern="100" dirty="0" smtClean="0">
                        <a:latin typeface="楷体" panose="02010609060101010101" pitchFamily="49" charset="-122"/>
                        <a:ea typeface="楷体" panose="02010609060101010101" pitchFamily="49" charset="-122"/>
                      </a:endParaRPr>
                    </a:p>
                    <a:p>
                      <a:pPr algn="just">
                        <a:spcAft>
                          <a:spcPts val="0"/>
                        </a:spcAft>
                      </a:pPr>
                      <a:r>
                        <a:rPr lang="zh-CN" sz="1400" kern="100" dirty="0" smtClean="0">
                          <a:latin typeface="楷体" panose="02010609060101010101" pitchFamily="49" charset="-122"/>
                          <a:ea typeface="楷体" panose="02010609060101010101" pitchFamily="49" charset="-122"/>
                        </a:rPr>
                        <a:t>对</a:t>
                      </a:r>
                      <a:r>
                        <a:rPr lang="zh-CN" altLang="en-US" sz="1400" u="sng" kern="100" dirty="0" smtClean="0">
                          <a:latin typeface="楷体" panose="02010609060101010101" pitchFamily="49" charset="-122"/>
                          <a:ea typeface="楷体" panose="02010609060101010101" pitchFamily="49" charset="-122"/>
                        </a:rPr>
                        <a:t>单位</a:t>
                      </a:r>
                      <a:r>
                        <a:rPr lang="zh-CN" sz="1400" u="sng" kern="100" dirty="0" smtClean="0">
                          <a:latin typeface="楷体" panose="02010609060101010101" pitchFamily="49" charset="-122"/>
                          <a:ea typeface="楷体" panose="02010609060101010101" pitchFamily="49" charset="-122"/>
                        </a:rPr>
                        <a:t>负责人</a:t>
                      </a:r>
                      <a:r>
                        <a:rPr lang="zh-CN" sz="1400" kern="100" dirty="0">
                          <a:latin typeface="楷体" panose="02010609060101010101" pitchFamily="49" charset="-122"/>
                          <a:ea typeface="楷体" panose="02010609060101010101" pitchFamily="49" charset="-122"/>
                        </a:rPr>
                        <a:t>处以拘役</a:t>
                      </a:r>
                      <a:r>
                        <a:rPr lang="zh-CN" sz="1400" kern="100" dirty="0" smtClean="0">
                          <a:latin typeface="楷体" panose="02010609060101010101" pitchFamily="49" charset="-122"/>
                          <a:ea typeface="楷体" panose="02010609060101010101" pitchFamily="49" charset="-122"/>
                        </a:rPr>
                        <a:t>、</a:t>
                      </a:r>
                      <a:endParaRPr lang="en-US" altLang="zh-CN" sz="1400" kern="100" dirty="0" smtClean="0">
                        <a:latin typeface="楷体" panose="02010609060101010101" pitchFamily="49" charset="-122"/>
                        <a:ea typeface="楷体" panose="02010609060101010101" pitchFamily="49" charset="-122"/>
                      </a:endParaRPr>
                    </a:p>
                    <a:p>
                      <a:pPr algn="just">
                        <a:spcAft>
                          <a:spcPts val="0"/>
                        </a:spcAft>
                      </a:pPr>
                      <a:r>
                        <a:rPr lang="en-US" sz="1400" kern="100" dirty="0" smtClean="0">
                          <a:latin typeface="楷体" panose="02010609060101010101" pitchFamily="49" charset="-122"/>
                          <a:ea typeface="楷体" panose="02010609060101010101" pitchFamily="49" charset="-122"/>
                        </a:rPr>
                        <a:t>5</a:t>
                      </a:r>
                      <a:r>
                        <a:rPr lang="zh-CN" sz="1400" kern="100" dirty="0">
                          <a:latin typeface="楷体" panose="02010609060101010101" pitchFamily="49" charset="-122"/>
                          <a:ea typeface="楷体" panose="02010609060101010101" pitchFamily="49" charset="-122"/>
                        </a:rPr>
                        <a:t>年以下有期徒刑</a:t>
                      </a:r>
                      <a:endParaRPr lang="zh-CN" sz="1400"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r>
              <a:tr h="500016">
                <a:tc>
                  <a:txBody>
                    <a:bodyPr/>
                    <a:lstStyle/>
                    <a:p>
                      <a:pPr algn="ctr">
                        <a:spcAft>
                          <a:spcPts val="0"/>
                        </a:spcAft>
                      </a:pPr>
                      <a:r>
                        <a:rPr lang="zh-CN" sz="1400" kern="100" dirty="0">
                          <a:latin typeface="楷体" panose="02010609060101010101" pitchFamily="49" charset="-122"/>
                          <a:ea typeface="楷体" panose="02010609060101010101" pitchFamily="49" charset="-122"/>
                        </a:rPr>
                        <a:t>员工</a:t>
                      </a:r>
                      <a:endParaRPr lang="zh-CN" sz="1400" b="1"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vMerge="1">
                  <a:tcPr/>
                </a:tc>
                <a:tc>
                  <a:txBody>
                    <a:bodyPr/>
                    <a:lstStyle/>
                    <a:p>
                      <a:pPr algn="l">
                        <a:spcAft>
                          <a:spcPts val="0"/>
                        </a:spcAft>
                      </a:pPr>
                      <a:r>
                        <a:rPr lang="zh-CN" sz="1400" kern="100" dirty="0" smtClean="0">
                          <a:latin typeface="楷体" panose="02010609060101010101" pitchFamily="49" charset="-122"/>
                          <a:ea typeface="楷体" panose="02010609060101010101" pitchFamily="49" charset="-122"/>
                        </a:rPr>
                        <a:t>行贿罪（</a:t>
                      </a:r>
                      <a:r>
                        <a:rPr lang="en-US" sz="1400" kern="100" dirty="0">
                          <a:latin typeface="楷体" panose="02010609060101010101" pitchFamily="49" charset="-122"/>
                          <a:ea typeface="楷体" panose="02010609060101010101" pitchFamily="49" charset="-122"/>
                        </a:rPr>
                        <a:t>389</a:t>
                      </a:r>
                      <a:r>
                        <a:rPr lang="zh-CN" sz="1400" kern="100" dirty="0">
                          <a:latin typeface="楷体" panose="02010609060101010101" pitchFamily="49" charset="-122"/>
                          <a:ea typeface="楷体" panose="02010609060101010101" pitchFamily="49" charset="-122"/>
                        </a:rPr>
                        <a:t>条）</a:t>
                      </a:r>
                      <a:endParaRPr lang="zh-CN" sz="1400"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a:txBody>
                    <a:bodyPr/>
                    <a:lstStyle/>
                    <a:p>
                      <a:pPr algn="l">
                        <a:spcAft>
                          <a:spcPts val="0"/>
                        </a:spcAft>
                      </a:pPr>
                      <a:r>
                        <a:rPr lang="en-US" altLang="zh-CN" sz="1400" kern="100" dirty="0" smtClean="0">
                          <a:solidFill>
                            <a:srgbClr val="FF0000"/>
                          </a:solidFill>
                          <a:latin typeface="楷体" panose="02010609060101010101" pitchFamily="49" charset="-122"/>
                          <a:ea typeface="楷体" panose="02010609060101010101" pitchFamily="49" charset="-122"/>
                        </a:rPr>
                        <a:t>3</a:t>
                      </a:r>
                      <a:r>
                        <a:rPr lang="zh-CN" sz="1400" kern="100" dirty="0" smtClean="0">
                          <a:solidFill>
                            <a:srgbClr val="FF0000"/>
                          </a:solidFill>
                          <a:latin typeface="楷体" panose="02010609060101010101" pitchFamily="49" charset="-122"/>
                          <a:ea typeface="楷体" panose="02010609060101010101" pitchFamily="49" charset="-122"/>
                        </a:rPr>
                        <a:t>万</a:t>
                      </a:r>
                      <a:r>
                        <a:rPr lang="zh-CN" sz="1400" kern="100" dirty="0">
                          <a:solidFill>
                            <a:srgbClr val="FF0000"/>
                          </a:solidFill>
                          <a:latin typeface="楷体" panose="02010609060101010101" pitchFamily="49" charset="-122"/>
                          <a:ea typeface="楷体" panose="02010609060101010101" pitchFamily="49" charset="-122"/>
                        </a:rPr>
                        <a:t>元以上</a:t>
                      </a:r>
                      <a:endParaRPr lang="zh-CN" sz="1400" kern="100" dirty="0">
                        <a:solidFill>
                          <a:srgbClr val="FF0000"/>
                        </a:solidFill>
                        <a:latin typeface="楷体" panose="02010609060101010101" pitchFamily="49" charset="-122"/>
                        <a:ea typeface="楷体" panose="02010609060101010101" pitchFamily="49" charset="-122"/>
                      </a:endParaRPr>
                    </a:p>
                    <a:p>
                      <a:pPr algn="l">
                        <a:spcAft>
                          <a:spcPts val="0"/>
                        </a:spcAft>
                      </a:pPr>
                      <a:r>
                        <a:rPr lang="en-US" sz="1400" kern="100" dirty="0" smtClean="0">
                          <a:latin typeface="楷体" panose="02010609060101010101" pitchFamily="49" charset="-122"/>
                          <a:ea typeface="楷体" panose="02010609060101010101" pitchFamily="49" charset="-122"/>
                        </a:rPr>
                        <a:t>1</a:t>
                      </a:r>
                      <a:r>
                        <a:rPr lang="zh-CN" altLang="en-US" sz="1400" kern="100" dirty="0" smtClean="0">
                          <a:latin typeface="楷体" panose="02010609060101010101" pitchFamily="49" charset="-122"/>
                          <a:ea typeface="楷体" panose="02010609060101010101" pitchFamily="49" charset="-122"/>
                        </a:rPr>
                        <a:t>万</a:t>
                      </a:r>
                      <a:r>
                        <a:rPr lang="zh-CN" sz="1400" kern="100" dirty="0" smtClean="0">
                          <a:latin typeface="楷体" panose="02010609060101010101" pitchFamily="49" charset="-122"/>
                          <a:ea typeface="楷体" panose="02010609060101010101" pitchFamily="49" charset="-122"/>
                        </a:rPr>
                        <a:t>元</a:t>
                      </a:r>
                      <a:r>
                        <a:rPr lang="zh-CN" sz="1400" kern="100" dirty="0">
                          <a:latin typeface="楷体" panose="02010609060101010101" pitchFamily="49" charset="-122"/>
                          <a:ea typeface="楷体" panose="02010609060101010101" pitchFamily="49" charset="-122"/>
                        </a:rPr>
                        <a:t>亦有可能</a:t>
                      </a:r>
                      <a:endParaRPr lang="zh-CN" sz="1400"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a:txBody>
                    <a:bodyPr/>
                    <a:lstStyle/>
                    <a:p>
                      <a:pPr algn="just">
                        <a:spcAft>
                          <a:spcPts val="0"/>
                        </a:spcAft>
                      </a:pPr>
                      <a:r>
                        <a:rPr lang="zh-CN" sz="1400" kern="100" dirty="0">
                          <a:latin typeface="楷体" panose="02010609060101010101" pitchFamily="49" charset="-122"/>
                          <a:ea typeface="楷体" panose="02010609060101010101" pitchFamily="49" charset="-122"/>
                        </a:rPr>
                        <a:t>拘役、有期徒刑</a:t>
                      </a:r>
                      <a:r>
                        <a:rPr lang="zh-CN" sz="1400" kern="100" dirty="0" smtClean="0">
                          <a:latin typeface="楷体" panose="02010609060101010101" pitchFamily="49" charset="-122"/>
                          <a:ea typeface="楷体" panose="02010609060101010101" pitchFamily="49" charset="-122"/>
                        </a:rPr>
                        <a:t>、</a:t>
                      </a:r>
                      <a:endParaRPr lang="en-US" altLang="zh-CN" sz="1400" kern="100" dirty="0" smtClean="0">
                        <a:latin typeface="楷体" panose="02010609060101010101" pitchFamily="49" charset="-122"/>
                        <a:ea typeface="楷体" panose="02010609060101010101" pitchFamily="49" charset="-122"/>
                      </a:endParaRPr>
                    </a:p>
                    <a:p>
                      <a:pPr algn="just">
                        <a:spcAft>
                          <a:spcPts val="0"/>
                        </a:spcAft>
                      </a:pPr>
                      <a:r>
                        <a:rPr lang="zh-CN" sz="1400" kern="100" dirty="0" smtClean="0">
                          <a:latin typeface="楷体" panose="02010609060101010101" pitchFamily="49" charset="-122"/>
                          <a:ea typeface="楷体" panose="02010609060101010101" pitchFamily="49" charset="-122"/>
                        </a:rPr>
                        <a:t>無</a:t>
                      </a:r>
                      <a:r>
                        <a:rPr lang="zh-CN" sz="1400" kern="100" dirty="0">
                          <a:latin typeface="楷体" panose="02010609060101010101" pitchFamily="49" charset="-122"/>
                          <a:ea typeface="楷体" panose="02010609060101010101" pitchFamily="49" charset="-122"/>
                        </a:rPr>
                        <a:t>期徒刑、没收财产</a:t>
                      </a:r>
                      <a:endParaRPr lang="zh-CN" sz="1400"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r>
              <a:tr h="321805">
                <a:tc rowSpan="2">
                  <a:txBody>
                    <a:bodyPr/>
                    <a:lstStyle/>
                    <a:p>
                      <a:pPr algn="ctr">
                        <a:spcAft>
                          <a:spcPts val="0"/>
                        </a:spcAft>
                      </a:pPr>
                      <a:r>
                        <a:rPr lang="zh-CN" sz="1400" kern="100" dirty="0">
                          <a:latin typeface="楷体" panose="02010609060101010101" pitchFamily="49" charset="-122"/>
                          <a:ea typeface="楷体" panose="02010609060101010101" pitchFamily="49" charset="-122"/>
                        </a:rPr>
                        <a:t>企业</a:t>
                      </a:r>
                      <a:endParaRPr lang="zh-CN" sz="1400" b="1"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rowSpan="3">
                  <a:txBody>
                    <a:bodyPr/>
                    <a:lstStyle/>
                    <a:p>
                      <a:pPr algn="ctr">
                        <a:spcAft>
                          <a:spcPts val="0"/>
                        </a:spcAft>
                      </a:pPr>
                      <a:r>
                        <a:rPr lang="zh-CN" sz="1400" kern="100" dirty="0">
                          <a:latin typeface="楷体" panose="02010609060101010101" pitchFamily="49" charset="-122"/>
                          <a:ea typeface="楷体" panose="02010609060101010101" pitchFamily="49" charset="-122"/>
                        </a:rPr>
                        <a:t>非国家</a:t>
                      </a:r>
                      <a:endParaRPr lang="zh-CN" sz="1400" kern="100" dirty="0">
                        <a:latin typeface="楷体" panose="02010609060101010101" pitchFamily="49" charset="-122"/>
                        <a:ea typeface="楷体" panose="02010609060101010101" pitchFamily="49" charset="-122"/>
                      </a:endParaRPr>
                    </a:p>
                    <a:p>
                      <a:pPr algn="ctr">
                        <a:spcAft>
                          <a:spcPts val="0"/>
                        </a:spcAft>
                      </a:pPr>
                      <a:r>
                        <a:rPr lang="zh-CN" sz="1400" kern="100" dirty="0">
                          <a:latin typeface="楷体" panose="02010609060101010101" pitchFamily="49" charset="-122"/>
                          <a:ea typeface="楷体" panose="02010609060101010101" pitchFamily="49" charset="-122"/>
                        </a:rPr>
                        <a:t>工作人员</a:t>
                      </a:r>
                      <a:endParaRPr lang="zh-CN" sz="1400"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rowSpan="3">
                  <a:txBody>
                    <a:bodyPr/>
                    <a:lstStyle/>
                    <a:p>
                      <a:pPr algn="l">
                        <a:spcAft>
                          <a:spcPts val="0"/>
                        </a:spcAft>
                      </a:pPr>
                      <a:endParaRPr lang="en-US" sz="1400" kern="100" dirty="0">
                        <a:latin typeface="楷体" panose="02010609060101010101" pitchFamily="49" charset="-122"/>
                        <a:ea typeface="楷体" panose="02010609060101010101" pitchFamily="49" charset="-122"/>
                      </a:endParaRPr>
                    </a:p>
                    <a:p>
                      <a:pPr algn="l">
                        <a:spcAft>
                          <a:spcPts val="0"/>
                        </a:spcAft>
                      </a:pPr>
                      <a:r>
                        <a:rPr lang="zh-CN" sz="1400" kern="100" dirty="0">
                          <a:latin typeface="楷体" panose="02010609060101010101" pitchFamily="49" charset="-122"/>
                          <a:ea typeface="楷体" panose="02010609060101010101" pitchFamily="49" charset="-122"/>
                        </a:rPr>
                        <a:t>对非国家工作人员</a:t>
                      </a:r>
                      <a:r>
                        <a:rPr lang="zh-CN" sz="1400" kern="100" dirty="0" smtClean="0">
                          <a:latin typeface="楷体" panose="02010609060101010101" pitchFamily="49" charset="-122"/>
                          <a:ea typeface="楷体" panose="02010609060101010101" pitchFamily="49" charset="-122"/>
                        </a:rPr>
                        <a:t>行贿罪</a:t>
                      </a:r>
                      <a:r>
                        <a:rPr lang="zh-CN" sz="1400" kern="100" dirty="0">
                          <a:latin typeface="楷体" panose="02010609060101010101" pitchFamily="49" charset="-122"/>
                          <a:ea typeface="楷体" panose="02010609060101010101" pitchFamily="49" charset="-122"/>
                        </a:rPr>
                        <a:t>（</a:t>
                      </a:r>
                      <a:r>
                        <a:rPr lang="en-US" sz="1400" kern="100" dirty="0">
                          <a:latin typeface="楷体" panose="02010609060101010101" pitchFamily="49" charset="-122"/>
                          <a:ea typeface="楷体" panose="02010609060101010101" pitchFamily="49" charset="-122"/>
                        </a:rPr>
                        <a:t>164</a:t>
                      </a:r>
                      <a:r>
                        <a:rPr lang="zh-CN" sz="1400" kern="100" dirty="0">
                          <a:latin typeface="楷体" panose="02010609060101010101" pitchFamily="49" charset="-122"/>
                          <a:ea typeface="楷体" panose="02010609060101010101" pitchFamily="49" charset="-122"/>
                        </a:rPr>
                        <a:t>条）</a:t>
                      </a:r>
                      <a:endParaRPr lang="zh-CN" sz="1400"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a:txBody>
                    <a:bodyPr/>
                    <a:lstStyle/>
                    <a:p>
                      <a:pPr algn="l">
                        <a:spcAft>
                          <a:spcPts val="0"/>
                        </a:spcAft>
                      </a:pPr>
                      <a:r>
                        <a:rPr lang="en-US" sz="1400" kern="100" dirty="0">
                          <a:latin typeface="楷体" panose="02010609060101010101" pitchFamily="49" charset="-122"/>
                          <a:ea typeface="楷体" panose="02010609060101010101" pitchFamily="49" charset="-122"/>
                        </a:rPr>
                        <a:t>20</a:t>
                      </a:r>
                      <a:r>
                        <a:rPr lang="ja-JP" sz="1400" kern="100" dirty="0">
                          <a:latin typeface="楷体" panose="02010609060101010101" pitchFamily="49" charset="-122"/>
                          <a:ea typeface="楷体" panose="02010609060101010101" pitchFamily="49" charset="-122"/>
                        </a:rPr>
                        <a:t>万元以上</a:t>
                      </a:r>
                      <a:endParaRPr lang="zh-CN" sz="1400"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rowSpan="3">
                  <a:txBody>
                    <a:bodyPr/>
                    <a:lstStyle/>
                    <a:p>
                      <a:pPr marL="0" marR="0" lvl="0" indent="0" algn="just" defTabSz="914400" rtl="0" eaLnBrk="1" fontAlgn="auto" latinLnBrk="0" hangingPunct="1">
                        <a:lnSpc>
                          <a:spcPct val="100000"/>
                        </a:lnSpc>
                        <a:spcBef>
                          <a:spcPts val="0"/>
                        </a:spcBef>
                        <a:spcAft>
                          <a:spcPts val="0"/>
                        </a:spcAft>
                        <a:buClrTx/>
                        <a:buSzTx/>
                        <a:buFontTx/>
                        <a:buNone/>
                        <a:defRPr/>
                      </a:pPr>
                      <a:r>
                        <a:rPr lang="zh-CN" altLang="zh-CN" sz="1400" kern="100" dirty="0" smtClean="0">
                          <a:latin typeface="楷体" panose="02010609060101010101" pitchFamily="49" charset="-122"/>
                          <a:ea typeface="楷体" panose="02010609060101010101" pitchFamily="49" charset="-122"/>
                        </a:rPr>
                        <a:t>对单位判处</a:t>
                      </a:r>
                      <a:r>
                        <a:rPr lang="zh-CN" altLang="en-US" sz="1400" kern="100" dirty="0" smtClean="0">
                          <a:latin typeface="楷体" panose="02010609060101010101" pitchFamily="49" charset="-122"/>
                          <a:ea typeface="楷体" panose="02010609060101010101" pitchFamily="49" charset="-122"/>
                        </a:rPr>
                        <a:t>罚款，</a:t>
                      </a:r>
                      <a:endParaRPr lang="zh-CN" altLang="zh-CN" sz="1400" kern="100" dirty="0" smtClean="0">
                        <a:latin typeface="楷体" panose="02010609060101010101" pitchFamily="49" charset="-122"/>
                        <a:ea typeface="楷体" panose="02010609060101010101" pitchFamily="49" charset="-122"/>
                      </a:endParaRPr>
                    </a:p>
                    <a:p>
                      <a:pPr algn="just">
                        <a:spcAft>
                          <a:spcPts val="0"/>
                        </a:spcAft>
                      </a:pPr>
                      <a:r>
                        <a:rPr lang="zh-CN" altLang="en-US" sz="1400" kern="100" dirty="0" smtClean="0">
                          <a:latin typeface="楷体" panose="02010609060101010101" pitchFamily="49" charset="-122"/>
                          <a:ea typeface="楷体" panose="02010609060101010101" pitchFamily="49" charset="-122"/>
                        </a:rPr>
                        <a:t>对</a:t>
                      </a:r>
                      <a:r>
                        <a:rPr lang="zh-CN" altLang="en-US" sz="1400" u="sng" kern="100" dirty="0" smtClean="0">
                          <a:latin typeface="楷体" panose="02010609060101010101" pitchFamily="49" charset="-122"/>
                          <a:ea typeface="楷体" panose="02010609060101010101" pitchFamily="49" charset="-122"/>
                        </a:rPr>
                        <a:t>单位负责人</a:t>
                      </a:r>
                      <a:r>
                        <a:rPr lang="zh-CN" altLang="en-US" sz="1400" kern="100" dirty="0" smtClean="0">
                          <a:latin typeface="楷体" panose="02010609060101010101" pitchFamily="49" charset="-122"/>
                          <a:ea typeface="楷体" panose="02010609060101010101" pitchFamily="49" charset="-122"/>
                        </a:rPr>
                        <a:t>处以</a:t>
                      </a:r>
                      <a:r>
                        <a:rPr lang="zh-CN" sz="1400" kern="100" dirty="0" smtClean="0">
                          <a:latin typeface="楷体" panose="02010609060101010101" pitchFamily="49" charset="-122"/>
                          <a:ea typeface="楷体" panose="02010609060101010101" pitchFamily="49" charset="-122"/>
                        </a:rPr>
                        <a:t>拘役、</a:t>
                      </a:r>
                      <a:endParaRPr lang="en-US" altLang="zh-CN" sz="1400" kern="100" dirty="0" smtClean="0">
                        <a:latin typeface="楷体" panose="02010609060101010101" pitchFamily="49" charset="-122"/>
                        <a:ea typeface="楷体" panose="02010609060101010101" pitchFamily="49" charset="-122"/>
                      </a:endParaRPr>
                    </a:p>
                    <a:p>
                      <a:pPr algn="just">
                        <a:spcAft>
                          <a:spcPts val="0"/>
                        </a:spcAft>
                      </a:pPr>
                      <a:r>
                        <a:rPr lang="en-US" sz="1400" kern="100" dirty="0" smtClean="0">
                          <a:latin typeface="楷体" panose="02010609060101010101" pitchFamily="49" charset="-122"/>
                          <a:ea typeface="楷体" panose="02010609060101010101" pitchFamily="49" charset="-122"/>
                        </a:rPr>
                        <a:t>10</a:t>
                      </a:r>
                      <a:r>
                        <a:rPr lang="zh-CN" sz="1400" kern="100" dirty="0" smtClean="0">
                          <a:latin typeface="楷体" panose="02010609060101010101" pitchFamily="49" charset="-122"/>
                          <a:ea typeface="楷体" panose="02010609060101010101" pitchFamily="49" charset="-122"/>
                        </a:rPr>
                        <a:t>年</a:t>
                      </a:r>
                      <a:r>
                        <a:rPr lang="zh-CN" altLang="en-US" sz="1400" kern="100" dirty="0" smtClean="0">
                          <a:latin typeface="楷体" panose="02010609060101010101" pitchFamily="49" charset="-122"/>
                          <a:ea typeface="楷体" panose="02010609060101010101" pitchFamily="49" charset="-122"/>
                        </a:rPr>
                        <a:t>以下</a:t>
                      </a:r>
                      <a:r>
                        <a:rPr lang="zh-CN" sz="1400" kern="100" dirty="0" smtClean="0">
                          <a:latin typeface="楷体" panose="02010609060101010101" pitchFamily="49" charset="-122"/>
                          <a:ea typeface="楷体" panose="02010609060101010101" pitchFamily="49" charset="-122"/>
                        </a:rPr>
                        <a:t>有期徒刑</a:t>
                      </a:r>
                      <a:endParaRPr lang="zh-CN" sz="1400"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r>
              <a:tr h="0">
                <a:tc vMerge="1">
                  <a:tcPr/>
                </a:tc>
                <a:tc vMerge="1">
                  <a:tcPr/>
                </a:tc>
                <a:tc vMerge="1">
                  <a:tcPr/>
                </a:tc>
                <a:tc rowSpan="2">
                  <a:txBody>
                    <a:bodyPr/>
                    <a:lstStyle/>
                    <a:p>
                      <a:pPr algn="l">
                        <a:spcAft>
                          <a:spcPts val="0"/>
                        </a:spcAft>
                      </a:pPr>
                      <a:r>
                        <a:rPr lang="en-US" altLang="ja-JP" sz="1400" kern="100" dirty="0" smtClean="0">
                          <a:solidFill>
                            <a:srgbClr val="FF0000"/>
                          </a:solidFill>
                          <a:latin typeface="楷体" panose="02010609060101010101" pitchFamily="49" charset="-122"/>
                          <a:ea typeface="楷体" panose="02010609060101010101" pitchFamily="49" charset="-122"/>
                        </a:rPr>
                        <a:t>3</a:t>
                      </a:r>
                      <a:r>
                        <a:rPr lang="ja-JP" sz="1400" kern="100" dirty="0" smtClean="0">
                          <a:solidFill>
                            <a:srgbClr val="FF0000"/>
                          </a:solidFill>
                          <a:latin typeface="楷体" panose="02010609060101010101" pitchFamily="49" charset="-122"/>
                          <a:ea typeface="楷体" panose="02010609060101010101" pitchFamily="49" charset="-122"/>
                        </a:rPr>
                        <a:t>万</a:t>
                      </a:r>
                      <a:r>
                        <a:rPr lang="ja-JP" sz="1400" kern="100" dirty="0">
                          <a:solidFill>
                            <a:srgbClr val="FF0000"/>
                          </a:solidFill>
                          <a:latin typeface="楷体" panose="02010609060101010101" pitchFamily="49" charset="-122"/>
                          <a:ea typeface="楷体" panose="02010609060101010101" pitchFamily="49" charset="-122"/>
                        </a:rPr>
                        <a:t>元以上</a:t>
                      </a:r>
                      <a:endParaRPr lang="zh-CN" sz="1400" kern="100" dirty="0">
                        <a:solidFill>
                          <a:srgbClr val="FF0000"/>
                        </a:solidFill>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vMerge="1">
                  <a:tcPr/>
                </a:tc>
              </a:tr>
              <a:tr h="294962">
                <a:tc>
                  <a:txBody>
                    <a:bodyPr/>
                    <a:lstStyle/>
                    <a:p>
                      <a:pPr algn="ctr">
                        <a:spcAft>
                          <a:spcPts val="0"/>
                        </a:spcAft>
                      </a:pPr>
                      <a:r>
                        <a:rPr lang="zh-CN" sz="1400" kern="100" dirty="0">
                          <a:latin typeface="楷体" panose="02010609060101010101" pitchFamily="49" charset="-122"/>
                          <a:ea typeface="楷体" panose="02010609060101010101" pitchFamily="49" charset="-122"/>
                        </a:rPr>
                        <a:t>员工</a:t>
                      </a:r>
                      <a:endParaRPr lang="zh-CN" sz="1400" b="1"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vMerge="1">
                  <a:tcPr/>
                </a:tc>
                <a:tc vMerge="1">
                  <a:tcPr/>
                </a:tc>
                <a:tc vMerge="1">
                  <a:tcPr marL="39670" marR="39670" marT="39678" marB="3967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394457">
                <a:tc>
                  <a:txBody>
                    <a:bodyPr/>
                    <a:lstStyle/>
                    <a:p>
                      <a:pPr algn="ctr">
                        <a:spcAft>
                          <a:spcPts val="0"/>
                        </a:spcAft>
                      </a:pPr>
                      <a:r>
                        <a:rPr lang="zh-CN" sz="1400" kern="100" dirty="0">
                          <a:latin typeface="楷体" panose="02010609060101010101" pitchFamily="49" charset="-122"/>
                          <a:ea typeface="楷体" panose="02010609060101010101" pitchFamily="49" charset="-122"/>
                        </a:rPr>
                        <a:t>企业</a:t>
                      </a:r>
                      <a:endParaRPr lang="zh-CN" sz="1400" b="1"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rowSpan="2">
                  <a:txBody>
                    <a:bodyPr/>
                    <a:lstStyle/>
                    <a:p>
                      <a:pPr algn="ctr">
                        <a:spcAft>
                          <a:spcPts val="0"/>
                        </a:spcAft>
                      </a:pPr>
                      <a:r>
                        <a:rPr lang="zh-CN" sz="1400" kern="100" dirty="0">
                          <a:latin typeface="楷体" panose="02010609060101010101" pitchFamily="49" charset="-122"/>
                          <a:ea typeface="楷体" panose="02010609060101010101" pitchFamily="49" charset="-122"/>
                        </a:rPr>
                        <a:t>国家机关</a:t>
                      </a:r>
                      <a:endParaRPr lang="zh-CN" sz="1400" kern="100" dirty="0">
                        <a:latin typeface="楷体" panose="02010609060101010101" pitchFamily="49" charset="-122"/>
                        <a:ea typeface="楷体" panose="02010609060101010101" pitchFamily="49" charset="-122"/>
                      </a:endParaRPr>
                    </a:p>
                    <a:p>
                      <a:pPr algn="ctr">
                        <a:spcAft>
                          <a:spcPts val="0"/>
                        </a:spcAft>
                      </a:pPr>
                      <a:r>
                        <a:rPr lang="zh-CN" sz="1400" kern="100" dirty="0">
                          <a:latin typeface="楷体" panose="02010609060101010101" pitchFamily="49" charset="-122"/>
                          <a:ea typeface="楷体" panose="02010609060101010101" pitchFamily="49" charset="-122"/>
                        </a:rPr>
                        <a:t>国有</a:t>
                      </a:r>
                      <a:r>
                        <a:rPr lang="zh-CN" sz="1400" kern="100" dirty="0" smtClean="0">
                          <a:latin typeface="楷体" panose="02010609060101010101" pitchFamily="49" charset="-122"/>
                          <a:ea typeface="楷体" panose="02010609060101010101" pitchFamily="49" charset="-122"/>
                        </a:rPr>
                        <a:t>企业</a:t>
                      </a:r>
                      <a:endParaRPr lang="en-US" altLang="zh-CN" sz="1400" kern="100" dirty="0" smtClean="0">
                        <a:latin typeface="楷体" panose="02010609060101010101" pitchFamily="49" charset="-122"/>
                        <a:ea typeface="楷体" panose="02010609060101010101" pitchFamily="49" charset="-122"/>
                      </a:endParaRPr>
                    </a:p>
                    <a:p>
                      <a:pPr algn="ctr">
                        <a:spcAft>
                          <a:spcPts val="0"/>
                        </a:spcAft>
                      </a:pPr>
                      <a:r>
                        <a:rPr lang="zh-CN" sz="1400" kern="100" dirty="0" smtClean="0">
                          <a:latin typeface="楷体" panose="02010609060101010101" pitchFamily="49" charset="-122"/>
                          <a:ea typeface="楷体" panose="02010609060101010101" pitchFamily="49" charset="-122"/>
                        </a:rPr>
                        <a:t>事业单位</a:t>
                      </a:r>
                      <a:endParaRPr lang="zh-CN" sz="1400" kern="100" dirty="0">
                        <a:solidFill>
                          <a:srgbClr val="3366FF"/>
                        </a:solidFill>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rowSpan="2">
                  <a:txBody>
                    <a:bodyPr/>
                    <a:lstStyle/>
                    <a:p>
                      <a:pPr algn="l">
                        <a:spcAft>
                          <a:spcPts val="0"/>
                        </a:spcAft>
                      </a:pPr>
                      <a:r>
                        <a:rPr lang="zh-CN" sz="1400" kern="100" dirty="0" smtClean="0">
                          <a:latin typeface="楷体" panose="02010609060101010101" pitchFamily="49" charset="-122"/>
                          <a:ea typeface="楷体" panose="02010609060101010101" pitchFamily="49" charset="-122"/>
                        </a:rPr>
                        <a:t>对</a:t>
                      </a:r>
                      <a:r>
                        <a:rPr lang="zh-CN" sz="1400" kern="100" dirty="0">
                          <a:latin typeface="楷体" panose="02010609060101010101" pitchFamily="49" charset="-122"/>
                          <a:ea typeface="楷体" panose="02010609060101010101" pitchFamily="49" charset="-122"/>
                        </a:rPr>
                        <a:t>单位行贿罪（</a:t>
                      </a:r>
                      <a:r>
                        <a:rPr lang="en-US" sz="1400" kern="100" dirty="0">
                          <a:latin typeface="楷体" panose="02010609060101010101" pitchFamily="49" charset="-122"/>
                          <a:ea typeface="楷体" panose="02010609060101010101" pitchFamily="49" charset="-122"/>
                        </a:rPr>
                        <a:t>391</a:t>
                      </a:r>
                      <a:r>
                        <a:rPr lang="zh-CN" sz="1400" kern="100" dirty="0">
                          <a:latin typeface="楷体" panose="02010609060101010101" pitchFamily="49" charset="-122"/>
                          <a:ea typeface="楷体" panose="02010609060101010101" pitchFamily="49" charset="-122"/>
                        </a:rPr>
                        <a:t>条）</a:t>
                      </a:r>
                      <a:endParaRPr lang="zh-CN" sz="1400"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a:txBody>
                    <a:bodyPr/>
                    <a:lstStyle/>
                    <a:p>
                      <a:pPr algn="l">
                        <a:spcAft>
                          <a:spcPts val="0"/>
                        </a:spcAft>
                      </a:pPr>
                      <a:r>
                        <a:rPr lang="en-US" sz="1400" kern="100" dirty="0" smtClean="0">
                          <a:solidFill>
                            <a:srgbClr val="FF0000"/>
                          </a:solidFill>
                          <a:latin typeface="楷体" panose="02010609060101010101" pitchFamily="49" charset="-122"/>
                          <a:ea typeface="楷体" panose="02010609060101010101" pitchFamily="49" charset="-122"/>
                        </a:rPr>
                        <a:t>20</a:t>
                      </a:r>
                      <a:r>
                        <a:rPr lang="zh-CN" sz="1400" kern="100" dirty="0">
                          <a:solidFill>
                            <a:srgbClr val="FF0000"/>
                          </a:solidFill>
                          <a:latin typeface="楷体" panose="02010609060101010101" pitchFamily="49" charset="-122"/>
                          <a:ea typeface="楷体" panose="02010609060101010101" pitchFamily="49" charset="-122"/>
                        </a:rPr>
                        <a:t>万元以上</a:t>
                      </a:r>
                      <a:endParaRPr lang="zh-CN" sz="1400" kern="100" dirty="0">
                        <a:solidFill>
                          <a:srgbClr val="FF0000"/>
                        </a:solidFill>
                        <a:latin typeface="楷体" panose="02010609060101010101" pitchFamily="49" charset="-122"/>
                        <a:ea typeface="楷体" panose="02010609060101010101" pitchFamily="49" charset="-122"/>
                      </a:endParaRPr>
                    </a:p>
                    <a:p>
                      <a:pPr algn="l">
                        <a:spcAft>
                          <a:spcPts val="0"/>
                        </a:spcAft>
                      </a:pPr>
                      <a:r>
                        <a:rPr lang="en-US" sz="1400" kern="100" dirty="0">
                          <a:latin typeface="楷体" panose="02010609060101010101" pitchFamily="49" charset="-122"/>
                          <a:ea typeface="楷体" panose="02010609060101010101" pitchFamily="49" charset="-122"/>
                        </a:rPr>
                        <a:t>10</a:t>
                      </a:r>
                      <a:r>
                        <a:rPr lang="zh-CN" sz="1400" kern="100" dirty="0">
                          <a:latin typeface="楷体" panose="02010609060101010101" pitchFamily="49" charset="-122"/>
                          <a:ea typeface="楷体" panose="02010609060101010101" pitchFamily="49" charset="-122"/>
                        </a:rPr>
                        <a:t>万元以上亦有可能</a:t>
                      </a:r>
                      <a:endParaRPr lang="zh-CN" sz="1400"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defRPr/>
                      </a:pPr>
                      <a:r>
                        <a:rPr lang="zh-CN" altLang="zh-CN" sz="1400" kern="100" dirty="0" smtClean="0">
                          <a:latin typeface="楷体" panose="02010609060101010101" pitchFamily="49" charset="-122"/>
                          <a:ea typeface="楷体" panose="02010609060101010101" pitchFamily="49" charset="-122"/>
                        </a:rPr>
                        <a:t>对单位判处</a:t>
                      </a:r>
                      <a:r>
                        <a:rPr lang="zh-CN" altLang="en-US" sz="1400" kern="100" dirty="0" smtClean="0">
                          <a:latin typeface="楷体" panose="02010609060101010101" pitchFamily="49" charset="-122"/>
                          <a:ea typeface="楷体" panose="02010609060101010101" pitchFamily="49" charset="-122"/>
                        </a:rPr>
                        <a:t>罚款，</a:t>
                      </a:r>
                      <a:endParaRPr lang="zh-CN" altLang="zh-CN" sz="1400" kern="100" dirty="0" smtClean="0">
                        <a:latin typeface="楷体" panose="02010609060101010101" pitchFamily="49" charset="-122"/>
                        <a:ea typeface="楷体" panose="02010609060101010101" pitchFamily="49" charset="-122"/>
                      </a:endParaRPr>
                    </a:p>
                    <a:p>
                      <a:pPr algn="just">
                        <a:spcAft>
                          <a:spcPts val="0"/>
                        </a:spcAft>
                      </a:pPr>
                      <a:r>
                        <a:rPr lang="zh-CN" altLang="en-US" sz="1400" kern="100" dirty="0" smtClean="0">
                          <a:latin typeface="楷体" panose="02010609060101010101" pitchFamily="49" charset="-122"/>
                          <a:ea typeface="楷体" panose="02010609060101010101" pitchFamily="49" charset="-122"/>
                        </a:rPr>
                        <a:t>对</a:t>
                      </a:r>
                      <a:r>
                        <a:rPr lang="zh-CN" altLang="en-US" sz="1400" u="sng" kern="100" dirty="0" smtClean="0">
                          <a:latin typeface="楷体" panose="02010609060101010101" pitchFamily="49" charset="-122"/>
                          <a:ea typeface="楷体" panose="02010609060101010101" pitchFamily="49" charset="-122"/>
                        </a:rPr>
                        <a:t>单位负责人</a:t>
                      </a:r>
                      <a:r>
                        <a:rPr lang="zh-CN" altLang="en-US" sz="1400" kern="100" dirty="0" smtClean="0">
                          <a:latin typeface="楷体" panose="02010609060101010101" pitchFamily="49" charset="-122"/>
                          <a:ea typeface="楷体" panose="02010609060101010101" pitchFamily="49" charset="-122"/>
                        </a:rPr>
                        <a:t>处以</a:t>
                      </a:r>
                      <a:r>
                        <a:rPr lang="zh-CN" sz="1400" kern="100" dirty="0" smtClean="0">
                          <a:latin typeface="楷体" panose="02010609060101010101" pitchFamily="49" charset="-122"/>
                          <a:ea typeface="楷体" panose="02010609060101010101" pitchFamily="49" charset="-122"/>
                        </a:rPr>
                        <a:t>拘役、</a:t>
                      </a:r>
                      <a:endParaRPr lang="en-US" altLang="zh-CN" sz="1400" kern="100" dirty="0" smtClean="0">
                        <a:latin typeface="楷体" panose="02010609060101010101" pitchFamily="49" charset="-122"/>
                        <a:ea typeface="楷体" panose="02010609060101010101" pitchFamily="49" charset="-122"/>
                      </a:endParaRPr>
                    </a:p>
                    <a:p>
                      <a:pPr algn="just">
                        <a:spcAft>
                          <a:spcPts val="0"/>
                        </a:spcAft>
                      </a:pPr>
                      <a:r>
                        <a:rPr lang="en-US" sz="1400" kern="100" dirty="0" smtClean="0">
                          <a:latin typeface="楷体" panose="02010609060101010101" pitchFamily="49" charset="-122"/>
                          <a:ea typeface="楷体" panose="02010609060101010101" pitchFamily="49" charset="-122"/>
                        </a:rPr>
                        <a:t>3</a:t>
                      </a:r>
                      <a:r>
                        <a:rPr lang="zh-CN" sz="1400" kern="100" dirty="0">
                          <a:latin typeface="楷体" panose="02010609060101010101" pitchFamily="49" charset="-122"/>
                          <a:ea typeface="楷体" panose="02010609060101010101" pitchFamily="49" charset="-122"/>
                        </a:rPr>
                        <a:t>年以下</a:t>
                      </a:r>
                      <a:r>
                        <a:rPr lang="zh-CN" sz="1400" kern="100" dirty="0" smtClean="0">
                          <a:latin typeface="楷体" panose="02010609060101010101" pitchFamily="49" charset="-122"/>
                          <a:ea typeface="楷体" panose="02010609060101010101" pitchFamily="49" charset="-122"/>
                        </a:rPr>
                        <a:t>有期徒刑</a:t>
                      </a:r>
                      <a:endParaRPr lang="zh-CN" sz="1400"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r>
              <a:tr h="392437">
                <a:tc>
                  <a:txBody>
                    <a:bodyPr/>
                    <a:lstStyle/>
                    <a:p>
                      <a:pPr algn="ctr">
                        <a:spcAft>
                          <a:spcPts val="0"/>
                        </a:spcAft>
                      </a:pPr>
                      <a:r>
                        <a:rPr lang="zh-CN" sz="1400" kern="100" dirty="0">
                          <a:latin typeface="楷体" panose="02010609060101010101" pitchFamily="49" charset="-122"/>
                          <a:ea typeface="楷体" panose="02010609060101010101" pitchFamily="49" charset="-122"/>
                        </a:rPr>
                        <a:t>员工</a:t>
                      </a:r>
                      <a:endParaRPr lang="zh-CN" sz="1400" b="1"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vMerge="1">
                  <a:tcPr/>
                </a:tc>
                <a:tc vMerge="1">
                  <a:tcPr/>
                </a:tc>
                <a:tc>
                  <a:txBody>
                    <a:bodyPr/>
                    <a:lstStyle/>
                    <a:p>
                      <a:pPr algn="l">
                        <a:spcAft>
                          <a:spcPts val="0"/>
                        </a:spcAft>
                      </a:pPr>
                      <a:r>
                        <a:rPr lang="en-US" sz="1400" kern="100" dirty="0" smtClean="0">
                          <a:latin typeface="楷体" panose="02010609060101010101" pitchFamily="49" charset="-122"/>
                          <a:ea typeface="楷体" panose="02010609060101010101" pitchFamily="49" charset="-122"/>
                        </a:rPr>
                        <a:t>10</a:t>
                      </a:r>
                      <a:r>
                        <a:rPr lang="zh-CN" sz="1400" kern="100" dirty="0">
                          <a:latin typeface="楷体" panose="02010609060101010101" pitchFamily="49" charset="-122"/>
                          <a:ea typeface="楷体" panose="02010609060101010101" pitchFamily="49" charset="-122"/>
                        </a:rPr>
                        <a:t>万元以上</a:t>
                      </a:r>
                      <a:endParaRPr lang="zh-CN" sz="1400" kern="100" dirty="0">
                        <a:latin typeface="楷体" panose="02010609060101010101" pitchFamily="49" charset="-122"/>
                        <a:ea typeface="楷体" panose="02010609060101010101" pitchFamily="49" charset="-122"/>
                      </a:endParaRPr>
                    </a:p>
                    <a:p>
                      <a:pPr algn="l">
                        <a:spcAft>
                          <a:spcPts val="0"/>
                        </a:spcAft>
                      </a:pPr>
                      <a:r>
                        <a:rPr lang="en-US" sz="1400" kern="100" dirty="0">
                          <a:latin typeface="楷体" panose="02010609060101010101" pitchFamily="49" charset="-122"/>
                          <a:ea typeface="楷体" panose="02010609060101010101" pitchFamily="49" charset="-122"/>
                        </a:rPr>
                        <a:t>1</a:t>
                      </a:r>
                      <a:r>
                        <a:rPr lang="zh-CN" sz="1400" kern="100" dirty="0">
                          <a:latin typeface="楷体" panose="02010609060101010101" pitchFamily="49" charset="-122"/>
                          <a:ea typeface="楷体" panose="02010609060101010101" pitchFamily="49" charset="-122"/>
                        </a:rPr>
                        <a:t>元亦有可能</a:t>
                      </a:r>
                      <a:endParaRPr lang="zh-CN" sz="1400"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vMerge="1">
                  <a:tcPr/>
                </a:tc>
              </a:tr>
              <a:tr h="323203">
                <a:tc>
                  <a:txBody>
                    <a:bodyPr/>
                    <a:lstStyle/>
                    <a:p>
                      <a:pPr algn="ctr">
                        <a:spcAft>
                          <a:spcPts val="0"/>
                        </a:spcAft>
                      </a:pPr>
                      <a:r>
                        <a:rPr lang="zh-CN" sz="1400" kern="100" dirty="0">
                          <a:latin typeface="楷体" panose="02010609060101010101" pitchFamily="49" charset="-122"/>
                          <a:ea typeface="楷体" panose="02010609060101010101" pitchFamily="49" charset="-122"/>
                        </a:rPr>
                        <a:t>企业</a:t>
                      </a:r>
                      <a:endParaRPr lang="zh-CN" sz="1400" b="1"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rowSpan="2">
                  <a:txBody>
                    <a:bodyPr/>
                    <a:lstStyle/>
                    <a:p>
                      <a:pPr algn="ctr">
                        <a:spcAft>
                          <a:spcPts val="0"/>
                        </a:spcAft>
                      </a:pPr>
                      <a:r>
                        <a:rPr lang="zh-CN" sz="1400" kern="100" dirty="0">
                          <a:latin typeface="楷体" panose="02010609060101010101" pitchFamily="49" charset="-122"/>
                          <a:ea typeface="楷体" panose="02010609060101010101" pitchFamily="49" charset="-122"/>
                        </a:rPr>
                        <a:t>民营企业</a:t>
                      </a:r>
                      <a:endParaRPr lang="zh-CN" sz="1400" kern="100" dirty="0">
                        <a:solidFill>
                          <a:srgbClr val="FF0000"/>
                        </a:solidFill>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rowSpan="2" gridSpan="3">
                  <a:txBody>
                    <a:bodyPr/>
                    <a:lstStyle/>
                    <a:p>
                      <a:pPr algn="l">
                        <a:spcAft>
                          <a:spcPts val="0"/>
                        </a:spcAft>
                      </a:pPr>
                      <a:r>
                        <a:rPr lang="ja-JP" sz="1400" kern="100" dirty="0">
                          <a:latin typeface="楷体" panose="02010609060101010101" pitchFamily="49" charset="-122"/>
                          <a:ea typeface="楷体" panose="02010609060101010101" pitchFamily="49" charset="-122"/>
                        </a:rPr>
                        <a:t>不適</a:t>
                      </a:r>
                      <a:r>
                        <a:rPr lang="ja-JP" sz="1400" kern="100" dirty="0" smtClean="0">
                          <a:latin typeface="楷体" panose="02010609060101010101" pitchFamily="49" charset="-122"/>
                          <a:ea typeface="楷体" panose="02010609060101010101" pitchFamily="49" charset="-122"/>
                        </a:rPr>
                        <a:t>用</a:t>
                      </a:r>
                      <a:r>
                        <a:rPr lang="en-US" altLang="ja-JP" sz="1400" kern="100" dirty="0" smtClean="0">
                          <a:latin typeface="楷体" panose="02010609060101010101" pitchFamily="49" charset="-122"/>
                          <a:ea typeface="楷体" panose="02010609060101010101" pitchFamily="49" charset="-122"/>
                        </a:rPr>
                        <a:t>  </a:t>
                      </a:r>
                      <a:endParaRPr lang="en-US" altLang="ja-JP" sz="1400" kern="100" dirty="0" smtClean="0">
                        <a:latin typeface="楷体" panose="02010609060101010101" pitchFamily="49" charset="-122"/>
                        <a:ea typeface="楷体" panose="02010609060101010101" pitchFamily="49" charset="-122"/>
                      </a:endParaRPr>
                    </a:p>
                    <a:p>
                      <a:pPr algn="l">
                        <a:spcAft>
                          <a:spcPts val="0"/>
                        </a:spcAft>
                      </a:pPr>
                      <a:r>
                        <a:rPr lang="ja-JP" altLang="zh-CN" sz="1400" kern="1200" dirty="0" smtClean="0">
                          <a:effectLst/>
                          <a:latin typeface="楷体" panose="02010609060101010101" pitchFamily="49" charset="-122"/>
                          <a:ea typeface="楷体" panose="02010609060101010101" pitchFamily="49" charset="-122"/>
                        </a:rPr>
                        <a:t>※</a:t>
                      </a:r>
                      <a:r>
                        <a:rPr lang="zh-CN" altLang="en-US" sz="1400" kern="1200" dirty="0" smtClean="0">
                          <a:effectLst/>
                          <a:latin typeface="楷体" panose="02010609060101010101" pitchFamily="49" charset="-122"/>
                          <a:ea typeface="楷体" panose="02010609060101010101" pitchFamily="49" charset="-122"/>
                        </a:rPr>
                        <a:t>须注意，单位仍需承担反不正当竞争法下的行政责任和民事责任</a:t>
                      </a:r>
                      <a:endParaRPr lang="zh-CN" sz="1400" b="0" kern="100" dirty="0">
                        <a:latin typeface="楷体" panose="02010609060101010101" pitchFamily="49" charset="-122"/>
                        <a:ea typeface="楷体" panose="02010609060101010101" pitchFamily="49" charset="-122"/>
                        <a:cs typeface="Arial" panose="020B0604020202020204" pitchFamily="34" charset="0"/>
                      </a:endParaRPr>
                    </a:p>
                  </a:txBody>
                  <a:tcPr marL="0" marR="0" marT="0" marB="0" anchor="ctr"/>
                </a:tc>
                <a:tc rowSpan="2" hMerge="1">
                  <a:tcPr/>
                </a:tc>
                <a:tc rowSpan="2" hMerge="1">
                  <a:tcPr/>
                </a:tc>
              </a:tr>
              <a:tr h="243405">
                <a:tc>
                  <a:txBody>
                    <a:bodyPr/>
                    <a:lstStyle/>
                    <a:p>
                      <a:pPr algn="ctr">
                        <a:spcAft>
                          <a:spcPts val="0"/>
                        </a:spcAft>
                      </a:pPr>
                      <a:r>
                        <a:rPr lang="zh-CN" sz="1400" kern="100" dirty="0">
                          <a:latin typeface="楷体" panose="02010609060101010101" pitchFamily="49" charset="-122"/>
                          <a:ea typeface="楷体" panose="02010609060101010101" pitchFamily="49" charset="-122"/>
                        </a:rPr>
                        <a:t>员工</a:t>
                      </a:r>
                      <a:endParaRPr lang="zh-CN" sz="1400" b="1" kern="100" dirty="0">
                        <a:latin typeface="楷体" panose="02010609060101010101" pitchFamily="49" charset="-122"/>
                        <a:ea typeface="楷体" panose="02010609060101010101" pitchFamily="49" charset="-122"/>
                        <a:cs typeface="Arial" panose="020B0604020202020204" pitchFamily="34" charset="0"/>
                      </a:endParaRPr>
                    </a:p>
                  </a:txBody>
                  <a:tcPr marL="39670" marR="39670" marT="39678" marB="39678" anchor="ctr"/>
                </a:tc>
                <a:tc vMerge="1">
                  <a:tcPr/>
                </a:tc>
                <a:tc vMerge="1" gridSpan="3">
                  <a:tcPr/>
                </a:tc>
                <a:tc vMerge="1" hMerge="1">
                  <a:tcPr/>
                </a:tc>
                <a:tc vMerge="1" hMerge="1">
                  <a:tcPr/>
                </a:tc>
              </a:tr>
            </a:tbl>
          </a:graphicData>
        </a:graphic>
      </p:graphicFrame>
      <p:sp>
        <p:nvSpPr>
          <p:cNvPr id="5" name="灯片编号占位符 4"/>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2"/>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四、商业贿赂的责任</a:t>
            </a:r>
            <a:r>
              <a:rPr lang="ja-JP" altLang="en-US" sz="2400" dirty="0">
                <a:solidFill>
                  <a:prstClr val="black"/>
                </a:solidFill>
                <a:latin typeface="楷体" panose="02010609060101010101" pitchFamily="49" charset="-122"/>
                <a:ea typeface="楷体" panose="02010609060101010101" pitchFamily="49" charset="-122"/>
              </a:rPr>
              <a:t>　　</a:t>
            </a:r>
            <a:r>
              <a:rPr lang="zh-CN" altLang="en-US" sz="2400" dirty="0">
                <a:solidFill>
                  <a:srgbClr val="C00000"/>
                </a:solidFill>
                <a:latin typeface="楷体" panose="02010609060101010101" pitchFamily="49" charset="-122"/>
                <a:ea typeface="楷体" panose="02010609060101010101" pitchFamily="49" charset="-122"/>
              </a:rPr>
              <a:t>刑事责任</a:t>
            </a:r>
            <a:endParaRPr lang="zh-CN" altLang="en-US" sz="2400" dirty="0" smtClean="0"/>
          </a:p>
        </p:txBody>
      </p:sp>
      <p:graphicFrame>
        <p:nvGraphicFramePr>
          <p:cNvPr id="24" name="表格 23"/>
          <p:cNvGraphicFramePr>
            <a:graphicFrameLocks noGrp="1"/>
          </p:cNvGraphicFramePr>
          <p:nvPr/>
        </p:nvGraphicFramePr>
        <p:xfrm>
          <a:off x="504118" y="1165294"/>
          <a:ext cx="7992887" cy="3433067"/>
        </p:xfrm>
        <a:graphic>
          <a:graphicData uri="http://schemas.openxmlformats.org/drawingml/2006/table">
            <a:tbl>
              <a:tblPr firstCol="1" bandRow="1">
                <a:tableStyleId>{5C22544A-7EE6-4342-B048-85BDC9FD1C3A}</a:tableStyleId>
              </a:tblPr>
              <a:tblGrid>
                <a:gridCol w="1166400"/>
                <a:gridCol w="6826487"/>
              </a:tblGrid>
              <a:tr h="635105">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参考案例</a:t>
                      </a:r>
                      <a:endParaRPr lang="en-US" altLang="zh-CN"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eaLnBrk="1" hangingPunct="1">
                        <a:lnSpc>
                          <a:spcPct val="80000"/>
                        </a:lnSpc>
                        <a:buClrTx/>
                        <a:buSzTx/>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员工因商业贿赂承担刑事责任</a:t>
                      </a:r>
                      <a:endParaRPr lang="zh-CN" altLang="en-US" sz="1600" dirty="0" smtClean="0">
                        <a:latin typeface="楷体" panose="02010609060101010101" pitchFamily="49" charset="-122"/>
                        <a:ea typeface="楷体" panose="02010609060101010101" pitchFamily="49" charset="-122"/>
                      </a:endParaRPr>
                    </a:p>
                  </a:txBody>
                  <a:tcPr marL="91436" marR="91436" marT="39017" marB="39017" anchor="ctr"/>
                </a:tc>
              </a:tr>
              <a:tr h="2232248">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事实</a:t>
                      </a:r>
                      <a:endParaRPr lang="en-US" altLang="ja-JP"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marL="0" indent="0" eaLnBrk="1" latinLnBrk="1" hangingPunct="1">
                        <a:buClr>
                          <a:srgbClr val="3333CC"/>
                        </a:buClr>
                        <a:buSzPct val="60000"/>
                        <a:defRPr/>
                      </a:pPr>
                      <a:r>
                        <a:rPr lang="en-US" altLang="zh-CN" sz="1600" kern="0" dirty="0" smtClean="0">
                          <a:solidFill>
                            <a:srgbClr val="000000"/>
                          </a:solidFill>
                          <a:latin typeface="楷体" panose="02010609060101010101" pitchFamily="49" charset="-122"/>
                          <a:ea typeface="楷体" panose="02010609060101010101" pitchFamily="49" charset="-122"/>
                        </a:rPr>
                        <a:t>2013</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10</a:t>
                      </a:r>
                      <a:r>
                        <a:rPr lang="zh-CN" altLang="en-US" sz="1600" kern="0" dirty="0" smtClean="0">
                          <a:solidFill>
                            <a:srgbClr val="000000"/>
                          </a:solidFill>
                          <a:latin typeface="楷体" panose="02010609060101010101" pitchFamily="49" charset="-122"/>
                          <a:ea typeface="楷体" panose="02010609060101010101" pitchFamily="49" charset="-122"/>
                        </a:rPr>
                        <a:t>月至</a:t>
                      </a:r>
                      <a:r>
                        <a:rPr lang="en-US" altLang="zh-CN" sz="1600" kern="0" dirty="0" smtClean="0">
                          <a:solidFill>
                            <a:srgbClr val="000000"/>
                          </a:solidFill>
                          <a:latin typeface="楷体" panose="02010609060101010101" pitchFamily="49" charset="-122"/>
                          <a:ea typeface="楷体" panose="02010609060101010101" pitchFamily="49" charset="-122"/>
                        </a:rPr>
                        <a:t>2019</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4</a:t>
                      </a:r>
                      <a:r>
                        <a:rPr lang="zh-CN" altLang="en-US" sz="1600" kern="0" dirty="0" smtClean="0">
                          <a:solidFill>
                            <a:srgbClr val="000000"/>
                          </a:solidFill>
                          <a:latin typeface="楷体" panose="02010609060101010101" pitchFamily="49" charset="-122"/>
                          <a:ea typeface="楷体" panose="02010609060101010101" pitchFamily="49" charset="-122"/>
                        </a:rPr>
                        <a:t>月，被告人高某某通过南阳市济某医药有限公司向南阳市方城县某某医院配送</a:t>
                      </a:r>
                      <a:r>
                        <a:rPr lang="zh-CN" altLang="en-US" sz="1600" kern="0" dirty="0" smtClean="0">
                          <a:solidFill>
                            <a:srgbClr val="FF0000"/>
                          </a:solidFill>
                          <a:latin typeface="楷体" panose="02010609060101010101" pitchFamily="49" charset="-122"/>
                          <a:ea typeface="楷体" panose="02010609060101010101" pitchFamily="49" charset="-122"/>
                        </a:rPr>
                        <a:t>其任职公司生产的“大输液”产品</a:t>
                      </a:r>
                      <a:r>
                        <a:rPr lang="zh-CN" altLang="en-US" sz="1600" kern="0" dirty="0" smtClean="0">
                          <a:solidFill>
                            <a:srgbClr val="000000"/>
                          </a:solidFill>
                          <a:latin typeface="楷体" panose="02010609060101010101" pitchFamily="49" charset="-122"/>
                          <a:ea typeface="楷体" panose="02010609060101010101" pitchFamily="49" charset="-122"/>
                        </a:rPr>
                        <a:t>。</a:t>
                      </a:r>
                      <a:endParaRPr lang="en-US" altLang="zh-CN" sz="1600" kern="0" dirty="0" smtClean="0">
                        <a:solidFill>
                          <a:srgbClr val="000000"/>
                        </a:solidFill>
                        <a:latin typeface="楷体" panose="02010609060101010101" pitchFamily="49" charset="-122"/>
                        <a:ea typeface="楷体" panose="02010609060101010101" pitchFamily="49" charset="-122"/>
                      </a:endParaRPr>
                    </a:p>
                    <a:p>
                      <a:pPr marL="0" indent="0" eaLnBrk="1" latinLnBrk="1" hangingPunct="1">
                        <a:buClr>
                          <a:srgbClr val="3333CC"/>
                        </a:buClr>
                        <a:buSzPct val="60000"/>
                        <a:defRPr/>
                      </a:pPr>
                      <a:r>
                        <a:rPr lang="zh-CN" altLang="en-US" sz="1600" kern="0" dirty="0" smtClean="0">
                          <a:solidFill>
                            <a:srgbClr val="000000"/>
                          </a:solidFill>
                          <a:latin typeface="楷体" panose="02010609060101010101" pitchFamily="49" charset="-122"/>
                          <a:ea typeface="楷体" panose="02010609060101010101" pitchFamily="49" charset="-122"/>
                        </a:rPr>
                        <a:t>为长期在该医院销售“大输液”产品并增加销量，谋取不正当竞争优势，根据时任该</a:t>
                      </a:r>
                      <a:r>
                        <a:rPr lang="zh-CN" altLang="en-US" sz="1600" kern="0" dirty="0" smtClean="0">
                          <a:solidFill>
                            <a:srgbClr val="FF0000"/>
                          </a:solidFill>
                          <a:latin typeface="楷体" panose="02010609060101010101" pitchFamily="49" charset="-122"/>
                          <a:ea typeface="楷体" panose="02010609060101010101" pitchFamily="49" charset="-122"/>
                        </a:rPr>
                        <a:t>医院院长</a:t>
                      </a:r>
                      <a:r>
                        <a:rPr lang="zh-CN" altLang="en-US" sz="1600" kern="0" dirty="0" smtClean="0">
                          <a:solidFill>
                            <a:srgbClr val="000000"/>
                          </a:solidFill>
                          <a:latin typeface="楷体" panose="02010609060101010101" pitchFamily="49" charset="-122"/>
                          <a:ea typeface="楷体" panose="02010609060101010101" pitchFamily="49" charset="-122"/>
                        </a:rPr>
                        <a:t>化某（已判决）的要求，以交付“大输液”利润的方式向化某行贿，先后</a:t>
                      </a:r>
                      <a:r>
                        <a:rPr lang="en-US" altLang="zh-CN" sz="1600" kern="0" dirty="0" smtClean="0">
                          <a:solidFill>
                            <a:srgbClr val="000000"/>
                          </a:solidFill>
                          <a:latin typeface="楷体" panose="02010609060101010101" pitchFamily="49" charset="-122"/>
                          <a:ea typeface="楷体" panose="02010609060101010101" pitchFamily="49" charset="-122"/>
                        </a:rPr>
                        <a:t>43</a:t>
                      </a:r>
                      <a:r>
                        <a:rPr lang="zh-CN" altLang="en-US" sz="1600" kern="0" dirty="0" smtClean="0">
                          <a:solidFill>
                            <a:srgbClr val="000000"/>
                          </a:solidFill>
                          <a:latin typeface="楷体" panose="02010609060101010101" pitchFamily="49" charset="-122"/>
                          <a:ea typeface="楷体" panose="02010609060101010101" pitchFamily="49" charset="-122"/>
                        </a:rPr>
                        <a:t>次给予化某共计</a:t>
                      </a:r>
                      <a:r>
                        <a:rPr lang="en-US" altLang="zh-CN" sz="1600" kern="0" dirty="0" smtClean="0">
                          <a:solidFill>
                            <a:srgbClr val="FF0000"/>
                          </a:solidFill>
                          <a:latin typeface="楷体" panose="02010609060101010101" pitchFamily="49" charset="-122"/>
                          <a:ea typeface="楷体" panose="02010609060101010101" pitchFamily="49" charset="-122"/>
                        </a:rPr>
                        <a:t>615.9</a:t>
                      </a:r>
                      <a:r>
                        <a:rPr lang="zh-CN" altLang="en-US" sz="1600" kern="0" dirty="0" smtClean="0">
                          <a:solidFill>
                            <a:srgbClr val="FF0000"/>
                          </a:solidFill>
                          <a:latin typeface="楷体" panose="02010609060101010101" pitchFamily="49" charset="-122"/>
                          <a:ea typeface="楷体" panose="02010609060101010101" pitchFamily="49" charset="-122"/>
                        </a:rPr>
                        <a:t>万元</a:t>
                      </a:r>
                      <a:r>
                        <a:rPr lang="zh-CN" altLang="en-US" sz="1600" kern="0" dirty="0" smtClean="0">
                          <a:solidFill>
                            <a:srgbClr val="000000"/>
                          </a:solidFill>
                          <a:latin typeface="楷体" panose="02010609060101010101" pitchFamily="49" charset="-122"/>
                          <a:ea typeface="楷体" panose="02010609060101010101" pitchFamily="49" charset="-122"/>
                        </a:rPr>
                        <a:t>；为得到时任该医院</a:t>
                      </a:r>
                      <a:r>
                        <a:rPr lang="zh-CN" altLang="en-US" sz="1600" kern="0" dirty="0" smtClean="0">
                          <a:solidFill>
                            <a:srgbClr val="FF0000"/>
                          </a:solidFill>
                          <a:latin typeface="楷体" panose="02010609060101010101" pitchFamily="49" charset="-122"/>
                          <a:ea typeface="楷体" panose="02010609060101010101" pitchFamily="49" charset="-122"/>
                        </a:rPr>
                        <a:t>药品科科长</a:t>
                      </a:r>
                      <a:r>
                        <a:rPr lang="zh-CN" altLang="en-US" sz="1600" kern="0" dirty="0" smtClean="0">
                          <a:solidFill>
                            <a:srgbClr val="000000"/>
                          </a:solidFill>
                          <a:latin typeface="楷体" panose="02010609060101010101" pitchFamily="49" charset="-122"/>
                          <a:ea typeface="楷体" panose="02010609060101010101" pitchFamily="49" charset="-122"/>
                        </a:rPr>
                        <a:t>张某某（已判决）的帮助，先后</a:t>
                      </a:r>
                      <a:r>
                        <a:rPr lang="en-US" altLang="zh-CN" sz="1600" kern="0" dirty="0" smtClean="0">
                          <a:solidFill>
                            <a:srgbClr val="000000"/>
                          </a:solidFill>
                          <a:latin typeface="楷体" panose="02010609060101010101" pitchFamily="49" charset="-122"/>
                          <a:ea typeface="楷体" panose="02010609060101010101" pitchFamily="49" charset="-122"/>
                        </a:rPr>
                        <a:t>13</a:t>
                      </a:r>
                      <a:r>
                        <a:rPr lang="zh-CN" altLang="en-US" sz="1600" kern="0" dirty="0" smtClean="0">
                          <a:solidFill>
                            <a:srgbClr val="000000"/>
                          </a:solidFill>
                          <a:latin typeface="楷体" panose="02010609060101010101" pitchFamily="49" charset="-122"/>
                          <a:ea typeface="楷体" panose="02010609060101010101" pitchFamily="49" charset="-122"/>
                        </a:rPr>
                        <a:t>次给予张某某人民币共计</a:t>
                      </a:r>
                      <a:r>
                        <a:rPr lang="en-US" altLang="zh-CN" sz="1600" kern="0" dirty="0" smtClean="0">
                          <a:solidFill>
                            <a:srgbClr val="FF0000"/>
                          </a:solidFill>
                          <a:latin typeface="楷体" panose="02010609060101010101" pitchFamily="49" charset="-122"/>
                          <a:ea typeface="楷体" panose="02010609060101010101" pitchFamily="49" charset="-122"/>
                        </a:rPr>
                        <a:t>6</a:t>
                      </a:r>
                      <a:r>
                        <a:rPr lang="zh-CN" altLang="en-US" sz="1600" kern="0" dirty="0" smtClean="0">
                          <a:solidFill>
                            <a:srgbClr val="FF0000"/>
                          </a:solidFill>
                          <a:latin typeface="楷体" panose="02010609060101010101" pitchFamily="49" charset="-122"/>
                          <a:ea typeface="楷体" panose="02010609060101010101" pitchFamily="49" charset="-122"/>
                        </a:rPr>
                        <a:t>万元</a:t>
                      </a:r>
                      <a:r>
                        <a:rPr lang="zh-CN" altLang="en-US" sz="1600" kern="0" dirty="0" smtClean="0">
                          <a:solidFill>
                            <a:srgbClr val="000000"/>
                          </a:solidFill>
                          <a:latin typeface="楷体" panose="02010609060101010101" pitchFamily="49" charset="-122"/>
                          <a:ea typeface="楷体" panose="02010609060101010101" pitchFamily="49" charset="-122"/>
                        </a:rPr>
                        <a:t>。</a:t>
                      </a:r>
                      <a:endParaRPr lang="zh-CN" altLang="en-US"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r h="52676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b="1" dirty="0" smtClean="0">
                          <a:latin typeface="楷体" panose="02010609060101010101" pitchFamily="49" charset="-122"/>
                          <a:ea typeface="楷体" panose="02010609060101010101" pitchFamily="49" charset="-122"/>
                        </a:rPr>
                        <a:t>一审</a:t>
                      </a:r>
                      <a:endParaRPr lang="en-US" altLang="ja-JP"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marL="285750" marR="0" lvl="0" indent="-285750" algn="l" defTabSz="914400" rtl="0" eaLnBrk="1" fontAlgn="auto" latinLnBrk="0" hangingPunct="1">
                        <a:lnSpc>
                          <a:spcPct val="100000"/>
                        </a:lnSpc>
                        <a:spcBef>
                          <a:spcPct val="0"/>
                        </a:spcBef>
                        <a:spcAft>
                          <a:spcPts val="0"/>
                        </a:spcAft>
                        <a:buClrTx/>
                        <a:buSzTx/>
                        <a:buFont typeface="Arial" panose="020B0604020202020204" pitchFamily="34" charset="0"/>
                        <a:buChar char="•"/>
                        <a:defRPr/>
                      </a:pPr>
                      <a:r>
                        <a:rPr lang="zh-CN" altLang="en-US" sz="1600" kern="0" dirty="0" smtClean="0">
                          <a:solidFill>
                            <a:srgbClr val="000000"/>
                          </a:solidFill>
                          <a:latin typeface="楷体" panose="02010609060101010101" pitchFamily="49" charset="-122"/>
                          <a:ea typeface="楷体" panose="02010609060101010101" pitchFamily="49" charset="-122"/>
                        </a:rPr>
                        <a:t>南召县人民法院以</a:t>
                      </a:r>
                      <a:r>
                        <a:rPr lang="zh-CN" altLang="en-US" sz="1600" kern="0" dirty="0" smtClean="0">
                          <a:solidFill>
                            <a:srgbClr val="FF0000"/>
                          </a:solidFill>
                          <a:latin typeface="楷体" panose="02010609060101010101" pitchFamily="49" charset="-122"/>
                          <a:ea typeface="楷体" panose="02010609060101010101" pitchFamily="49" charset="-122"/>
                        </a:rPr>
                        <a:t>行贿罪</a:t>
                      </a:r>
                      <a:r>
                        <a:rPr lang="zh-CN" altLang="en-US" sz="1600" kern="0" dirty="0" smtClean="0">
                          <a:solidFill>
                            <a:srgbClr val="000000"/>
                          </a:solidFill>
                          <a:latin typeface="楷体" panose="02010609060101010101" pitchFamily="49" charset="-122"/>
                          <a:ea typeface="楷体" panose="02010609060101010101" pitchFamily="49" charset="-122"/>
                        </a:rPr>
                        <a:t>判处高某某有期徒刑五年，并处罚金人民币二十万元。</a:t>
                      </a:r>
                      <a:endParaRPr lang="zh-CN" altLang="en-US"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bl>
          </a:graphicData>
        </a:graphic>
      </p:graphicFrame>
      <p:sp>
        <p:nvSpPr>
          <p:cNvPr id="4" name="灯片编号占位符 3"/>
          <p:cNvSpPr>
            <a:spLocks noGrp="1"/>
          </p:cNvSpPr>
          <p:nvPr>
            <p:ph type="sldNum" sz="quarter" idx="4"/>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body" idx="4294967295"/>
          </p:nvPr>
        </p:nvSpPr>
        <p:spPr>
          <a:xfrm>
            <a:off x="468114" y="1191139"/>
            <a:ext cx="7776864" cy="1080120"/>
          </a:xfrm>
        </p:spPr>
        <p:txBody>
          <a:bodyPr>
            <a:normAutofit fontScale="77500" lnSpcReduction="20000"/>
          </a:bodyPr>
          <a:lstStyle/>
          <a:p>
            <a:pPr>
              <a:buClr>
                <a:schemeClr val="tx1"/>
              </a:buClr>
              <a:buFont typeface="Wingdings" panose="05000000000000000000" pitchFamily="2" charset="2"/>
              <a:buChar char="ü"/>
            </a:pPr>
            <a:r>
              <a:rPr lang="zh-CN" altLang="en-US" sz="1800" b="1" dirty="0" smtClean="0">
                <a:latin typeface="楷体" panose="02010609060101010101" pitchFamily="49" charset="-122"/>
                <a:ea typeface="楷体" panose="02010609060101010101" pitchFamily="49" charset="-122"/>
              </a:rPr>
              <a:t>刑事处罚中的负责人是指“</a:t>
            </a:r>
            <a:r>
              <a:rPr lang="zh-CN" altLang="en-US" sz="1800" b="1" dirty="0" smtClean="0">
                <a:solidFill>
                  <a:srgbClr val="C00000"/>
                </a:solidFill>
                <a:latin typeface="楷体" panose="02010609060101010101" pitchFamily="49" charset="-122"/>
                <a:ea typeface="楷体" panose="02010609060101010101" pitchFamily="49" charset="-122"/>
              </a:rPr>
              <a:t>直接负责的主管人员</a:t>
            </a:r>
            <a:r>
              <a:rPr lang="zh-CN" altLang="en-US" sz="1800" b="1" dirty="0" smtClean="0">
                <a:latin typeface="楷体" panose="02010609060101010101" pitchFamily="49" charset="-122"/>
                <a:ea typeface="楷体" panose="02010609060101010101" pitchFamily="49" charset="-122"/>
              </a:rPr>
              <a:t>”和“</a:t>
            </a:r>
            <a:r>
              <a:rPr lang="zh-CN" altLang="en-US" sz="1800" b="1" dirty="0" smtClean="0">
                <a:solidFill>
                  <a:srgbClr val="C00000"/>
                </a:solidFill>
                <a:latin typeface="楷体" panose="02010609060101010101" pitchFamily="49" charset="-122"/>
                <a:ea typeface="楷体" panose="02010609060101010101" pitchFamily="49" charset="-122"/>
              </a:rPr>
              <a:t>其他直接</a:t>
            </a:r>
            <a:r>
              <a:rPr lang="zh-CN" altLang="en-US" sz="1800" b="1" dirty="0">
                <a:solidFill>
                  <a:srgbClr val="C00000"/>
                </a:solidFill>
                <a:latin typeface="楷体" panose="02010609060101010101" pitchFamily="49" charset="-122"/>
                <a:ea typeface="楷体" panose="02010609060101010101" pitchFamily="49" charset="-122"/>
              </a:rPr>
              <a:t>责任</a:t>
            </a:r>
            <a:r>
              <a:rPr lang="zh-CN" altLang="en-US" sz="1800" b="1" dirty="0" smtClean="0">
                <a:solidFill>
                  <a:srgbClr val="C00000"/>
                </a:solidFill>
                <a:latin typeface="楷体" panose="02010609060101010101" pitchFamily="49" charset="-122"/>
                <a:ea typeface="楷体" panose="02010609060101010101" pitchFamily="49" charset="-122"/>
              </a:rPr>
              <a:t>人员</a:t>
            </a:r>
            <a:r>
              <a:rPr lang="zh-CN" altLang="en-US" sz="1800" b="1" dirty="0" smtClean="0">
                <a:latin typeface="楷体" panose="02010609060101010101" pitchFamily="49" charset="-122"/>
                <a:ea typeface="楷体" panose="02010609060101010101" pitchFamily="49" charset="-122"/>
              </a:rPr>
              <a:t>”。</a:t>
            </a:r>
            <a:endParaRPr lang="en-US" altLang="zh-CN" sz="1800" b="1" dirty="0" smtClean="0">
              <a:latin typeface="楷体" panose="02010609060101010101" pitchFamily="49" charset="-122"/>
              <a:ea typeface="楷体" panose="02010609060101010101" pitchFamily="49" charset="-122"/>
            </a:endParaRPr>
          </a:p>
          <a:p>
            <a:pPr marL="0" indent="0">
              <a:buClr>
                <a:schemeClr val="tx1"/>
              </a:buClr>
              <a:buNone/>
            </a:pPr>
            <a:endParaRPr lang="en-US" altLang="zh-CN" sz="1800" dirty="0" smtClean="0">
              <a:latin typeface="楷体" panose="02010609060101010101" pitchFamily="49" charset="-122"/>
              <a:ea typeface="楷体" panose="02010609060101010101" pitchFamily="49" charset="-122"/>
            </a:endParaRPr>
          </a:p>
          <a:p>
            <a:pPr marL="0" indent="0">
              <a:buClr>
                <a:schemeClr val="tx1"/>
              </a:buClr>
              <a:buNone/>
            </a:pPr>
            <a:r>
              <a:rPr lang="zh-CN" altLang="en-US" sz="1800" dirty="0" smtClean="0">
                <a:latin typeface="楷体" panose="02010609060101010101" pitchFamily="49" charset="-122"/>
                <a:ea typeface="楷体" panose="02010609060101010101" pitchFamily="49" charset="-122"/>
              </a:rPr>
              <a:t>“直接负责的</a:t>
            </a:r>
            <a:r>
              <a:rPr lang="zh-CN" altLang="en-US" sz="1800" dirty="0">
                <a:latin typeface="楷体" panose="02010609060101010101" pitchFamily="49" charset="-122"/>
                <a:ea typeface="楷体" panose="02010609060101010101" pitchFamily="49" charset="-122"/>
              </a:rPr>
              <a:t>主管</a:t>
            </a:r>
            <a:r>
              <a:rPr lang="zh-CN" altLang="en-US" sz="1800" dirty="0" smtClean="0">
                <a:latin typeface="楷体" panose="02010609060101010101" pitchFamily="49" charset="-122"/>
                <a:ea typeface="楷体" panose="02010609060101010101" pitchFamily="49" charset="-122"/>
              </a:rPr>
              <a:t>人员”</a:t>
            </a:r>
            <a:r>
              <a:rPr lang="ja-JP" altLang="en-US" sz="1800" dirty="0" smtClean="0">
                <a:latin typeface="楷体" panose="02010609060101010101" pitchFamily="49" charset="-122"/>
                <a:ea typeface="楷体" panose="02010609060101010101" pitchFamily="49" charset="-122"/>
              </a:rPr>
              <a:t>⇒　</a:t>
            </a:r>
            <a:r>
              <a:rPr lang="zh-CN" altLang="en-US" sz="1800" dirty="0" smtClean="0">
                <a:latin typeface="楷体" panose="02010609060101010101" pitchFamily="49" charset="-122"/>
                <a:ea typeface="楷体" panose="02010609060101010101" pitchFamily="49" charset="-122"/>
              </a:rPr>
              <a:t>犯罪</a:t>
            </a:r>
            <a:r>
              <a:rPr lang="zh-CN" altLang="en-US" sz="1800" dirty="0">
                <a:latin typeface="楷体" panose="02010609060101010101" pitchFamily="49" charset="-122"/>
                <a:ea typeface="楷体" panose="02010609060101010101" pitchFamily="49" charset="-122"/>
              </a:rPr>
              <a:t>的</a:t>
            </a:r>
            <a:r>
              <a:rPr lang="zh-CN" altLang="en-US" sz="1800" dirty="0" smtClean="0">
                <a:latin typeface="楷体" panose="02010609060101010101" pitchFamily="49" charset="-122"/>
                <a:ea typeface="楷体" panose="02010609060101010101" pitchFamily="49" charset="-122"/>
              </a:rPr>
              <a:t>决定者、</a:t>
            </a:r>
            <a:r>
              <a:rPr lang="zh-CN" altLang="en-US" sz="1800" dirty="0" smtClean="0">
                <a:solidFill>
                  <a:srgbClr val="3366FF"/>
                </a:solidFill>
                <a:latin typeface="楷体" panose="02010609060101010101" pitchFamily="49" charset="-122"/>
                <a:ea typeface="楷体" panose="02010609060101010101" pitchFamily="49" charset="-122"/>
              </a:rPr>
              <a:t>批准者</a:t>
            </a:r>
            <a:r>
              <a:rPr lang="zh-CN" altLang="en-US" sz="1800" dirty="0" smtClean="0">
                <a:latin typeface="楷体" panose="02010609060101010101" pitchFamily="49" charset="-122"/>
                <a:ea typeface="楷体" panose="02010609060101010101" pitchFamily="49" charset="-122"/>
              </a:rPr>
              <a:t>、授意者、</a:t>
            </a:r>
            <a:r>
              <a:rPr lang="zh-CN" altLang="en-US" sz="1800" dirty="0" smtClean="0">
                <a:solidFill>
                  <a:srgbClr val="3366FF"/>
                </a:solidFill>
                <a:latin typeface="楷体" panose="02010609060101010101" pitchFamily="49" charset="-122"/>
                <a:ea typeface="楷体" panose="02010609060101010101" pitchFamily="49" charset="-122"/>
              </a:rPr>
              <a:t>纵容者</a:t>
            </a:r>
            <a:r>
              <a:rPr lang="zh-CN" altLang="en-US" sz="1800" dirty="0" smtClean="0">
                <a:latin typeface="楷体" panose="02010609060101010101" pitchFamily="49" charset="-122"/>
                <a:ea typeface="楷体" panose="02010609060101010101" pitchFamily="49" charset="-122"/>
              </a:rPr>
              <a:t>、指挥者，含法定代表人</a:t>
            </a:r>
            <a:r>
              <a:rPr lang="ja-JP" altLang="en-US" sz="1800" dirty="0" smtClean="0">
                <a:latin typeface="楷体" panose="02010609060101010101" pitchFamily="49" charset="-122"/>
                <a:ea typeface="楷体" panose="02010609060101010101" pitchFamily="49" charset="-122"/>
              </a:rPr>
              <a:t>。</a:t>
            </a:r>
            <a:endParaRPr lang="ja-JP" altLang="en-US" sz="1800" dirty="0">
              <a:latin typeface="楷体" panose="02010609060101010101" pitchFamily="49" charset="-122"/>
              <a:ea typeface="楷体" panose="02010609060101010101" pitchFamily="49" charset="-122"/>
            </a:endParaRPr>
          </a:p>
          <a:p>
            <a:pPr marL="0" indent="0">
              <a:buClr>
                <a:schemeClr val="tx1"/>
              </a:buClr>
              <a:buNone/>
            </a:pPr>
            <a:r>
              <a:rPr lang="zh-CN" altLang="en-US" sz="1800" dirty="0" smtClean="0">
                <a:latin typeface="楷体" panose="02010609060101010101" pitchFamily="49" charset="-122"/>
                <a:ea typeface="楷体" panose="02010609060101010101" pitchFamily="49" charset="-122"/>
              </a:rPr>
              <a:t>“其他直接</a:t>
            </a:r>
            <a:r>
              <a:rPr lang="zh-CN" altLang="en-US" sz="1800" dirty="0">
                <a:latin typeface="楷体" panose="02010609060101010101" pitchFamily="49" charset="-122"/>
                <a:ea typeface="楷体" panose="02010609060101010101" pitchFamily="49" charset="-122"/>
              </a:rPr>
              <a:t>责任</a:t>
            </a:r>
            <a:r>
              <a:rPr lang="zh-CN" altLang="en-US" sz="1800" dirty="0" smtClean="0">
                <a:latin typeface="楷体" panose="02010609060101010101" pitchFamily="49" charset="-122"/>
                <a:ea typeface="楷体" panose="02010609060101010101" pitchFamily="49" charset="-122"/>
              </a:rPr>
              <a:t>人员”</a:t>
            </a:r>
            <a:r>
              <a:rPr lang="ja-JP" altLang="en-US" sz="1800" dirty="0" smtClean="0">
                <a:latin typeface="楷体" panose="02010609060101010101" pitchFamily="49" charset="-122"/>
                <a:ea typeface="楷体" panose="02010609060101010101" pitchFamily="49" charset="-122"/>
              </a:rPr>
              <a:t>⇒　</a:t>
            </a:r>
            <a:r>
              <a:rPr lang="zh-CN" altLang="en-US" sz="1800" dirty="0" smtClean="0">
                <a:latin typeface="楷体" panose="02010609060101010101" pitchFamily="49" charset="-122"/>
                <a:ea typeface="楷体" panose="02010609060101010101" pitchFamily="49" charset="-122"/>
              </a:rPr>
              <a:t>具体</a:t>
            </a:r>
            <a:r>
              <a:rPr lang="zh-CN" altLang="en-US" sz="1800" dirty="0">
                <a:latin typeface="楷体" panose="02010609060101010101" pitchFamily="49" charset="-122"/>
                <a:ea typeface="楷体" panose="02010609060101010101" pitchFamily="49" charset="-122"/>
              </a:rPr>
              <a:t>实施</a:t>
            </a:r>
            <a:r>
              <a:rPr lang="zh-CN" altLang="en-US" sz="1800" dirty="0" smtClean="0">
                <a:latin typeface="楷体" panose="02010609060101010101" pitchFamily="49" charset="-122"/>
                <a:ea typeface="楷体" panose="02010609060101010101" pitchFamily="49" charset="-122"/>
              </a:rPr>
              <a:t>犯罪行为，并</a:t>
            </a:r>
            <a:r>
              <a:rPr lang="zh-CN" altLang="en-US" sz="1800" dirty="0">
                <a:latin typeface="楷体" panose="02010609060101010101" pitchFamily="49" charset="-122"/>
                <a:ea typeface="楷体" panose="02010609060101010101" pitchFamily="49" charset="-122"/>
              </a:rPr>
              <a:t>起较大作用的</a:t>
            </a:r>
            <a:r>
              <a:rPr lang="zh-CN" altLang="en-US" sz="1800" dirty="0" smtClean="0">
                <a:latin typeface="楷体" panose="02010609060101010101" pitchFamily="49" charset="-122"/>
                <a:ea typeface="楷体" panose="02010609060101010101" pitchFamily="49" charset="-122"/>
              </a:rPr>
              <a:t>人员</a:t>
            </a:r>
            <a:r>
              <a:rPr lang="ja-JP" altLang="en-US" sz="1800" dirty="0" smtClean="0">
                <a:latin typeface="楷体" panose="02010609060101010101" pitchFamily="49" charset="-122"/>
                <a:ea typeface="楷体" panose="02010609060101010101" pitchFamily="49" charset="-122"/>
              </a:rPr>
              <a:t>（法</a:t>
            </a:r>
            <a:r>
              <a:rPr lang="ja-JP" altLang="en-US" sz="1800" dirty="0">
                <a:latin typeface="楷体" panose="02010609060101010101" pitchFamily="49" charset="-122"/>
                <a:ea typeface="楷体" panose="02010609060101010101" pitchFamily="49" charset="-122"/>
              </a:rPr>
              <a:t>［</a:t>
            </a:r>
            <a:r>
              <a:rPr lang="en-US" altLang="ja-JP" sz="1800" dirty="0">
                <a:latin typeface="楷体" panose="02010609060101010101" pitchFamily="49" charset="-122"/>
                <a:ea typeface="楷体" panose="02010609060101010101" pitchFamily="49" charset="-122"/>
              </a:rPr>
              <a:t>2001</a:t>
            </a:r>
            <a:r>
              <a:rPr lang="ja-JP" altLang="en-US" sz="1800" dirty="0" smtClean="0">
                <a:latin typeface="楷体" panose="02010609060101010101" pitchFamily="49" charset="-122"/>
                <a:ea typeface="楷体" panose="02010609060101010101" pitchFamily="49" charset="-122"/>
              </a:rPr>
              <a:t>］</a:t>
            </a:r>
            <a:r>
              <a:rPr lang="en-US" altLang="ja-JP" sz="1800" dirty="0" smtClean="0">
                <a:latin typeface="楷体" panose="02010609060101010101" pitchFamily="49" charset="-122"/>
                <a:ea typeface="楷体" panose="02010609060101010101" pitchFamily="49" charset="-122"/>
              </a:rPr>
              <a:t>8</a:t>
            </a:r>
            <a:r>
              <a:rPr lang="ja-JP" altLang="en-US" sz="1800" dirty="0">
                <a:latin typeface="楷体" panose="02010609060101010101" pitchFamily="49" charset="-122"/>
                <a:ea typeface="楷体" panose="02010609060101010101" pitchFamily="49" charset="-122"/>
              </a:rPr>
              <a:t>号</a:t>
            </a:r>
            <a:r>
              <a:rPr lang="ja-JP" altLang="en-US" sz="1800" dirty="0" smtClean="0">
                <a:latin typeface="楷体" panose="02010609060101010101" pitchFamily="49" charset="-122"/>
                <a:ea typeface="楷体" panose="02010609060101010101" pitchFamily="49" charset="-122"/>
              </a:rPr>
              <a:t>）。</a:t>
            </a:r>
            <a:endParaRPr lang="en-US" altLang="ja-JP" sz="1800" dirty="0" smtClean="0">
              <a:latin typeface="楷体" panose="02010609060101010101" pitchFamily="49" charset="-122"/>
              <a:ea typeface="楷体" panose="02010609060101010101" pitchFamily="49" charset="-122"/>
            </a:endParaRPr>
          </a:p>
          <a:p>
            <a:pPr>
              <a:buClr>
                <a:schemeClr val="tx1"/>
              </a:buClr>
              <a:buFont typeface="Wingdings" panose="05000000000000000000" pitchFamily="2" charset="2"/>
              <a:buChar char="ü"/>
            </a:pPr>
            <a:endParaRPr lang="en-US" altLang="zh-CN" sz="1800" dirty="0" smtClean="0">
              <a:latin typeface="楷体" panose="02010609060101010101" pitchFamily="49" charset="-122"/>
              <a:ea typeface="楷体" panose="02010609060101010101" pitchFamily="49" charset="-122"/>
            </a:endParaRPr>
          </a:p>
        </p:txBody>
      </p:sp>
      <p:pic>
        <p:nvPicPr>
          <p:cNvPr id="563207" name="Picture 7" descr="MC900240395[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180080">
            <a:off x="2089413" y="2195726"/>
            <a:ext cx="550503" cy="82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13" name="Rectangle 13"/>
          <p:cNvSpPr>
            <a:spLocks noChangeArrowheads="1"/>
          </p:cNvSpPr>
          <p:nvPr/>
        </p:nvSpPr>
        <p:spPr bwMode="gray">
          <a:xfrm>
            <a:off x="2484338" y="2393628"/>
            <a:ext cx="5472608" cy="362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r>
              <a:rPr lang="zh-CN" altLang="en-US" sz="1800" dirty="0">
                <a:solidFill>
                  <a:srgbClr val="C00000"/>
                </a:solidFill>
                <a:latin typeface="楷体" panose="02010609060101010101" pitchFamily="49" charset="-122"/>
                <a:ea typeface="楷体" panose="02010609060101010101" pitchFamily="49" charset="-122"/>
              </a:rPr>
              <a:t>课题</a:t>
            </a:r>
            <a:r>
              <a:rPr lang="ja-JP" altLang="en-US" sz="1800" dirty="0" smtClean="0">
                <a:solidFill>
                  <a:srgbClr val="C00000"/>
                </a:solidFill>
                <a:latin typeface="楷体" panose="02010609060101010101" pitchFamily="49" charset="-122"/>
                <a:ea typeface="楷体" panose="02010609060101010101" pitchFamily="49" charset="-122"/>
              </a:rPr>
              <a:t>：</a:t>
            </a:r>
            <a:r>
              <a:rPr lang="zh-CN" altLang="en-US" sz="1800" dirty="0" smtClean="0">
                <a:solidFill>
                  <a:srgbClr val="C00000"/>
                </a:solidFill>
                <a:latin typeface="楷体" panose="02010609060101010101" pitchFamily="49" charset="-122"/>
                <a:ea typeface="楷体" panose="02010609060101010101" pitchFamily="49" charset="-122"/>
              </a:rPr>
              <a:t>不知情的领导如何免受不白之冤？</a:t>
            </a:r>
            <a:endParaRPr lang="zh-CN" altLang="en-US" sz="1800" dirty="0">
              <a:solidFill>
                <a:srgbClr val="C00000"/>
              </a:solidFill>
              <a:latin typeface="楷体" panose="02010609060101010101" pitchFamily="49" charset="-122"/>
              <a:ea typeface="楷体" panose="02010609060101010101" pitchFamily="49" charset="-122"/>
            </a:endParaRPr>
          </a:p>
        </p:txBody>
      </p:sp>
      <p:sp>
        <p:nvSpPr>
          <p:cNvPr id="8" name="标题 2"/>
          <p:cNvSpPr>
            <a:spLocks noGrp="1"/>
          </p:cNvSpPr>
          <p:nvPr>
            <p:ph type="title"/>
          </p:nvPr>
        </p:nvSpPr>
        <p:spPr>
          <a:xfrm>
            <a:off x="0" y="0"/>
            <a:ext cx="9001125" cy="960173"/>
          </a:xfrm>
        </p:spPr>
        <p:txBody>
          <a:bodyPr>
            <a:normAutofit/>
          </a:bodyPr>
          <a:lstStyle/>
          <a:p>
            <a:pPr>
              <a:spcBef>
                <a:spcPct val="20000"/>
              </a:spcBef>
            </a:pPr>
            <a:r>
              <a:rPr lang="zh-CN" altLang="en-US" sz="2400" dirty="0">
                <a:latin typeface="楷体" panose="02010609060101010101" pitchFamily="49" charset="-122"/>
                <a:ea typeface="楷体" panose="02010609060101010101" pitchFamily="49" charset="-122"/>
              </a:rPr>
              <a:t>四、商业贿赂的责任</a:t>
            </a:r>
            <a:r>
              <a:rPr lang="ja-JP" altLang="en-US" sz="2400" dirty="0">
                <a:solidFill>
                  <a:prstClr val="black"/>
                </a:solidFill>
                <a:latin typeface="楷体" panose="02010609060101010101" pitchFamily="49" charset="-122"/>
                <a:ea typeface="楷体" panose="02010609060101010101" pitchFamily="49" charset="-122"/>
              </a:rPr>
              <a:t>　　</a:t>
            </a:r>
            <a:r>
              <a:rPr lang="zh-CN" altLang="en-US" sz="2400" dirty="0">
                <a:solidFill>
                  <a:srgbClr val="C00000"/>
                </a:solidFill>
                <a:latin typeface="楷体" panose="02010609060101010101" pitchFamily="49" charset="-122"/>
                <a:ea typeface="楷体" panose="02010609060101010101" pitchFamily="49" charset="-122"/>
              </a:rPr>
              <a:t>刑事责任</a:t>
            </a:r>
            <a:endParaRPr lang="zh-CN" altLang="en-US" sz="2400" dirty="0"/>
          </a:p>
        </p:txBody>
      </p:sp>
      <p:sp>
        <p:nvSpPr>
          <p:cNvPr id="2" name="矩形 1"/>
          <p:cNvSpPr/>
          <p:nvPr/>
        </p:nvSpPr>
        <p:spPr>
          <a:xfrm>
            <a:off x="540122" y="3168551"/>
            <a:ext cx="7632847" cy="1815882"/>
          </a:xfrm>
          <a:prstGeom prst="rect">
            <a:avLst/>
          </a:prstGeom>
        </p:spPr>
        <p:txBody>
          <a:bodyPr wrap="square">
            <a:spAutoFit/>
          </a:bodyPr>
          <a:lstStyle/>
          <a:p>
            <a:pPr>
              <a:buClr>
                <a:schemeClr val="tx1"/>
              </a:buClr>
              <a:buFont typeface="Wingdings" panose="05000000000000000000" pitchFamily="2" charset="2"/>
              <a:buChar char="ü"/>
            </a:pPr>
            <a:r>
              <a:rPr lang="zh-CN" altLang="en-US" sz="1400" b="1" dirty="0">
                <a:latin typeface="楷体" panose="02010609060101010101" pitchFamily="49" charset="-122"/>
                <a:ea typeface="楷体" panose="02010609060101010101" pitchFamily="49" charset="-122"/>
              </a:rPr>
              <a:t>“国家工作人员”和</a:t>
            </a:r>
            <a:r>
              <a:rPr lang="zh-CN" altLang="en-US" sz="1400" b="1" dirty="0" smtClean="0">
                <a:latin typeface="楷体" panose="02010609060101010101" pitchFamily="49" charset="-122"/>
                <a:ea typeface="楷体" panose="02010609060101010101" pitchFamily="49" charset="-122"/>
              </a:rPr>
              <a:t>“非国家工作人员”</a:t>
            </a:r>
            <a:r>
              <a:rPr lang="zh-CN" altLang="en-US" sz="1400" b="1" dirty="0">
                <a:latin typeface="楷体" panose="02010609060101010101" pitchFamily="49" charset="-122"/>
                <a:ea typeface="楷体" panose="02010609060101010101" pitchFamily="49" charset="-122"/>
              </a:rPr>
              <a:t>的区别</a:t>
            </a:r>
            <a:endParaRPr lang="zh-CN" altLang="en-US" sz="1400" b="1" dirty="0">
              <a:latin typeface="楷体" panose="02010609060101010101" pitchFamily="49" charset="-122"/>
              <a:ea typeface="楷体" panose="02010609060101010101" pitchFamily="49" charset="-122"/>
            </a:endParaRPr>
          </a:p>
          <a:p>
            <a:pPr>
              <a:buClr>
                <a:schemeClr val="tx1"/>
              </a:buClr>
              <a:buFont typeface="Wingdings" panose="05000000000000000000" pitchFamily="2" charset="2"/>
              <a:buChar char="ü"/>
            </a:pPr>
            <a:endParaRPr lang="zh-CN" altLang="en-US" sz="1400" dirty="0">
              <a:latin typeface="楷体" panose="02010609060101010101" pitchFamily="49" charset="-122"/>
              <a:ea typeface="楷体" panose="02010609060101010101" pitchFamily="49" charset="-122"/>
            </a:endParaRPr>
          </a:p>
          <a:p>
            <a:pPr>
              <a:buClr>
                <a:schemeClr val="tx1"/>
              </a:buClr>
            </a:pPr>
            <a:r>
              <a:rPr lang="en-US" altLang="zh-CN" sz="1400" dirty="0">
                <a:latin typeface="楷体" panose="02010609060101010101" pitchFamily="49" charset="-122"/>
                <a:ea typeface="楷体" panose="02010609060101010101" pitchFamily="49" charset="-122"/>
              </a:rPr>
              <a:t>1</a:t>
            </a:r>
            <a:r>
              <a:rPr lang="zh-CN" altLang="en-US" sz="1400" dirty="0" smtClean="0">
                <a:latin typeface="楷体" panose="02010609060101010101" pitchFamily="49" charset="-122"/>
                <a:ea typeface="楷体" panose="02010609060101010101" pitchFamily="49" charset="-122"/>
              </a:rPr>
              <a:t>．国家机关工作人员是指（</a:t>
            </a:r>
            <a:r>
              <a:rPr lang="en-US" altLang="zh-CN" sz="1400" dirty="0" smtClean="0">
                <a:latin typeface="楷体" panose="02010609060101010101" pitchFamily="49" charset="-122"/>
                <a:ea typeface="楷体" panose="02010609060101010101" pitchFamily="49" charset="-122"/>
              </a:rPr>
              <a:t>1</a:t>
            </a:r>
            <a:r>
              <a:rPr lang="zh-CN" altLang="en-US" sz="1400" dirty="0" smtClean="0">
                <a:latin typeface="楷体" panose="02010609060101010101" pitchFamily="49" charset="-122"/>
                <a:ea typeface="楷体" panose="02010609060101010101" pitchFamily="49" charset="-122"/>
              </a:rPr>
              <a:t>）国家机关</a:t>
            </a:r>
            <a:r>
              <a:rPr lang="zh-CN" altLang="en-US" sz="1400" dirty="0">
                <a:latin typeface="楷体" panose="02010609060101010101" pitchFamily="49" charset="-122"/>
                <a:ea typeface="楷体" panose="02010609060101010101" pitchFamily="49" charset="-122"/>
              </a:rPr>
              <a:t>中从事公务的</a:t>
            </a:r>
            <a:r>
              <a:rPr lang="zh-CN" altLang="en-US" sz="1400" dirty="0" smtClean="0">
                <a:latin typeface="楷体" panose="02010609060101010101" pitchFamily="49" charset="-122"/>
                <a:ea typeface="楷体" panose="02010609060101010101" pitchFamily="49" charset="-122"/>
              </a:rPr>
              <a:t>人员、（</a:t>
            </a:r>
            <a:r>
              <a:rPr lang="en-US" altLang="zh-CN" sz="1400" dirty="0" smtClean="0">
                <a:latin typeface="楷体" panose="02010609060101010101" pitchFamily="49" charset="-122"/>
                <a:ea typeface="楷体" panose="02010609060101010101" pitchFamily="49" charset="-122"/>
              </a:rPr>
              <a:t>2</a:t>
            </a:r>
            <a:r>
              <a:rPr lang="zh-CN" altLang="en-US" sz="1400" dirty="0" smtClean="0">
                <a:latin typeface="楷体" panose="02010609060101010101" pitchFamily="49" charset="-122"/>
                <a:ea typeface="楷体" panose="02010609060101010101" pitchFamily="49" charset="-122"/>
              </a:rPr>
              <a:t>）</a:t>
            </a:r>
            <a:r>
              <a:rPr lang="zh-CN" altLang="en-US" sz="1400" dirty="0" smtClean="0">
                <a:solidFill>
                  <a:srgbClr val="C00000"/>
                </a:solidFill>
                <a:latin typeface="楷体" panose="02010609060101010101" pitchFamily="49" charset="-122"/>
                <a:ea typeface="楷体" panose="02010609060101010101" pitchFamily="49" charset="-122"/>
              </a:rPr>
              <a:t>国有</a:t>
            </a:r>
            <a:r>
              <a:rPr lang="zh-CN" altLang="en-US" sz="1400" dirty="0">
                <a:solidFill>
                  <a:srgbClr val="C00000"/>
                </a:solidFill>
                <a:latin typeface="楷体" panose="02010609060101010101" pitchFamily="49" charset="-122"/>
                <a:ea typeface="楷体" panose="02010609060101010101" pitchFamily="49" charset="-122"/>
              </a:rPr>
              <a:t>公司、企业等</a:t>
            </a:r>
            <a:r>
              <a:rPr lang="zh-CN" altLang="en-US" sz="1400" u="sng" dirty="0">
                <a:solidFill>
                  <a:srgbClr val="C00000"/>
                </a:solidFill>
                <a:latin typeface="楷体" panose="02010609060101010101" pitchFamily="49" charset="-122"/>
                <a:ea typeface="楷体" panose="02010609060101010101" pitchFamily="49" charset="-122"/>
              </a:rPr>
              <a:t>从事公务</a:t>
            </a:r>
            <a:r>
              <a:rPr lang="zh-CN" altLang="en-US" sz="1400" dirty="0">
                <a:solidFill>
                  <a:srgbClr val="C00000"/>
                </a:solidFill>
                <a:latin typeface="楷体" panose="02010609060101010101" pitchFamily="49" charset="-122"/>
                <a:ea typeface="楷体" panose="02010609060101010101" pitchFamily="49" charset="-122"/>
              </a:rPr>
              <a:t>的人员</a:t>
            </a:r>
            <a:r>
              <a:rPr lang="zh-CN" altLang="en-US" sz="1400" dirty="0" smtClean="0">
                <a:solidFill>
                  <a:srgbClr val="C00000"/>
                </a:solidFill>
                <a:latin typeface="楷体" panose="02010609060101010101" pitchFamily="49" charset="-122"/>
                <a:ea typeface="楷体" panose="02010609060101010101" pitchFamily="49" charset="-122"/>
              </a:rPr>
              <a:t>和（</a:t>
            </a:r>
            <a:r>
              <a:rPr lang="en-US" altLang="zh-CN" sz="1400" dirty="0" smtClean="0">
                <a:solidFill>
                  <a:srgbClr val="C00000"/>
                </a:solidFill>
                <a:latin typeface="楷体" panose="02010609060101010101" pitchFamily="49" charset="-122"/>
                <a:ea typeface="楷体" panose="02010609060101010101" pitchFamily="49" charset="-122"/>
              </a:rPr>
              <a:t>3</a:t>
            </a:r>
            <a:r>
              <a:rPr lang="zh-CN" altLang="en-US" sz="1400" dirty="0" smtClean="0">
                <a:solidFill>
                  <a:srgbClr val="C00000"/>
                </a:solidFill>
                <a:latin typeface="楷体" panose="02010609060101010101" pitchFamily="49" charset="-122"/>
                <a:ea typeface="楷体" panose="02010609060101010101" pitchFamily="49" charset="-122"/>
              </a:rPr>
              <a:t>）国有</a:t>
            </a:r>
            <a:r>
              <a:rPr lang="zh-CN" altLang="en-US" sz="1400" dirty="0">
                <a:solidFill>
                  <a:srgbClr val="C00000"/>
                </a:solidFill>
                <a:latin typeface="楷体" panose="02010609060101010101" pitchFamily="49" charset="-122"/>
                <a:ea typeface="楷体" panose="02010609060101010101" pitchFamily="49" charset="-122"/>
              </a:rPr>
              <a:t>公司、企业等委派到非国有公司、企业等从事公务的人员</a:t>
            </a:r>
            <a:r>
              <a:rPr lang="zh-CN" altLang="en-US" sz="1400" dirty="0">
                <a:latin typeface="楷体" panose="02010609060101010101" pitchFamily="49" charset="-122"/>
                <a:ea typeface="楷体" panose="02010609060101010101" pitchFamily="49" charset="-122"/>
              </a:rPr>
              <a:t>（刑法第</a:t>
            </a:r>
            <a:r>
              <a:rPr lang="en-US" altLang="zh-CN" sz="1400" dirty="0">
                <a:latin typeface="楷体" panose="02010609060101010101" pitchFamily="49" charset="-122"/>
                <a:ea typeface="楷体" panose="02010609060101010101" pitchFamily="49" charset="-122"/>
              </a:rPr>
              <a:t>93</a:t>
            </a:r>
            <a:r>
              <a:rPr lang="zh-CN" altLang="en-US" sz="1400" dirty="0">
                <a:latin typeface="楷体" panose="02010609060101010101" pitchFamily="49" charset="-122"/>
                <a:ea typeface="楷体" panose="02010609060101010101" pitchFamily="49" charset="-122"/>
              </a:rPr>
              <a:t>条）</a:t>
            </a:r>
            <a:r>
              <a:rPr lang="zh-CN" altLang="en-US" sz="1400" dirty="0" smtClean="0">
                <a:latin typeface="楷体" panose="02010609060101010101" pitchFamily="49" charset="-122"/>
                <a:ea typeface="楷体" panose="02010609060101010101" pitchFamily="49" charset="-122"/>
              </a:rPr>
              <a:t>。</a:t>
            </a:r>
            <a:endParaRPr lang="zh-CN" altLang="en-US" sz="1400" dirty="0">
              <a:latin typeface="楷体" panose="02010609060101010101" pitchFamily="49" charset="-122"/>
              <a:ea typeface="楷体" panose="02010609060101010101" pitchFamily="49" charset="-122"/>
            </a:endParaRPr>
          </a:p>
          <a:p>
            <a:pPr>
              <a:buClr>
                <a:schemeClr val="tx1"/>
              </a:buClr>
            </a:pPr>
            <a:r>
              <a:rPr lang="en-US" altLang="zh-CN" sz="1400" dirty="0">
                <a:latin typeface="楷体" panose="02010609060101010101" pitchFamily="49" charset="-122"/>
                <a:ea typeface="楷体" panose="02010609060101010101" pitchFamily="49" charset="-122"/>
              </a:rPr>
              <a:t>2</a:t>
            </a:r>
            <a:r>
              <a:rPr lang="zh-CN" altLang="en-US" sz="1400" dirty="0">
                <a:latin typeface="楷体" panose="02010609060101010101" pitchFamily="49" charset="-122"/>
                <a:ea typeface="楷体" panose="02010609060101010101" pitchFamily="49" charset="-122"/>
              </a:rPr>
              <a:t>．从事公务，是指代表国家机关、国有公司、企业等履行组织、领导、监督、管理等职责。公务主要表现为与职权相联系的公共事务以及监督、管理国有财产的职务活动。如国家机关工作人员依法履行职责，国有公司的</a:t>
            </a:r>
            <a:r>
              <a:rPr lang="zh-CN" altLang="en-US" sz="1400" u="sng" dirty="0">
                <a:solidFill>
                  <a:srgbClr val="3366FF"/>
                </a:solidFill>
                <a:latin typeface="楷体" panose="02010609060101010101" pitchFamily="49" charset="-122"/>
                <a:ea typeface="楷体" panose="02010609060101010101" pitchFamily="49" charset="-122"/>
              </a:rPr>
              <a:t>董事、经理、监事、会计、出纳人员</a:t>
            </a:r>
            <a:r>
              <a:rPr lang="zh-CN" altLang="en-US" sz="1400" dirty="0">
                <a:latin typeface="楷体" panose="02010609060101010101" pitchFamily="49" charset="-122"/>
                <a:ea typeface="楷体" panose="02010609060101010101" pitchFamily="49" charset="-122"/>
              </a:rPr>
              <a:t>等管理、监督国有财产等活动，属于从事公务。（法［</a:t>
            </a:r>
            <a:r>
              <a:rPr lang="en-US" altLang="zh-CN" sz="1400" dirty="0">
                <a:latin typeface="楷体" panose="02010609060101010101" pitchFamily="49" charset="-122"/>
                <a:ea typeface="楷体" panose="02010609060101010101" pitchFamily="49" charset="-122"/>
              </a:rPr>
              <a:t>2003</a:t>
            </a:r>
            <a:r>
              <a:rPr lang="zh-CN" altLang="en-US" sz="1400" dirty="0">
                <a:latin typeface="楷体" panose="02010609060101010101" pitchFamily="49" charset="-122"/>
                <a:ea typeface="楷体" panose="02010609060101010101" pitchFamily="49" charset="-122"/>
              </a:rPr>
              <a:t>］</a:t>
            </a:r>
            <a:r>
              <a:rPr lang="en-US" altLang="zh-CN" sz="1400" dirty="0">
                <a:latin typeface="楷体" panose="02010609060101010101" pitchFamily="49" charset="-122"/>
                <a:ea typeface="楷体" panose="02010609060101010101" pitchFamily="49" charset="-122"/>
              </a:rPr>
              <a:t>167</a:t>
            </a:r>
            <a:r>
              <a:rPr lang="zh-CN" altLang="en-US" sz="1400" dirty="0">
                <a:latin typeface="楷体" panose="02010609060101010101" pitchFamily="49" charset="-122"/>
                <a:ea typeface="楷体" panose="02010609060101010101" pitchFamily="49" charset="-122"/>
              </a:rPr>
              <a:t>号）一（四）条）</a:t>
            </a:r>
            <a:endParaRPr lang="ja-JP" altLang="en-US" sz="1400" dirty="0">
              <a:latin typeface="楷体" panose="02010609060101010101" pitchFamily="49" charset="-122"/>
              <a:ea typeface="楷体" panose="02010609060101010101" pitchFamily="49" charset="-122"/>
            </a:endParaRPr>
          </a:p>
        </p:txBody>
      </p:sp>
      <p:sp>
        <p:nvSpPr>
          <p:cNvPr id="5" name="灯片编号占位符 4"/>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563213"/>
                                        </p:tgtEl>
                                        <p:attrNameLst>
                                          <p:attrName>style.visibility</p:attrName>
                                        </p:attrNameLst>
                                      </p:cBhvr>
                                      <p:to>
                                        <p:strVal val="visible"/>
                                      </p:to>
                                    </p:set>
                                    <p:anim calcmode="lin" valueType="num">
                                      <p:cBhvr>
                                        <p:cTn id="7" dur="500" fill="hold"/>
                                        <p:tgtEl>
                                          <p:spTgt spid="5632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63213"/>
                                        </p:tgtEl>
                                        <p:attrNameLst>
                                          <p:attrName>ppt_y</p:attrName>
                                        </p:attrNameLst>
                                      </p:cBhvr>
                                      <p:tavLst>
                                        <p:tav tm="0">
                                          <p:val>
                                            <p:strVal val="#ppt_y"/>
                                          </p:val>
                                        </p:tav>
                                        <p:tav tm="100000">
                                          <p:val>
                                            <p:strVal val="#ppt_y"/>
                                          </p:val>
                                        </p:tav>
                                      </p:tavLst>
                                    </p:anim>
                                    <p:anim calcmode="lin" valueType="num">
                                      <p:cBhvr>
                                        <p:cTn id="9" dur="500" fill="hold"/>
                                        <p:tgtEl>
                                          <p:spTgt spid="5632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632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63213"/>
                                        </p:tgtEl>
                                      </p:cBhvr>
                                    </p:animEffect>
                                  </p:childTnLst>
                                </p:cTn>
                              </p:par>
                            </p:childTnLst>
                          </p:cTn>
                        </p:par>
                      </p:childTnLst>
                    </p:cTn>
                  </p:par>
                  <p:par>
                    <p:cTn id="12" fill="hold">
                      <p:stCondLst>
                        <p:cond delay="indefinite"/>
                      </p:stCondLst>
                      <p:childTnLst>
                        <p:par>
                          <p:cTn id="13" fill="hold">
                            <p:stCondLst>
                              <p:cond delay="0"/>
                            </p:stCondLst>
                            <p:childTnLst>
                              <p:par>
                                <p:cTn id="14" presetID="19" presetClass="entr" presetSubtype="10" fill="hold" nodeType="clickEffect">
                                  <p:stCondLst>
                                    <p:cond delay="0"/>
                                  </p:stCondLst>
                                  <p:childTnLst>
                                    <p:set>
                                      <p:cBhvr>
                                        <p:cTn id="15" dur="1" fill="hold">
                                          <p:stCondLst>
                                            <p:cond delay="0"/>
                                          </p:stCondLst>
                                        </p:cTn>
                                        <p:tgtEl>
                                          <p:spTgt spid="563207"/>
                                        </p:tgtEl>
                                        <p:attrNameLst>
                                          <p:attrName>style.visibility</p:attrName>
                                        </p:attrNameLst>
                                      </p:cBhvr>
                                      <p:to>
                                        <p:strVal val="visible"/>
                                      </p:to>
                                    </p:set>
                                    <p:anim calcmode="lin" valueType="num">
                                      <p:cBhvr>
                                        <p:cTn id="16" dur="1000" fill="hold"/>
                                        <p:tgtEl>
                                          <p:spTgt spid="563207"/>
                                        </p:tgtEl>
                                        <p:attrNameLst>
                                          <p:attrName>ppt_w</p:attrName>
                                        </p:attrNameLst>
                                      </p:cBhvr>
                                      <p:tavLst>
                                        <p:tav tm="0" fmla="#ppt_w*sin(2.5*pi*$)">
                                          <p:val>
                                            <p:fltVal val="0"/>
                                          </p:val>
                                        </p:tav>
                                        <p:tav tm="100000">
                                          <p:val>
                                            <p:fltVal val="1"/>
                                          </p:val>
                                        </p:tav>
                                      </p:tavLst>
                                    </p:anim>
                                    <p:anim calcmode="lin" valueType="num">
                                      <p:cBhvr>
                                        <p:cTn id="17" dur="1000" fill="hold"/>
                                        <p:tgtEl>
                                          <p:spTgt spid="56320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3" name="Picture 2"/>
          <p:cNvPicPr>
            <a:picLocks noChangeAspect="1" noChangeArrowheads="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8790" y="2275077"/>
            <a:ext cx="8363545" cy="191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Rectangle 3"/>
          <p:cNvSpPr>
            <a:spLocks noChangeArrowheads="1"/>
          </p:cNvSpPr>
          <p:nvPr/>
        </p:nvSpPr>
        <p:spPr bwMode="auto">
          <a:xfrm>
            <a:off x="2988394" y="2952527"/>
            <a:ext cx="5472608" cy="51606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9815" tIns="42177" rIns="49815"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a:buClrTx/>
              <a:buSzTx/>
              <a:buNone/>
            </a:pPr>
            <a:r>
              <a:rPr lang="zh-CN" altLang="en-US" sz="2800" b="1" dirty="0" smtClean="0">
                <a:solidFill>
                  <a:schemeClr val="bg1"/>
                </a:solidFill>
                <a:latin typeface="楷体" panose="02010609060101010101" pitchFamily="49" charset="-122"/>
                <a:ea typeface="楷体" panose="02010609060101010101" pitchFamily="49" charset="-122"/>
              </a:rPr>
              <a:t>五、有关</a:t>
            </a:r>
            <a:r>
              <a:rPr lang="zh-CN" altLang="en-US" sz="2800" b="1" dirty="0">
                <a:solidFill>
                  <a:schemeClr val="bg1"/>
                </a:solidFill>
                <a:latin typeface="楷体" panose="02010609060101010101" pitchFamily="49" charset="-122"/>
                <a:ea typeface="楷体" panose="02010609060101010101" pitchFamily="49" charset="-122"/>
              </a:rPr>
              <a:t>商业贿赂的常见咨询问题</a:t>
            </a:r>
            <a:endParaRPr lang="zh-CN" altLang="en-US" sz="2800" b="1" dirty="0">
              <a:solidFill>
                <a:schemeClr val="bg1"/>
              </a:solidFill>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12"/>
          </p:nvPr>
        </p:nvSpPr>
        <p:spPr/>
        <p:txBody>
          <a:bodyPr/>
          <a:lstStyle/>
          <a:p>
            <a:fld id="{75D1015E-D463-4A44-84E9-A6D2CFE14C3D}"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sz="quarter" idx="4294967295"/>
          </p:nvPr>
        </p:nvSpPr>
        <p:spPr>
          <a:xfrm>
            <a:off x="1548234" y="1518748"/>
            <a:ext cx="6634162" cy="3089963"/>
          </a:xfrm>
        </p:spPr>
        <p:txBody>
          <a:bodyPr>
            <a:normAutofit fontScale="92500" lnSpcReduction="10000"/>
          </a:bodyPr>
          <a:lstStyle/>
          <a:p>
            <a:pPr marL="0" indent="0">
              <a:buClr>
                <a:schemeClr val="tx1"/>
              </a:buClr>
              <a:buNone/>
            </a:pPr>
            <a:r>
              <a:rPr lang="zh-CN" altLang="en-US" sz="1600" b="1" dirty="0" smtClean="0">
                <a:latin typeface="楷体" panose="02010609060101010101" pitchFamily="49" charset="-122"/>
                <a:ea typeface="楷体" panose="02010609060101010101" pitchFamily="49" charset="-122"/>
              </a:rPr>
              <a:t>招待交易对方的负责人等吃饭，是否构成商业</a:t>
            </a:r>
            <a:r>
              <a:rPr lang="zh-CN" altLang="en-US" sz="1600" b="1" dirty="0">
                <a:latin typeface="楷体" panose="02010609060101010101" pitchFamily="49" charset="-122"/>
                <a:ea typeface="楷体" panose="02010609060101010101" pitchFamily="49" charset="-122"/>
              </a:rPr>
              <a:t>贿赂？</a:t>
            </a:r>
            <a:endParaRPr lang="zh-CN" altLang="en-US" sz="1600" b="1" dirty="0">
              <a:latin typeface="楷体" panose="02010609060101010101" pitchFamily="49" charset="-122"/>
              <a:ea typeface="楷体" panose="02010609060101010101" pitchFamily="49" charset="-122"/>
            </a:endParaRPr>
          </a:p>
          <a:p>
            <a:pPr marL="0" indent="0">
              <a:buClr>
                <a:schemeClr val="tx1"/>
              </a:buClr>
              <a:buNone/>
            </a:pPr>
            <a:endParaRPr lang="en-US" altLang="ja-JP" sz="1600" dirty="0">
              <a:latin typeface="楷体" panose="02010609060101010101" pitchFamily="49" charset="-122"/>
              <a:ea typeface="楷体" panose="02010609060101010101" pitchFamily="49" charset="-122"/>
            </a:endParaRPr>
          </a:p>
          <a:p>
            <a:pPr marL="0" indent="0">
              <a:buClr>
                <a:schemeClr val="tx1"/>
              </a:buClr>
              <a:buNone/>
            </a:pPr>
            <a:endParaRPr lang="en-US" altLang="ja-JP" sz="1600" dirty="0">
              <a:latin typeface="楷体" panose="02010609060101010101" pitchFamily="49" charset="-122"/>
              <a:ea typeface="楷体" panose="02010609060101010101" pitchFamily="49" charset="-122"/>
            </a:endParaRPr>
          </a:p>
          <a:p>
            <a:pPr marL="0" indent="0">
              <a:buClr>
                <a:schemeClr val="tx1"/>
              </a:buClr>
              <a:buNone/>
            </a:pPr>
            <a:r>
              <a:rPr lang="zh-CN" altLang="en-US" sz="1600" dirty="0">
                <a:latin typeface="楷体" panose="02010609060101010101" pitchFamily="49" charset="-122"/>
                <a:ea typeface="楷体" panose="02010609060101010101" pitchFamily="49" charset="-122"/>
              </a:rPr>
              <a:t>所谓商业贿赂，是指采用①</a:t>
            </a:r>
            <a:r>
              <a:rPr lang="zh-CN" altLang="en-US" sz="1600" dirty="0" smtClean="0">
                <a:latin typeface="楷体" panose="02010609060101010101" pitchFamily="49" charset="-122"/>
                <a:ea typeface="楷体" panose="02010609060101010101" pitchFamily="49" charset="-122"/>
              </a:rPr>
              <a:t>财物或</a:t>
            </a:r>
            <a:r>
              <a:rPr lang="zh-CN" altLang="en-US" sz="1600" dirty="0">
                <a:latin typeface="楷体" panose="02010609060101010101" pitchFamily="49" charset="-122"/>
                <a:ea typeface="楷体" panose="02010609060101010101" pitchFamily="49" charset="-122"/>
              </a:rPr>
              <a:t>②其他手段，获取商业</a:t>
            </a:r>
            <a:r>
              <a:rPr lang="zh-CN" altLang="en-US" sz="1600" dirty="0" smtClean="0">
                <a:latin typeface="楷体" panose="02010609060101010101" pitchFamily="49" charset="-122"/>
                <a:ea typeface="楷体" panose="02010609060101010101" pitchFamily="49" charset="-122"/>
              </a:rPr>
              <a:t>机会或交易的行为。</a:t>
            </a:r>
            <a:endParaRPr lang="zh-CN" altLang="en-US" sz="1600" dirty="0">
              <a:latin typeface="楷体" panose="02010609060101010101" pitchFamily="49" charset="-122"/>
              <a:ea typeface="楷体" panose="02010609060101010101" pitchFamily="49" charset="-122"/>
            </a:endParaRPr>
          </a:p>
          <a:p>
            <a:pPr marL="0" indent="0">
              <a:buClr>
                <a:schemeClr val="tx1"/>
              </a:buClr>
              <a:buNone/>
            </a:pPr>
            <a:endParaRPr lang="en-US" altLang="zh-CN" sz="1600" dirty="0" smtClean="0">
              <a:latin typeface="楷体" panose="02010609060101010101" pitchFamily="49" charset="-122"/>
              <a:ea typeface="楷体" panose="02010609060101010101" pitchFamily="49" charset="-122"/>
            </a:endParaRPr>
          </a:p>
          <a:p>
            <a:pPr marL="0" indent="0">
              <a:buClr>
                <a:schemeClr val="tx1"/>
              </a:buClr>
              <a:buNone/>
            </a:pPr>
            <a:r>
              <a:rPr lang="zh-CN" altLang="en-US" sz="1600" dirty="0" smtClean="0">
                <a:latin typeface="楷体" panose="02010609060101010101" pitchFamily="49" charset="-122"/>
                <a:ea typeface="楷体" panose="02010609060101010101" pitchFamily="49" charset="-122"/>
              </a:rPr>
              <a:t>吃饭</a:t>
            </a:r>
            <a:r>
              <a:rPr lang="zh-CN" altLang="en-US" sz="1600" dirty="0">
                <a:latin typeface="楷体" panose="02010609060101010101" pitchFamily="49" charset="-122"/>
                <a:ea typeface="楷体" panose="02010609060101010101" pitchFamily="49" charset="-122"/>
              </a:rPr>
              <a:t>等招待行为，理论上有可能被广义解释为“②其他手段”</a:t>
            </a:r>
            <a:r>
              <a:rPr lang="zh-CN" altLang="en-US" sz="1600" dirty="0" smtClean="0">
                <a:latin typeface="楷体" panose="02010609060101010101" pitchFamily="49" charset="-122"/>
                <a:ea typeface="楷体" panose="02010609060101010101" pitchFamily="49" charset="-122"/>
              </a:rPr>
              <a:t>，从而被</a:t>
            </a:r>
            <a:r>
              <a:rPr lang="zh-CN" altLang="en-US" sz="1600" dirty="0">
                <a:latin typeface="楷体" panose="02010609060101010101" pitchFamily="49" charset="-122"/>
                <a:ea typeface="楷体" panose="02010609060101010101" pitchFamily="49" charset="-122"/>
              </a:rPr>
              <a:t>认定为“商业贿赂”。</a:t>
            </a:r>
            <a:endParaRPr lang="zh-CN" altLang="en-US" sz="1600" dirty="0">
              <a:latin typeface="楷体" panose="02010609060101010101" pitchFamily="49" charset="-122"/>
              <a:ea typeface="楷体" panose="02010609060101010101" pitchFamily="49" charset="-122"/>
            </a:endParaRPr>
          </a:p>
          <a:p>
            <a:pPr marL="0" indent="0">
              <a:buClr>
                <a:schemeClr val="tx1"/>
              </a:buClr>
              <a:buNone/>
            </a:pPr>
            <a:endParaRPr lang="en-US" altLang="zh-CN" sz="1600" dirty="0" smtClean="0">
              <a:latin typeface="楷体" panose="02010609060101010101" pitchFamily="49" charset="-122"/>
              <a:ea typeface="楷体" panose="02010609060101010101" pitchFamily="49" charset="-122"/>
            </a:endParaRPr>
          </a:p>
          <a:p>
            <a:pPr marL="0" indent="0">
              <a:buClr>
                <a:schemeClr val="tx1"/>
              </a:buClr>
              <a:buNone/>
            </a:pPr>
            <a:r>
              <a:rPr lang="zh-CN" altLang="en-US" sz="1600" dirty="0" smtClean="0">
                <a:latin typeface="楷体" panose="02010609060101010101" pitchFamily="49" charset="-122"/>
                <a:ea typeface="楷体" panose="02010609060101010101" pitchFamily="49" charset="-122"/>
              </a:rPr>
              <a:t>实务</a:t>
            </a:r>
            <a:r>
              <a:rPr lang="zh-CN" altLang="en-US" sz="1600" dirty="0">
                <a:latin typeface="楷体" panose="02010609060101010101" pitchFamily="49" charset="-122"/>
                <a:ea typeface="楷体" panose="02010609060101010101" pitchFamily="49" charset="-122"/>
              </a:rPr>
              <a:t>中</a:t>
            </a:r>
            <a:r>
              <a:rPr lang="zh-CN" altLang="en-US" sz="1600" dirty="0" smtClean="0">
                <a:latin typeface="楷体" panose="02010609060101010101" pitchFamily="49" charset="-122"/>
                <a:ea typeface="楷体" panose="02010609060101010101" pitchFamily="49" charset="-122"/>
              </a:rPr>
              <a:t>，不会仅因正常</a:t>
            </a:r>
            <a:r>
              <a:rPr lang="zh-CN" altLang="en-US" sz="1600" dirty="0">
                <a:latin typeface="楷体" panose="02010609060101010101" pitchFamily="49" charset="-122"/>
                <a:ea typeface="楷体" panose="02010609060101010101" pitchFamily="49" charset="-122"/>
              </a:rPr>
              <a:t>的</a:t>
            </a:r>
            <a:r>
              <a:rPr lang="zh-CN" altLang="en-US" sz="1600" dirty="0" smtClean="0">
                <a:latin typeface="楷体" panose="02010609060101010101" pitchFamily="49" charset="-122"/>
                <a:ea typeface="楷体" panose="02010609060101010101" pitchFamily="49" charset="-122"/>
              </a:rPr>
              <a:t>餐饮</a:t>
            </a:r>
            <a:r>
              <a:rPr lang="zh-CN" altLang="en-US" sz="1600" dirty="0">
                <a:latin typeface="楷体" panose="02010609060101010101" pitchFamily="49" charset="-122"/>
                <a:ea typeface="楷体" panose="02010609060101010101" pitchFamily="49" charset="-122"/>
              </a:rPr>
              <a:t>招待</a:t>
            </a:r>
            <a:r>
              <a:rPr lang="zh-CN" altLang="en-US" sz="1600" dirty="0" smtClean="0">
                <a:latin typeface="楷体" panose="02010609060101010101" pitchFamily="49" charset="-122"/>
                <a:ea typeface="楷体" panose="02010609060101010101" pitchFamily="49" charset="-122"/>
              </a:rPr>
              <a:t>而被</a:t>
            </a:r>
            <a:r>
              <a:rPr lang="zh-CN" altLang="en-US" sz="1600" dirty="0">
                <a:latin typeface="楷体" panose="02010609060101010101" pitchFamily="49" charset="-122"/>
                <a:ea typeface="楷体" panose="02010609060101010101" pitchFamily="49" charset="-122"/>
              </a:rPr>
              <a:t>认定</a:t>
            </a:r>
            <a:r>
              <a:rPr lang="zh-CN" altLang="en-US" sz="1600" dirty="0" smtClean="0">
                <a:latin typeface="楷体" panose="02010609060101010101" pitchFamily="49" charset="-122"/>
                <a:ea typeface="楷体" panose="02010609060101010101" pitchFamily="49" charset="-122"/>
              </a:rPr>
              <a:t>为</a:t>
            </a:r>
            <a:r>
              <a:rPr lang="zh-CN" altLang="en-US" sz="1600" dirty="0">
                <a:latin typeface="楷体" panose="02010609060101010101" pitchFamily="49" charset="-122"/>
                <a:ea typeface="楷体" panose="02010609060101010101" pitchFamily="49" charset="-122"/>
              </a:rPr>
              <a:t>商业贿赂</a:t>
            </a:r>
            <a:r>
              <a:rPr lang="zh-CN" altLang="en-US" sz="1600" dirty="0" smtClean="0">
                <a:latin typeface="楷体" panose="02010609060101010101" pitchFamily="49" charset="-122"/>
                <a:ea typeface="楷体" panose="02010609060101010101" pitchFamily="49" charset="-122"/>
              </a:rPr>
              <a:t>。</a:t>
            </a:r>
            <a:r>
              <a:rPr lang="zh-CN" altLang="en-US" sz="1600" dirty="0" smtClean="0">
                <a:solidFill>
                  <a:srgbClr val="FF0000"/>
                </a:solidFill>
                <a:latin typeface="楷体" panose="02010609060101010101" pitchFamily="49" charset="-122"/>
                <a:ea typeface="楷体" panose="02010609060101010101" pitchFamily="49" charset="-122"/>
              </a:rPr>
              <a:t>但为获取交易机会或竞争优势</a:t>
            </a:r>
            <a:r>
              <a:rPr lang="zh-CN" altLang="en-US" sz="1600" dirty="0" smtClean="0">
                <a:solidFill>
                  <a:srgbClr val="FF0000"/>
                </a:solidFill>
                <a:latin typeface="楷体" panose="02010609060101010101" pitchFamily="49" charset="-122"/>
                <a:ea typeface="楷体" panose="02010609060101010101" pitchFamily="49" charset="-122"/>
              </a:rPr>
              <a:t>的 除外。</a:t>
            </a:r>
            <a:endParaRPr lang="en-US" altLang="zh-CN" sz="1600" dirty="0" smtClean="0">
              <a:solidFill>
                <a:srgbClr val="FF0000"/>
              </a:solidFill>
              <a:latin typeface="楷体" panose="02010609060101010101" pitchFamily="49" charset="-122"/>
              <a:ea typeface="楷体" panose="02010609060101010101" pitchFamily="49" charset="-122"/>
            </a:endParaRPr>
          </a:p>
          <a:p>
            <a:pPr marL="0" indent="0">
              <a:buClr>
                <a:schemeClr val="tx1"/>
              </a:buClr>
              <a:buNone/>
            </a:pPr>
            <a:endParaRPr lang="en-US" altLang="zh-CN" sz="1600" dirty="0">
              <a:solidFill>
                <a:srgbClr val="FF0000"/>
              </a:solidFill>
              <a:latin typeface="楷体" panose="02010609060101010101" pitchFamily="49" charset="-122"/>
              <a:ea typeface="楷体" panose="02010609060101010101" pitchFamily="49" charset="-122"/>
            </a:endParaRPr>
          </a:p>
          <a:p>
            <a:pPr marL="0" indent="0">
              <a:buClr>
                <a:schemeClr val="tx1"/>
              </a:buClr>
              <a:buNone/>
            </a:pPr>
            <a:r>
              <a:rPr lang="zh-CN" altLang="en-US" sz="1600" dirty="0" smtClean="0">
                <a:solidFill>
                  <a:srgbClr val="FF0000"/>
                </a:solidFill>
                <a:latin typeface="楷体" panose="02010609060101010101" pitchFamily="49" charset="-122"/>
                <a:ea typeface="楷体" panose="02010609060101010101" pitchFamily="49" charset="-122"/>
              </a:rPr>
              <a:t>同时，需留意“中央八项规定”。</a:t>
            </a:r>
            <a:endParaRPr lang="zh-CN" altLang="en-US" sz="1600" dirty="0">
              <a:solidFill>
                <a:srgbClr val="FF0000"/>
              </a:solidFill>
              <a:latin typeface="楷体" panose="02010609060101010101" pitchFamily="49" charset="-122"/>
              <a:ea typeface="楷体" panose="02010609060101010101" pitchFamily="49" charset="-122"/>
            </a:endParaRPr>
          </a:p>
        </p:txBody>
      </p:sp>
      <p:pic>
        <p:nvPicPr>
          <p:cNvPr id="41988" name="Picture 7" descr="MC900441498[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76140" y="1300825"/>
            <a:ext cx="637580" cy="544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WordArt 8"/>
          <p:cNvSpPr>
            <a:spLocks noChangeArrowheads="1" noChangeShapeType="1" noTextEdit="1"/>
          </p:cNvSpPr>
          <p:nvPr/>
        </p:nvSpPr>
        <p:spPr bwMode="gray">
          <a:xfrm rot="-790124">
            <a:off x="1110039" y="1490701"/>
            <a:ext cx="282848" cy="302722"/>
          </a:xfrm>
          <a:prstGeom prst="rect">
            <a:avLst/>
          </a:prstGeom>
          <a:extLst>
            <a:ext uri="{91240B29-F687-4F45-9708-019B960494DF}">
              <a14:hiddenLine xmlns:a14="http://schemas.microsoft.com/office/drawing/2010/main" w="9525">
                <a:solidFill>
                  <a:srgbClr val="000000"/>
                </a:solidFill>
                <a:round/>
              </a14:hiddenLine>
            </a:ext>
          </a:extLst>
        </p:spPr>
        <p:txBody>
          <a:bodyPr wrap="none" lIns="84353" tIns="42177" rIns="84353" bIns="42177" fromWordArt="1">
            <a:prstTxWarp prst="textPlain">
              <a:avLst>
                <a:gd name="adj" fmla="val 50000"/>
              </a:avLst>
            </a:prstTxWarp>
          </a:bodyPr>
          <a:lstStyle/>
          <a:p>
            <a:pPr algn="ctr"/>
            <a:r>
              <a:rPr lang="en-US" altLang="zh-CN" sz="3300" b="1" kern="10" spc="664" dirty="0" smtClean="0">
                <a:gradFill rotWithShape="1">
                  <a:gsLst>
                    <a:gs pos="0">
                      <a:srgbClr val="66CCFF"/>
                    </a:gs>
                    <a:gs pos="100000">
                      <a:srgbClr val="3399FF"/>
                    </a:gs>
                  </a:gsLst>
                  <a:lin ang="5400000" scaled="1"/>
                </a:gradFill>
                <a:effectLst>
                  <a:outerShdw dist="45791" dir="3378596" algn="ctr" rotWithShape="0">
                    <a:srgbClr val="4D4D4D">
                      <a:alpha val="79999"/>
                    </a:srgbClr>
                  </a:outerShdw>
                </a:effectLst>
                <a:latin typeface="楷体" panose="02010609060101010101" pitchFamily="49" charset="-122"/>
                <a:ea typeface="楷体" panose="02010609060101010101" pitchFamily="49" charset="-122"/>
              </a:rPr>
              <a:t>1</a:t>
            </a:r>
            <a:endParaRPr lang="en-US" altLang="zh-CN" sz="3300" b="1" kern="10" spc="664" dirty="0" smtClean="0">
              <a:gradFill rotWithShape="1">
                <a:gsLst>
                  <a:gs pos="0">
                    <a:srgbClr val="66CCFF"/>
                  </a:gs>
                  <a:gs pos="100000">
                    <a:srgbClr val="3399FF"/>
                  </a:gs>
                </a:gsLst>
                <a:lin ang="5400000" scaled="1"/>
              </a:gradFill>
              <a:effectLst>
                <a:outerShdw dist="45791" dir="3378596" algn="ctr" rotWithShape="0">
                  <a:srgbClr val="4D4D4D">
                    <a:alpha val="79999"/>
                  </a:srgbClr>
                </a:outerShdw>
              </a:effectLst>
              <a:latin typeface="楷体" panose="02010609060101010101" pitchFamily="49" charset="-122"/>
              <a:ea typeface="楷体" panose="02010609060101010101" pitchFamily="49" charset="-122"/>
            </a:endParaRPr>
          </a:p>
        </p:txBody>
      </p:sp>
      <p:sp>
        <p:nvSpPr>
          <p:cNvPr id="41990" name="WordArt 9"/>
          <p:cNvSpPr>
            <a:spLocks noChangeArrowheads="1" noChangeShapeType="1" noTextEdit="1"/>
          </p:cNvSpPr>
          <p:nvPr/>
        </p:nvSpPr>
        <p:spPr bwMode="gray">
          <a:xfrm rot="5136077">
            <a:off x="737352" y="2682703"/>
            <a:ext cx="776495" cy="341417"/>
          </a:xfrm>
          <a:prstGeom prst="rect">
            <a:avLst/>
          </a:prstGeom>
          <a:extLst>
            <a:ext uri="{91240B29-F687-4F45-9708-019B960494DF}">
              <a14:hiddenLine xmlns:a14="http://schemas.microsoft.com/office/drawing/2010/main" w="9525">
                <a:solidFill>
                  <a:srgbClr val="000000"/>
                </a:solidFill>
                <a:round/>
              </a14:hiddenLine>
            </a:ext>
          </a:extLst>
        </p:spPr>
        <p:txBody>
          <a:bodyPr vert="eaVert" wrap="none" lIns="84353" tIns="42177" rIns="84353" bIns="42177" fromWordArt="1">
            <a:prstTxWarp prst="textPlain">
              <a:avLst>
                <a:gd name="adj" fmla="val 50000"/>
              </a:avLst>
            </a:prstTxWarp>
          </a:bodyPr>
          <a:lstStyle/>
          <a:p>
            <a:pPr algn="ctr" fontAlgn="auto"/>
            <a:r>
              <a:rPr lang="zh-CN" altLang="en-US" sz="3300" kern="10" normalizeH="1" dirty="0">
                <a:solidFill>
                  <a:srgbClr val="C00000"/>
                </a:solidFill>
                <a:effectLst>
                  <a:prstShdw prst="shdw17" dist="17961" dir="2700000">
                    <a:srgbClr val="990000"/>
                  </a:prstShdw>
                </a:effectLst>
                <a:latin typeface="楷体" panose="02010609060101010101" pitchFamily="49" charset="-122"/>
                <a:ea typeface="楷体" panose="02010609060101010101" pitchFamily="49" charset="-122"/>
              </a:rPr>
              <a:t>Ａ　</a:t>
            </a:r>
            <a:endParaRPr lang="zh-CN" altLang="en-US" sz="3300" kern="10" normalizeH="1" dirty="0">
              <a:solidFill>
                <a:srgbClr val="C00000"/>
              </a:solidFill>
              <a:effectLst>
                <a:prstShdw prst="shdw17" dist="17961" dir="2700000">
                  <a:srgbClr val="990000"/>
                </a:prstShdw>
              </a:effectLst>
              <a:latin typeface="楷体" panose="02010609060101010101" pitchFamily="49" charset="-122"/>
              <a:ea typeface="楷体" panose="02010609060101010101" pitchFamily="49" charset="-122"/>
            </a:endParaRPr>
          </a:p>
        </p:txBody>
      </p:sp>
      <p:sp>
        <p:nvSpPr>
          <p:cNvPr id="10" name="标题 2"/>
          <p:cNvSpPr>
            <a:spLocks noGrp="1"/>
          </p:cNvSpPr>
          <p:nvPr>
            <p:ph type="title"/>
          </p:nvPr>
        </p:nvSpPr>
        <p:spPr>
          <a:xfrm>
            <a:off x="0" y="0"/>
            <a:ext cx="9001125" cy="960173"/>
          </a:xfrm>
        </p:spPr>
        <p:txBody>
          <a:bodyPr>
            <a:normAutofit/>
          </a:bodyPr>
          <a:lstStyle/>
          <a:p>
            <a:r>
              <a:rPr lang="zh-CN" altLang="en-US" sz="2400" dirty="0">
                <a:solidFill>
                  <a:prstClr val="black"/>
                </a:solidFill>
                <a:latin typeface="楷体" panose="02010609060101010101" pitchFamily="49" charset="-122"/>
                <a:ea typeface="楷体" panose="02010609060101010101" pitchFamily="49" charset="-122"/>
              </a:rPr>
              <a:t>五</a:t>
            </a:r>
            <a:r>
              <a:rPr lang="zh-CN" altLang="en-US" sz="2400" dirty="0" smtClean="0">
                <a:solidFill>
                  <a:prstClr val="black"/>
                </a:solidFill>
                <a:latin typeface="楷体" panose="02010609060101010101" pitchFamily="49" charset="-122"/>
                <a:ea typeface="楷体" panose="02010609060101010101" pitchFamily="49" charset="-122"/>
              </a:rPr>
              <a:t>、</a:t>
            </a:r>
            <a:r>
              <a:rPr lang="zh-CN" altLang="en-US" sz="2400" dirty="0">
                <a:solidFill>
                  <a:prstClr val="black"/>
                </a:solidFill>
                <a:latin typeface="楷体" panose="02010609060101010101" pitchFamily="49" charset="-122"/>
                <a:ea typeface="楷体" panose="02010609060101010101" pitchFamily="49" charset="-122"/>
              </a:rPr>
              <a:t>有关商业贿赂的常见咨询问题</a:t>
            </a:r>
            <a:endParaRPr lang="zh-CN" altLang="en-US" sz="2400" dirty="0"/>
          </a:p>
        </p:txBody>
      </p:sp>
      <p:sp>
        <p:nvSpPr>
          <p:cNvPr id="3" name="灯片编号占位符 2"/>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sz="quarter" idx="4294967295"/>
          </p:nvPr>
        </p:nvSpPr>
        <p:spPr>
          <a:xfrm>
            <a:off x="1188194" y="1374732"/>
            <a:ext cx="7200800" cy="3594019"/>
          </a:xfrm>
        </p:spPr>
        <p:txBody>
          <a:bodyPr>
            <a:noAutofit/>
          </a:bodyPr>
          <a:lstStyle/>
          <a:p>
            <a:pPr marL="0" indent="0">
              <a:buClr>
                <a:schemeClr val="tx1"/>
              </a:buClr>
              <a:buNone/>
            </a:pPr>
            <a:r>
              <a:rPr lang="zh-CN" altLang="en-US" sz="1600" b="1" dirty="0" smtClean="0">
                <a:latin typeface="楷体" panose="02010609060101010101" pitchFamily="49" charset="-122"/>
                <a:ea typeface="楷体" panose="02010609060101010101" pitchFamily="49" charset="-122"/>
              </a:rPr>
              <a:t>    赠送交易对方或其负责人礼物，是否构成商业</a:t>
            </a:r>
            <a:r>
              <a:rPr lang="zh-CN" altLang="en-US" sz="1600" b="1" dirty="0">
                <a:latin typeface="楷体" panose="02010609060101010101" pitchFamily="49" charset="-122"/>
                <a:ea typeface="楷体" panose="02010609060101010101" pitchFamily="49" charset="-122"/>
              </a:rPr>
              <a:t>贿赂？</a:t>
            </a:r>
            <a:endParaRPr lang="zh-CN" altLang="en-US" sz="1600" b="1" dirty="0">
              <a:latin typeface="楷体" panose="02010609060101010101" pitchFamily="49" charset="-122"/>
              <a:ea typeface="楷体" panose="02010609060101010101" pitchFamily="49" charset="-122"/>
            </a:endParaRPr>
          </a:p>
          <a:p>
            <a:pPr marL="0" indent="0">
              <a:buClr>
                <a:schemeClr val="tx1"/>
              </a:buClr>
              <a:buNone/>
            </a:pPr>
            <a:endParaRPr lang="zh-CN" altLang="en-US" sz="1600" dirty="0">
              <a:latin typeface="楷体" panose="02010609060101010101" pitchFamily="49" charset="-122"/>
              <a:ea typeface="楷体" panose="02010609060101010101" pitchFamily="49" charset="-122"/>
            </a:endParaRPr>
          </a:p>
          <a:p>
            <a:pPr>
              <a:buClr>
                <a:schemeClr val="tx1"/>
              </a:buClr>
            </a:pPr>
            <a:r>
              <a:rPr lang="zh-CN" altLang="en-US" sz="1400" dirty="0">
                <a:latin typeface="楷体" panose="02010609060101010101" pitchFamily="49" charset="-122"/>
                <a:ea typeface="楷体" panose="02010609060101010101" pitchFamily="49" charset="-122"/>
              </a:rPr>
              <a:t>经营者在商品交易中不得向对方单位或者其个人附赠</a:t>
            </a:r>
            <a:r>
              <a:rPr lang="zh-CN" altLang="en-US" sz="1400" u="sng" dirty="0">
                <a:solidFill>
                  <a:srgbClr val="3366FF"/>
                </a:solidFill>
                <a:latin typeface="楷体" panose="02010609060101010101" pitchFamily="49" charset="-122"/>
                <a:ea typeface="楷体" panose="02010609060101010101" pitchFamily="49" charset="-122"/>
              </a:rPr>
              <a:t>现金或者物品</a:t>
            </a:r>
            <a:r>
              <a:rPr lang="zh-CN" altLang="en-US" sz="1400" dirty="0">
                <a:latin typeface="楷体" panose="02010609060101010101" pitchFamily="49" charset="-122"/>
                <a:ea typeface="楷体" panose="02010609060101010101" pitchFamily="49" charset="-122"/>
              </a:rPr>
              <a:t>。但按照商业惯例赠送</a:t>
            </a:r>
            <a:r>
              <a:rPr lang="zh-CN" altLang="en-US" sz="1400" u="sng" dirty="0">
                <a:solidFill>
                  <a:srgbClr val="C00000"/>
                </a:solidFill>
                <a:latin typeface="楷体" panose="02010609060101010101" pitchFamily="49" charset="-122"/>
                <a:ea typeface="楷体" panose="02010609060101010101" pitchFamily="49" charset="-122"/>
              </a:rPr>
              <a:t>小额广告礼品</a:t>
            </a:r>
            <a:r>
              <a:rPr lang="zh-CN" altLang="en-US" sz="1400" dirty="0">
                <a:latin typeface="楷体" panose="02010609060101010101" pitchFamily="49" charset="-122"/>
                <a:ea typeface="楷体" panose="02010609060101010101" pitchFamily="49" charset="-122"/>
              </a:rPr>
              <a:t>的</a:t>
            </a:r>
            <a:r>
              <a:rPr lang="zh-CN" altLang="en-US" sz="1400" dirty="0" smtClean="0">
                <a:latin typeface="楷体" panose="02010609060101010101" pitchFamily="49" charset="-122"/>
                <a:ea typeface="楷体" panose="02010609060101010101" pitchFamily="49" charset="-122"/>
              </a:rPr>
              <a:t>除外（禁止</a:t>
            </a:r>
            <a:r>
              <a:rPr lang="zh-CN" altLang="en-US" sz="1400" dirty="0">
                <a:latin typeface="楷体" panose="02010609060101010101" pitchFamily="49" charset="-122"/>
                <a:ea typeface="楷体" panose="02010609060101010101" pitchFamily="49" charset="-122"/>
              </a:rPr>
              <a:t>商业</a:t>
            </a:r>
            <a:r>
              <a:rPr lang="zh-CN" altLang="en-US" sz="1400" dirty="0" smtClean="0">
                <a:latin typeface="楷体" panose="02010609060101010101" pitchFamily="49" charset="-122"/>
                <a:ea typeface="楷体" panose="02010609060101010101" pitchFamily="49" charset="-122"/>
              </a:rPr>
              <a:t>贿赂规定</a:t>
            </a:r>
            <a:r>
              <a:rPr lang="zh-CN" altLang="en-US" sz="1400" dirty="0">
                <a:latin typeface="楷体" panose="02010609060101010101" pitchFamily="49" charset="-122"/>
                <a:ea typeface="楷体" panose="02010609060101010101" pitchFamily="49" charset="-122"/>
              </a:rPr>
              <a:t>第</a:t>
            </a:r>
            <a:r>
              <a:rPr lang="en-US" altLang="zh-CN" sz="1400" dirty="0">
                <a:latin typeface="楷体" panose="02010609060101010101" pitchFamily="49" charset="-122"/>
                <a:ea typeface="楷体" panose="02010609060101010101" pitchFamily="49" charset="-122"/>
              </a:rPr>
              <a:t>8</a:t>
            </a:r>
            <a:r>
              <a:rPr lang="zh-CN" altLang="en-US" sz="1400" dirty="0" smtClean="0">
                <a:latin typeface="楷体" panose="02010609060101010101" pitchFamily="49" charset="-122"/>
                <a:ea typeface="楷体" panose="02010609060101010101" pitchFamily="49" charset="-122"/>
              </a:rPr>
              <a:t>条）。</a:t>
            </a:r>
            <a:endParaRPr lang="zh-CN" altLang="en-US" sz="1400" dirty="0">
              <a:latin typeface="楷体" panose="02010609060101010101" pitchFamily="49" charset="-122"/>
              <a:ea typeface="楷体" panose="02010609060101010101" pitchFamily="49" charset="-122"/>
            </a:endParaRPr>
          </a:p>
          <a:p>
            <a:pPr marL="0" indent="0">
              <a:buClr>
                <a:schemeClr val="tx1"/>
              </a:buClr>
              <a:buNone/>
            </a:pPr>
            <a:endParaRPr lang="en-US" altLang="zh-CN" sz="1400" dirty="0" smtClean="0">
              <a:latin typeface="楷体" panose="02010609060101010101" pitchFamily="49" charset="-122"/>
              <a:ea typeface="楷体" panose="02010609060101010101" pitchFamily="49" charset="-122"/>
            </a:endParaRPr>
          </a:p>
          <a:p>
            <a:pPr>
              <a:buClr>
                <a:schemeClr val="tx1"/>
              </a:buClr>
            </a:pPr>
            <a:r>
              <a:rPr lang="zh-CN" altLang="en-US" sz="1400" dirty="0" smtClean="0">
                <a:latin typeface="楷体" panose="02010609060101010101" pitchFamily="49" charset="-122"/>
                <a:ea typeface="楷体" panose="02010609060101010101" pitchFamily="49" charset="-122"/>
              </a:rPr>
              <a:t>正常往来没有问题，主要</a:t>
            </a:r>
            <a:r>
              <a:rPr lang="zh-CN" altLang="en-US" sz="1400" dirty="0">
                <a:latin typeface="楷体" panose="02010609060101010101" pitchFamily="49" charset="-122"/>
                <a:ea typeface="楷体" panose="02010609060101010101" pitchFamily="49" charset="-122"/>
              </a:rPr>
              <a:t>应当结合以下因素全面分析、综合判断</a:t>
            </a:r>
            <a:r>
              <a:rPr lang="en-US" altLang="zh-CN" sz="1400" dirty="0">
                <a:latin typeface="楷体" panose="02010609060101010101" pitchFamily="49" charset="-122"/>
                <a:ea typeface="楷体" panose="02010609060101010101" pitchFamily="49" charset="-122"/>
              </a:rPr>
              <a:t>:(1)</a:t>
            </a:r>
            <a:r>
              <a:rPr lang="zh-CN" altLang="en-US" sz="1400" dirty="0">
                <a:latin typeface="楷体" panose="02010609060101010101" pitchFamily="49" charset="-122"/>
                <a:ea typeface="楷体" panose="02010609060101010101" pitchFamily="49" charset="-122"/>
              </a:rPr>
              <a:t>发生财物往来的背景，如双方是否存在亲友关系及历史上交往的情形和程度</a:t>
            </a:r>
            <a:r>
              <a:rPr lang="en-US" altLang="zh-CN" sz="1400" dirty="0">
                <a:latin typeface="楷体" panose="02010609060101010101" pitchFamily="49" charset="-122"/>
                <a:ea typeface="楷体" panose="02010609060101010101" pitchFamily="49" charset="-122"/>
              </a:rPr>
              <a:t>;(2)</a:t>
            </a:r>
            <a:r>
              <a:rPr lang="zh-CN" altLang="en-US" sz="1400" dirty="0">
                <a:latin typeface="楷体" panose="02010609060101010101" pitchFamily="49" charset="-122"/>
                <a:ea typeface="楷体" panose="02010609060101010101" pitchFamily="49" charset="-122"/>
              </a:rPr>
              <a:t>往来财物的价值</a:t>
            </a:r>
            <a:r>
              <a:rPr lang="en-US" altLang="zh-CN" sz="1400" dirty="0">
                <a:latin typeface="楷体" panose="02010609060101010101" pitchFamily="49" charset="-122"/>
                <a:ea typeface="楷体" panose="02010609060101010101" pitchFamily="49" charset="-122"/>
              </a:rPr>
              <a:t>;(3)</a:t>
            </a:r>
            <a:r>
              <a:rPr lang="zh-CN" altLang="en-US" sz="1400" dirty="0">
                <a:latin typeface="楷体" panose="02010609060101010101" pitchFamily="49" charset="-122"/>
                <a:ea typeface="楷体" panose="02010609060101010101" pitchFamily="49" charset="-122"/>
              </a:rPr>
              <a:t>财物往来的缘由、时机和方式，提供财物方对于接受方有无职务上的请托</a:t>
            </a:r>
            <a:r>
              <a:rPr lang="en-US" altLang="zh-CN" sz="1400" dirty="0">
                <a:latin typeface="楷体" panose="02010609060101010101" pitchFamily="49" charset="-122"/>
                <a:ea typeface="楷体" panose="02010609060101010101" pitchFamily="49" charset="-122"/>
              </a:rPr>
              <a:t>;(4)</a:t>
            </a:r>
            <a:r>
              <a:rPr lang="zh-CN" altLang="en-US" sz="1400" dirty="0">
                <a:latin typeface="楷体" panose="02010609060101010101" pitchFamily="49" charset="-122"/>
                <a:ea typeface="楷体" panose="02010609060101010101" pitchFamily="49" charset="-122"/>
              </a:rPr>
              <a:t>接受方是否利用职务上的便利为提供方谋取</a:t>
            </a:r>
            <a:r>
              <a:rPr lang="zh-CN" altLang="en-US" sz="1400" dirty="0" smtClean="0">
                <a:latin typeface="楷体" panose="02010609060101010101" pitchFamily="49" charset="-122"/>
                <a:ea typeface="楷体" panose="02010609060101010101" pitchFamily="49" charset="-122"/>
              </a:rPr>
              <a:t>利益</a:t>
            </a:r>
            <a:r>
              <a:rPr lang="zh-CN" altLang="en-US" sz="1400" dirty="0">
                <a:latin typeface="楷体" panose="02010609060101010101" pitchFamily="49" charset="-122"/>
                <a:ea typeface="楷体" panose="02010609060101010101" pitchFamily="49" charset="-122"/>
              </a:rPr>
              <a:t>（关于办理商业贿赂刑事案件适用法律若干问题的意见第</a:t>
            </a:r>
            <a:r>
              <a:rPr lang="en-US" altLang="zh-CN" sz="1400" dirty="0">
                <a:latin typeface="楷体" panose="02010609060101010101" pitchFamily="49" charset="-122"/>
                <a:ea typeface="楷体" panose="02010609060101010101" pitchFamily="49" charset="-122"/>
              </a:rPr>
              <a:t>10</a:t>
            </a:r>
            <a:r>
              <a:rPr lang="zh-CN" altLang="en-US" sz="1400" dirty="0">
                <a:latin typeface="楷体" panose="02010609060101010101" pitchFamily="49" charset="-122"/>
                <a:ea typeface="楷体" panose="02010609060101010101" pitchFamily="49" charset="-122"/>
              </a:rPr>
              <a:t>条）</a:t>
            </a:r>
            <a:r>
              <a:rPr lang="zh-CN" altLang="en-US" sz="1400" dirty="0" smtClean="0">
                <a:latin typeface="楷体" panose="02010609060101010101" pitchFamily="49" charset="-122"/>
                <a:ea typeface="楷体" panose="02010609060101010101" pitchFamily="49" charset="-122"/>
              </a:rPr>
              <a:t>。 </a:t>
            </a:r>
            <a:endParaRPr lang="en-US" altLang="zh-CN" sz="1400" dirty="0" smtClean="0">
              <a:latin typeface="楷体" panose="02010609060101010101" pitchFamily="49" charset="-122"/>
              <a:ea typeface="楷体" panose="02010609060101010101" pitchFamily="49" charset="-122"/>
            </a:endParaRPr>
          </a:p>
          <a:p>
            <a:pPr marL="0" indent="0">
              <a:buClr>
                <a:schemeClr val="tx1"/>
              </a:buClr>
              <a:buNone/>
            </a:pPr>
            <a:endParaRPr lang="en-US" altLang="zh-CN" sz="1400" dirty="0" smtClean="0">
              <a:latin typeface="楷体" panose="02010609060101010101" pitchFamily="49" charset="-122"/>
              <a:ea typeface="楷体" panose="02010609060101010101" pitchFamily="49" charset="-122"/>
            </a:endParaRPr>
          </a:p>
          <a:p>
            <a:pPr>
              <a:buClr>
                <a:schemeClr val="tx1"/>
              </a:buClr>
            </a:pPr>
            <a:r>
              <a:rPr lang="zh-CN" altLang="en-US" sz="1400" dirty="0" smtClean="0">
                <a:latin typeface="楷体" panose="02010609060101010101" pitchFamily="49" charset="-122"/>
                <a:ea typeface="楷体" panose="02010609060101010101" pitchFamily="49" charset="-122"/>
              </a:rPr>
              <a:t>逢年过节按习俗赠送正常礼品也不会被视为商业贿赂，</a:t>
            </a:r>
            <a:r>
              <a:rPr lang="zh-CN" altLang="en-US" sz="1400" dirty="0" smtClean="0">
                <a:solidFill>
                  <a:srgbClr val="FF0000"/>
                </a:solidFill>
                <a:latin typeface="楷体" panose="02010609060101010101" pitchFamily="49" charset="-122"/>
                <a:ea typeface="楷体" panose="02010609060101010101" pitchFamily="49" charset="-122"/>
              </a:rPr>
              <a:t>但为获取竞争优势的除外</a:t>
            </a:r>
            <a:r>
              <a:rPr lang="zh-CN" altLang="en-US" sz="1400" dirty="0" smtClean="0">
                <a:solidFill>
                  <a:srgbClr val="FF0000"/>
                </a:solidFill>
                <a:latin typeface="楷体" panose="02010609060101010101" pitchFamily="49" charset="-122"/>
                <a:ea typeface="楷体" panose="02010609060101010101" pitchFamily="49" charset="-122"/>
              </a:rPr>
              <a:t>。</a:t>
            </a:r>
            <a:endParaRPr lang="en-US" altLang="zh-CN" sz="1400" dirty="0" smtClean="0">
              <a:solidFill>
                <a:srgbClr val="FF0000"/>
              </a:solidFill>
              <a:latin typeface="楷体" panose="02010609060101010101" pitchFamily="49" charset="-122"/>
              <a:ea typeface="楷体" panose="02010609060101010101" pitchFamily="49" charset="-122"/>
            </a:endParaRPr>
          </a:p>
          <a:p>
            <a:pPr>
              <a:buClr>
                <a:schemeClr val="tx1"/>
              </a:buClr>
            </a:pPr>
            <a:endParaRPr lang="en-US" altLang="zh-CN" sz="1400" dirty="0" smtClean="0">
              <a:solidFill>
                <a:srgbClr val="FF0000"/>
              </a:solidFill>
              <a:latin typeface="楷体" panose="02010609060101010101" pitchFamily="49" charset="-122"/>
              <a:ea typeface="楷体" panose="02010609060101010101" pitchFamily="49" charset="-122"/>
            </a:endParaRPr>
          </a:p>
          <a:p>
            <a:pPr>
              <a:buClr>
                <a:schemeClr val="tx1"/>
              </a:buClr>
            </a:pPr>
            <a:r>
              <a:rPr lang="zh-CN" altLang="en-US" sz="1400" dirty="0" smtClean="0">
                <a:solidFill>
                  <a:srgbClr val="FF0000"/>
                </a:solidFill>
                <a:latin typeface="楷体" panose="02010609060101010101" pitchFamily="49" charset="-122"/>
                <a:ea typeface="楷体" panose="02010609060101010101" pitchFamily="49" charset="-122"/>
              </a:rPr>
              <a:t>同时，需留意“中央八项规定”。</a:t>
            </a:r>
            <a:endParaRPr lang="zh-CN" altLang="en-US" sz="1400" dirty="0">
              <a:solidFill>
                <a:srgbClr val="FF0000"/>
              </a:solidFill>
              <a:latin typeface="楷体" panose="02010609060101010101" pitchFamily="49" charset="-122"/>
              <a:ea typeface="楷体" panose="02010609060101010101" pitchFamily="49" charset="-122"/>
            </a:endParaRPr>
          </a:p>
        </p:txBody>
      </p:sp>
      <p:pic>
        <p:nvPicPr>
          <p:cNvPr id="41988" name="Picture 7" descr="MC900441498[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60483" y="1272722"/>
            <a:ext cx="637580" cy="544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WordArt 8"/>
          <p:cNvSpPr>
            <a:spLocks noChangeArrowheads="1" noChangeShapeType="1" noTextEdit="1"/>
          </p:cNvSpPr>
          <p:nvPr/>
        </p:nvSpPr>
        <p:spPr bwMode="gray">
          <a:xfrm rot="-790124">
            <a:off x="1256639" y="1401657"/>
            <a:ext cx="282848" cy="302722"/>
          </a:xfrm>
          <a:prstGeom prst="rect">
            <a:avLst/>
          </a:prstGeom>
          <a:extLst>
            <a:ext uri="{91240B29-F687-4F45-9708-019B960494DF}">
              <a14:hiddenLine xmlns:a14="http://schemas.microsoft.com/office/drawing/2010/main" w="9525">
                <a:solidFill>
                  <a:srgbClr val="000000"/>
                </a:solidFill>
                <a:round/>
              </a14:hiddenLine>
            </a:ext>
          </a:extLst>
        </p:spPr>
        <p:txBody>
          <a:bodyPr wrap="none" lIns="84353" tIns="42177" rIns="84353" bIns="42177" fromWordArt="1">
            <a:prstTxWarp prst="textPlain">
              <a:avLst>
                <a:gd name="adj" fmla="val 50000"/>
              </a:avLst>
            </a:prstTxWarp>
          </a:bodyPr>
          <a:lstStyle/>
          <a:p>
            <a:pPr algn="ctr"/>
            <a:r>
              <a:rPr lang="zh-CN" altLang="en-US" sz="3300" kern="10" spc="664" dirty="0">
                <a:gradFill rotWithShape="1">
                  <a:gsLst>
                    <a:gs pos="0">
                      <a:srgbClr val="66CCFF"/>
                    </a:gs>
                    <a:gs pos="100000">
                      <a:srgbClr val="3399FF"/>
                    </a:gs>
                  </a:gsLst>
                  <a:lin ang="5400000" scaled="1"/>
                </a:gradFill>
                <a:effectLst>
                  <a:outerShdw dist="45791" dir="3378596" algn="ctr" rotWithShape="0">
                    <a:srgbClr val="4D4D4D">
                      <a:alpha val="79999"/>
                    </a:srgbClr>
                  </a:outerShdw>
                </a:effectLst>
                <a:latin typeface="楷体" panose="02010609060101010101" pitchFamily="49" charset="-122"/>
                <a:ea typeface="楷体" panose="02010609060101010101" pitchFamily="49" charset="-122"/>
              </a:rPr>
              <a:t>２</a:t>
            </a:r>
            <a:endParaRPr lang="zh-CN" altLang="en-US" sz="3300" kern="10" spc="664" dirty="0">
              <a:gradFill rotWithShape="1">
                <a:gsLst>
                  <a:gs pos="0">
                    <a:srgbClr val="66CCFF"/>
                  </a:gs>
                  <a:gs pos="100000">
                    <a:srgbClr val="3399FF"/>
                  </a:gs>
                </a:gsLst>
                <a:lin ang="5400000" scaled="1"/>
              </a:gradFill>
              <a:effectLst>
                <a:outerShdw dist="45791" dir="3378596" algn="ctr" rotWithShape="0">
                  <a:srgbClr val="4D4D4D">
                    <a:alpha val="79999"/>
                  </a:srgbClr>
                </a:outerShdw>
              </a:effectLst>
              <a:latin typeface="楷体" panose="02010609060101010101" pitchFamily="49" charset="-122"/>
              <a:ea typeface="楷体" panose="02010609060101010101" pitchFamily="49" charset="-122"/>
            </a:endParaRPr>
          </a:p>
        </p:txBody>
      </p:sp>
      <p:sp>
        <p:nvSpPr>
          <p:cNvPr id="41990" name="WordArt 9"/>
          <p:cNvSpPr>
            <a:spLocks noChangeArrowheads="1" noChangeShapeType="1" noTextEdit="1"/>
          </p:cNvSpPr>
          <p:nvPr/>
        </p:nvSpPr>
        <p:spPr bwMode="gray">
          <a:xfrm rot="5136077">
            <a:off x="555067" y="2421684"/>
            <a:ext cx="776495" cy="341417"/>
          </a:xfrm>
          <a:prstGeom prst="rect">
            <a:avLst/>
          </a:prstGeom>
          <a:extLst>
            <a:ext uri="{91240B29-F687-4F45-9708-019B960494DF}">
              <a14:hiddenLine xmlns:a14="http://schemas.microsoft.com/office/drawing/2010/main" w="9525">
                <a:solidFill>
                  <a:srgbClr val="000000"/>
                </a:solidFill>
                <a:round/>
              </a14:hiddenLine>
            </a:ext>
          </a:extLst>
        </p:spPr>
        <p:txBody>
          <a:bodyPr vert="eaVert" wrap="none" lIns="84353" tIns="42177" rIns="84353" bIns="42177" fromWordArt="1">
            <a:prstTxWarp prst="textPlain">
              <a:avLst>
                <a:gd name="adj" fmla="val 50000"/>
              </a:avLst>
            </a:prstTxWarp>
          </a:bodyPr>
          <a:lstStyle/>
          <a:p>
            <a:pPr algn="ctr" fontAlgn="auto"/>
            <a:r>
              <a:rPr lang="zh-CN" altLang="en-US" sz="3300" kern="10" normalizeH="1" dirty="0">
                <a:solidFill>
                  <a:srgbClr val="C00000"/>
                </a:solidFill>
                <a:effectLst>
                  <a:prstShdw prst="shdw17" dist="17961" dir="2700000">
                    <a:srgbClr val="990000"/>
                  </a:prstShdw>
                </a:effectLst>
                <a:latin typeface="楷体" panose="02010609060101010101" pitchFamily="49" charset="-122"/>
                <a:ea typeface="楷体" panose="02010609060101010101" pitchFamily="49" charset="-122"/>
              </a:rPr>
              <a:t>Ａ　</a:t>
            </a:r>
            <a:endParaRPr lang="zh-CN" altLang="en-US" sz="3300" kern="10" normalizeH="1" dirty="0">
              <a:solidFill>
                <a:srgbClr val="C00000"/>
              </a:solidFill>
              <a:effectLst>
                <a:prstShdw prst="shdw17" dist="17961" dir="2700000">
                  <a:srgbClr val="990000"/>
                </a:prstShdw>
              </a:effectLst>
              <a:latin typeface="楷体" panose="02010609060101010101" pitchFamily="49" charset="-122"/>
              <a:ea typeface="楷体" panose="02010609060101010101" pitchFamily="49" charset="-122"/>
            </a:endParaRPr>
          </a:p>
        </p:txBody>
      </p:sp>
      <p:sp>
        <p:nvSpPr>
          <p:cNvPr id="10" name="标题 2"/>
          <p:cNvSpPr>
            <a:spLocks noGrp="1"/>
          </p:cNvSpPr>
          <p:nvPr>
            <p:ph type="title"/>
          </p:nvPr>
        </p:nvSpPr>
        <p:spPr>
          <a:xfrm>
            <a:off x="0" y="0"/>
            <a:ext cx="9001125" cy="960173"/>
          </a:xfrm>
        </p:spPr>
        <p:txBody>
          <a:bodyPr>
            <a:normAutofit/>
          </a:bodyPr>
          <a:lstStyle/>
          <a:p>
            <a:r>
              <a:rPr lang="zh-CN" altLang="en-US" sz="2400" dirty="0">
                <a:solidFill>
                  <a:prstClr val="black"/>
                </a:solidFill>
                <a:latin typeface="楷体" panose="02010609060101010101" pitchFamily="49" charset="-122"/>
                <a:ea typeface="楷体" panose="02010609060101010101" pitchFamily="49" charset="-122"/>
              </a:rPr>
              <a:t>五、有关商业贿赂的常见咨询问题</a:t>
            </a:r>
            <a:endParaRPr lang="zh-CN" altLang="en-US" sz="2400" dirty="0"/>
          </a:p>
        </p:txBody>
      </p:sp>
      <p:sp>
        <p:nvSpPr>
          <p:cNvPr id="3" name="灯片编号占位符 2"/>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表格 23"/>
          <p:cNvGraphicFramePr>
            <a:graphicFrameLocks noGrp="1"/>
          </p:cNvGraphicFramePr>
          <p:nvPr/>
        </p:nvGraphicFramePr>
        <p:xfrm>
          <a:off x="520786" y="1364742"/>
          <a:ext cx="7959552" cy="3185818"/>
        </p:xfrm>
        <a:graphic>
          <a:graphicData uri="http://schemas.openxmlformats.org/drawingml/2006/table">
            <a:tbl>
              <a:tblPr firstCol="1" bandRow="1">
                <a:tableStyleId>{5C22544A-7EE6-4342-B048-85BDC9FD1C3A}</a:tableStyleId>
              </a:tblPr>
              <a:tblGrid>
                <a:gridCol w="1193800"/>
                <a:gridCol w="6765752"/>
              </a:tblGrid>
              <a:tr h="41431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参考事例</a:t>
                      </a:r>
                      <a:endParaRPr lang="en-US" altLang="zh-CN"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eaLnBrk="1" hangingPunct="1">
                        <a:lnSpc>
                          <a:spcPct val="80000"/>
                        </a:lnSpc>
                        <a:buClrTx/>
                        <a:buSzTx/>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上海福冈国际货物运输代理有限公司商业贿赂案</a:t>
                      </a:r>
                      <a:endParaRPr lang="zh-CN" altLang="en-US" sz="1600" dirty="0" smtClean="0">
                        <a:latin typeface="楷体" panose="02010609060101010101" pitchFamily="49" charset="-122"/>
                        <a:ea typeface="楷体" panose="02010609060101010101" pitchFamily="49" charset="-122"/>
                      </a:endParaRPr>
                    </a:p>
                  </a:txBody>
                  <a:tcPr marL="91436" marR="91436" marT="39017" marB="39017" anchor="ctr"/>
                </a:tc>
              </a:tr>
              <a:tr h="196195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事实</a:t>
                      </a:r>
                      <a:endParaRPr lang="en-US" altLang="ja-JP" sz="1600" b="1" dirty="0" smtClean="0">
                        <a:latin typeface="楷体" panose="02010609060101010101" pitchFamily="49" charset="-122"/>
                        <a:ea typeface="楷体" panose="02010609060101010101" pitchFamily="49" charset="-122"/>
                      </a:endParaRPr>
                    </a:p>
                  </a:txBody>
                  <a:tcPr marL="91436" marR="91436" marT="39017" marB="39017" anchor="ctr"/>
                </a:tc>
                <a:tc>
                  <a:txBody>
                    <a:bodyPr/>
                    <a:lstStyle/>
                    <a:p>
                      <a:pPr>
                        <a:spcBef>
                          <a:spcPct val="20000"/>
                        </a:spcBef>
                        <a:buClr>
                          <a:srgbClr val="3333CC"/>
                        </a:buClr>
                        <a:buSzPct val="60000"/>
                        <a:defRPr/>
                      </a:pPr>
                      <a:r>
                        <a:rPr lang="zh-CN" altLang="en-US" sz="1600" u="none" kern="0" dirty="0" smtClean="0">
                          <a:solidFill>
                            <a:srgbClr val="000000"/>
                          </a:solidFill>
                          <a:latin typeface="楷体" panose="02010609060101010101" pitchFamily="49" charset="-122"/>
                          <a:ea typeface="楷体" panose="02010609060101010101" pitchFamily="49" charset="-122"/>
                        </a:rPr>
                        <a:t>当事人主要从事为日资企业员工的私人物品进行国际、国内运输经营活动。当事人为了与客户单位保持长期合作关系或发掘新的潜在客户，以便获得更多的业务机会，于</a:t>
                      </a:r>
                      <a:r>
                        <a:rPr lang="en-US" altLang="zh-CN" sz="1600" u="none" kern="0" dirty="0" smtClean="0">
                          <a:solidFill>
                            <a:srgbClr val="000000"/>
                          </a:solidFill>
                          <a:latin typeface="楷体" panose="02010609060101010101" pitchFamily="49" charset="-122"/>
                          <a:ea typeface="楷体" panose="02010609060101010101" pitchFamily="49" charset="-122"/>
                        </a:rPr>
                        <a:t>2013</a:t>
                      </a:r>
                      <a:r>
                        <a:rPr lang="zh-CN" altLang="en-US" sz="1600" u="none" kern="0" dirty="0" smtClean="0">
                          <a:solidFill>
                            <a:srgbClr val="000000"/>
                          </a:solidFill>
                          <a:latin typeface="楷体" panose="02010609060101010101" pitchFamily="49" charset="-122"/>
                          <a:ea typeface="楷体" panose="02010609060101010101" pitchFamily="49" charset="-122"/>
                        </a:rPr>
                        <a:t>年、</a:t>
                      </a:r>
                      <a:r>
                        <a:rPr lang="en-US" altLang="zh-CN" sz="1600" u="none" kern="0" dirty="0" smtClean="0">
                          <a:solidFill>
                            <a:srgbClr val="000000"/>
                          </a:solidFill>
                          <a:latin typeface="楷体" panose="02010609060101010101" pitchFamily="49" charset="-122"/>
                          <a:ea typeface="楷体" panose="02010609060101010101" pitchFamily="49" charset="-122"/>
                        </a:rPr>
                        <a:t>2014</a:t>
                      </a:r>
                      <a:r>
                        <a:rPr lang="zh-CN" altLang="en-US" sz="1600" u="none" kern="0" dirty="0" smtClean="0">
                          <a:solidFill>
                            <a:srgbClr val="000000"/>
                          </a:solidFill>
                          <a:latin typeface="楷体" panose="02010609060101010101" pitchFamily="49" charset="-122"/>
                          <a:ea typeface="楷体" panose="02010609060101010101" pitchFamily="49" charset="-122"/>
                        </a:rPr>
                        <a:t>年</a:t>
                      </a:r>
                      <a:r>
                        <a:rPr lang="zh-CN" altLang="en-US" sz="1600" u="none" kern="0" dirty="0" smtClean="0">
                          <a:solidFill>
                            <a:srgbClr val="FF0000"/>
                          </a:solidFill>
                          <a:latin typeface="楷体" panose="02010609060101010101" pitchFamily="49" charset="-122"/>
                          <a:ea typeface="楷体" panose="02010609060101010101" pitchFamily="49" charset="-122"/>
                        </a:rPr>
                        <a:t>中秋节、元旦、春节期间购买哈根达斯提货券、联华</a:t>
                      </a:r>
                      <a:r>
                        <a:rPr lang="en-US" altLang="zh-CN" sz="1600" u="none" kern="0" dirty="0" smtClean="0">
                          <a:solidFill>
                            <a:srgbClr val="FF0000"/>
                          </a:solidFill>
                          <a:latin typeface="楷体" panose="02010609060101010101" pitchFamily="49" charset="-122"/>
                          <a:ea typeface="楷体" panose="02010609060101010101" pitchFamily="49" charset="-122"/>
                        </a:rPr>
                        <a:t>OK</a:t>
                      </a:r>
                      <a:r>
                        <a:rPr lang="zh-CN" altLang="en-US" sz="1600" u="none" kern="0" dirty="0" smtClean="0">
                          <a:solidFill>
                            <a:srgbClr val="FF0000"/>
                          </a:solidFill>
                          <a:latin typeface="楷体" panose="02010609060101010101" pitchFamily="49" charset="-122"/>
                          <a:ea typeface="楷体" panose="02010609060101010101" pitchFamily="49" charset="-122"/>
                        </a:rPr>
                        <a:t>卡共计人民币</a:t>
                      </a:r>
                      <a:r>
                        <a:rPr lang="en-US" altLang="zh-CN" sz="1600" u="none" kern="0" dirty="0" smtClean="0">
                          <a:solidFill>
                            <a:srgbClr val="FF0000"/>
                          </a:solidFill>
                          <a:latin typeface="楷体" panose="02010609060101010101" pitchFamily="49" charset="-122"/>
                          <a:ea typeface="楷体" panose="02010609060101010101" pitchFamily="49" charset="-122"/>
                        </a:rPr>
                        <a:t>80,000</a:t>
                      </a:r>
                      <a:r>
                        <a:rPr lang="zh-CN" altLang="en-US" sz="1600" u="none" kern="0" dirty="0" smtClean="0">
                          <a:solidFill>
                            <a:srgbClr val="FF0000"/>
                          </a:solidFill>
                          <a:latin typeface="楷体" panose="02010609060101010101" pitchFamily="49" charset="-122"/>
                          <a:ea typeface="楷体" panose="02010609060101010101" pitchFamily="49" charset="-122"/>
                        </a:rPr>
                        <a:t>元，以节日拜访形式向客户单位进行赠送</a:t>
                      </a:r>
                      <a:r>
                        <a:rPr lang="zh-CN" altLang="en-US" sz="1600" u="none" kern="0" dirty="0" smtClean="0">
                          <a:solidFill>
                            <a:srgbClr val="000000"/>
                          </a:solidFill>
                          <a:latin typeface="楷体" panose="02010609060101010101" pitchFamily="49" charset="-122"/>
                          <a:ea typeface="楷体" panose="02010609060101010101" pitchFamily="49" charset="-122"/>
                        </a:rPr>
                        <a:t>。</a:t>
                      </a:r>
                      <a:endParaRPr lang="zh-CN" altLang="en-US" sz="1600" u="none" kern="0" dirty="0" smtClean="0">
                        <a:solidFill>
                          <a:srgbClr val="000000"/>
                        </a:solidFill>
                        <a:latin typeface="楷体" panose="02010609060101010101" pitchFamily="49" charset="-122"/>
                        <a:ea typeface="楷体" panose="02010609060101010101" pitchFamily="49" charset="-122"/>
                      </a:endParaRPr>
                    </a:p>
                    <a:p>
                      <a:pPr>
                        <a:spcBef>
                          <a:spcPct val="20000"/>
                        </a:spcBef>
                        <a:buClr>
                          <a:srgbClr val="3333CC"/>
                        </a:buClr>
                        <a:buSzPct val="60000"/>
                        <a:defRPr/>
                      </a:pPr>
                      <a:r>
                        <a:rPr lang="zh-CN" altLang="en-US" sz="1600" u="none" kern="0" dirty="0" smtClean="0">
                          <a:solidFill>
                            <a:srgbClr val="000000"/>
                          </a:solidFill>
                          <a:latin typeface="楷体" panose="02010609060101010101" pitchFamily="49" charset="-122"/>
                          <a:ea typeface="楷体" panose="02010609060101010101" pitchFamily="49" charset="-122"/>
                        </a:rPr>
                        <a:t>由于当事人赠送上述卡、券是为了与客户维持长期合作关系，与当事人获得的业务机会并不存在一一对应关系，故无法计算当事人的违法所得。</a:t>
                      </a:r>
                      <a:endParaRPr lang="zh-CN" altLang="en-US" sz="1600" u="none"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r h="702298">
                <a:tc>
                  <a:txBody>
                    <a:bodyPr/>
                    <a:lstStyle/>
                    <a:p>
                      <a:pPr algn="ctr" eaLnBrk="1" hangingPunct="1">
                        <a:lnSpc>
                          <a:spcPct val="80000"/>
                        </a:lnSpc>
                        <a:buClrTx/>
                        <a:buSzTx/>
                        <a:buFont typeface="Wingdings" panose="05000000000000000000" pitchFamily="2" charset="2"/>
                        <a:buNone/>
                      </a:pPr>
                      <a:r>
                        <a:rPr lang="zh-CN" altLang="en-US" sz="1600" dirty="0" smtClean="0">
                          <a:latin typeface="楷体" panose="02010609060101010101" pitchFamily="49" charset="-122"/>
                          <a:ea typeface="楷体" panose="02010609060101010101" pitchFamily="49" charset="-122"/>
                        </a:rPr>
                        <a:t>处罚</a:t>
                      </a:r>
                      <a:endParaRPr lang="en-US" altLang="zh-CN" sz="1600" dirty="0">
                        <a:latin typeface="楷体" panose="02010609060101010101" pitchFamily="49" charset="-122"/>
                        <a:ea typeface="楷体" panose="02010609060101010101" pitchFamily="49" charset="-122"/>
                      </a:endParaRPr>
                    </a:p>
                  </a:txBody>
                  <a:tcPr marL="91436" marR="91436" marT="39017" marB="39017" anchor="ctr"/>
                </a:tc>
                <a:tc>
                  <a:txBody>
                    <a:bodyPr/>
                    <a:lstStyle/>
                    <a:p>
                      <a:pPr marL="0" marR="0" lvl="0" indent="0" algn="l" defTabSz="914400" rtl="0" eaLnBrk="1" fontAlgn="auto" latinLnBrk="0" hangingPunct="1">
                        <a:lnSpc>
                          <a:spcPct val="100000"/>
                        </a:lnSpc>
                        <a:spcBef>
                          <a:spcPct val="0"/>
                        </a:spcBef>
                        <a:spcAft>
                          <a:spcPts val="0"/>
                        </a:spcAft>
                        <a:buClrTx/>
                        <a:buSzTx/>
                        <a:buFontTx/>
                        <a:buNone/>
                        <a:defRPr/>
                      </a:pPr>
                      <a:r>
                        <a:rPr lang="en-US" altLang="zh-CN" sz="1600" kern="0" dirty="0" smtClean="0">
                          <a:solidFill>
                            <a:srgbClr val="000000"/>
                          </a:solidFill>
                          <a:latin typeface="楷体" panose="02010609060101010101" pitchFamily="49" charset="-122"/>
                          <a:ea typeface="楷体" panose="02010609060101010101" pitchFamily="49" charset="-122"/>
                        </a:rPr>
                        <a:t>2015</a:t>
                      </a:r>
                      <a:r>
                        <a:rPr lang="zh-CN" altLang="en-US" sz="1600" kern="0" dirty="0" smtClean="0">
                          <a:solidFill>
                            <a:srgbClr val="000000"/>
                          </a:solidFill>
                          <a:latin typeface="楷体" panose="02010609060101010101" pitchFamily="49" charset="-122"/>
                          <a:ea typeface="楷体" panose="02010609060101010101" pitchFamily="49" charset="-122"/>
                        </a:rPr>
                        <a:t>年</a:t>
                      </a:r>
                      <a:r>
                        <a:rPr lang="en-US" altLang="zh-CN" sz="1600" kern="0" dirty="0" smtClean="0">
                          <a:solidFill>
                            <a:srgbClr val="000000"/>
                          </a:solidFill>
                          <a:latin typeface="楷体" panose="02010609060101010101" pitchFamily="49" charset="-122"/>
                          <a:ea typeface="楷体" panose="02010609060101010101" pitchFamily="49" charset="-122"/>
                        </a:rPr>
                        <a:t>3</a:t>
                      </a:r>
                      <a:r>
                        <a:rPr lang="zh-CN" altLang="en-US" sz="1600" kern="0" dirty="0" smtClean="0">
                          <a:solidFill>
                            <a:srgbClr val="000000"/>
                          </a:solidFill>
                          <a:latin typeface="楷体" panose="02010609060101010101" pitchFamily="49" charset="-122"/>
                          <a:ea typeface="楷体" panose="02010609060101010101" pitchFamily="49" charset="-122"/>
                        </a:rPr>
                        <a:t>月</a:t>
                      </a:r>
                      <a:r>
                        <a:rPr lang="en-US" altLang="zh-CN" sz="1600" kern="0" dirty="0" smtClean="0">
                          <a:solidFill>
                            <a:srgbClr val="000000"/>
                          </a:solidFill>
                          <a:latin typeface="楷体" panose="02010609060101010101" pitchFamily="49" charset="-122"/>
                          <a:ea typeface="楷体" panose="02010609060101010101" pitchFamily="49" charset="-122"/>
                        </a:rPr>
                        <a:t>30</a:t>
                      </a:r>
                      <a:r>
                        <a:rPr lang="zh-CN" altLang="en-US" sz="1600" kern="0" dirty="0" smtClean="0">
                          <a:solidFill>
                            <a:srgbClr val="000000"/>
                          </a:solidFill>
                          <a:latin typeface="楷体" panose="02010609060101010101" pitchFamily="49" charset="-122"/>
                          <a:ea typeface="楷体" panose="02010609060101010101" pitchFamily="49" charset="-122"/>
                        </a:rPr>
                        <a:t>日，上海市长宁区市场监督管理局认定构成商业贿赂，罚款</a:t>
                      </a:r>
                      <a:r>
                        <a:rPr lang="en-US" altLang="zh-CN" sz="1600" kern="0" dirty="0" smtClean="0">
                          <a:solidFill>
                            <a:srgbClr val="000000"/>
                          </a:solidFill>
                          <a:latin typeface="楷体" panose="02010609060101010101" pitchFamily="49" charset="-122"/>
                          <a:ea typeface="楷体" panose="02010609060101010101" pitchFamily="49" charset="-122"/>
                        </a:rPr>
                        <a:t>10</a:t>
                      </a:r>
                      <a:r>
                        <a:rPr lang="zh-CN" altLang="en-US" sz="1600" kern="0" dirty="0" smtClean="0">
                          <a:solidFill>
                            <a:srgbClr val="000000"/>
                          </a:solidFill>
                          <a:latin typeface="楷体" panose="02010609060101010101" pitchFamily="49" charset="-122"/>
                          <a:ea typeface="楷体" panose="02010609060101010101" pitchFamily="49" charset="-122"/>
                        </a:rPr>
                        <a:t>万元。</a:t>
                      </a:r>
                      <a:endParaRPr lang="zh-CN" altLang="en-US" sz="1600" kern="0" dirty="0" smtClean="0">
                        <a:solidFill>
                          <a:srgbClr val="000000"/>
                        </a:solidFill>
                        <a:latin typeface="楷体" panose="02010609060101010101" pitchFamily="49" charset="-122"/>
                        <a:ea typeface="楷体" panose="02010609060101010101" pitchFamily="49" charset="-122"/>
                      </a:endParaRPr>
                    </a:p>
                    <a:p>
                      <a:pPr marL="0" marR="0" lvl="0" indent="0" algn="l" defTabSz="914400" rtl="0" eaLnBrk="1" fontAlgn="auto" latinLnBrk="0" hangingPunct="1">
                        <a:lnSpc>
                          <a:spcPct val="100000"/>
                        </a:lnSpc>
                        <a:spcBef>
                          <a:spcPct val="0"/>
                        </a:spcBef>
                        <a:spcAft>
                          <a:spcPts val="0"/>
                        </a:spcAft>
                        <a:buClrTx/>
                        <a:buSzTx/>
                        <a:buFontTx/>
                        <a:buNone/>
                        <a:defRPr/>
                      </a:pPr>
                      <a:endParaRPr lang="zh-CN" altLang="en-US" sz="1600" kern="0" dirty="0" smtClean="0">
                        <a:solidFill>
                          <a:srgbClr val="000000"/>
                        </a:solidFill>
                        <a:latin typeface="楷体" panose="02010609060101010101" pitchFamily="49" charset="-122"/>
                        <a:ea typeface="楷体" panose="02010609060101010101" pitchFamily="49" charset="-122"/>
                      </a:endParaRPr>
                    </a:p>
                  </a:txBody>
                  <a:tcPr marL="91436" marR="91436" marT="39017" marB="39017" anchor="ctr"/>
                </a:tc>
              </a:tr>
            </a:tbl>
          </a:graphicData>
        </a:graphic>
      </p:graphicFrame>
      <p:sp>
        <p:nvSpPr>
          <p:cNvPr id="6" name="标题 2"/>
          <p:cNvSpPr>
            <a:spLocks noGrp="1"/>
          </p:cNvSpPr>
          <p:nvPr>
            <p:ph type="title"/>
          </p:nvPr>
        </p:nvSpPr>
        <p:spPr/>
        <p:txBody>
          <a:bodyPr>
            <a:normAutofit/>
          </a:bodyPr>
          <a:lstStyle/>
          <a:p>
            <a:r>
              <a:rPr lang="zh-CN" altLang="en-US" sz="2400" dirty="0">
                <a:solidFill>
                  <a:prstClr val="black"/>
                </a:solidFill>
                <a:latin typeface="楷体" panose="02010609060101010101" pitchFamily="49" charset="-122"/>
                <a:ea typeface="楷体" panose="02010609060101010101" pitchFamily="49" charset="-122"/>
              </a:rPr>
              <a:t>五、有关商业贿赂的常见咨询问题</a:t>
            </a:r>
            <a:endParaRPr lang="zh-CN" altLang="en-US" sz="2400" dirty="0">
              <a:latin typeface="楷体" panose="02010609060101010101" pitchFamily="49" charset="-122"/>
              <a:ea typeface="楷体" panose="02010609060101010101" pitchFamily="49" charset="-122"/>
            </a:endParaRPr>
          </a:p>
        </p:txBody>
      </p:sp>
      <p:sp>
        <p:nvSpPr>
          <p:cNvPr id="2" name="灯片编号占位符 1"/>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sz="quarter" idx="4294967295"/>
          </p:nvPr>
        </p:nvSpPr>
        <p:spPr>
          <a:xfrm>
            <a:off x="1476226" y="1224335"/>
            <a:ext cx="6881366" cy="3567112"/>
          </a:xfrm>
        </p:spPr>
        <p:txBody>
          <a:bodyPr>
            <a:noAutofit/>
          </a:bodyPr>
          <a:lstStyle/>
          <a:p>
            <a:pPr marL="0" indent="0">
              <a:buClr>
                <a:schemeClr val="tx1"/>
              </a:buClr>
              <a:buNone/>
            </a:pPr>
            <a:r>
              <a:rPr lang="zh-CN" altLang="en-US" sz="1600" b="1" dirty="0" smtClean="0">
                <a:latin typeface="楷体" panose="02010609060101010101" pitchFamily="49" charset="-122"/>
                <a:ea typeface="楷体" panose="02010609060101010101" pitchFamily="49" charset="-122"/>
              </a:rPr>
              <a:t>员工为</a:t>
            </a:r>
            <a:r>
              <a:rPr lang="zh-CN" altLang="en-US" sz="1600" b="1" dirty="0">
                <a:latin typeface="楷体" panose="02010609060101010101" pitchFamily="49" charset="-122"/>
                <a:ea typeface="楷体" panose="02010609060101010101" pitchFamily="49" charset="-122"/>
              </a:rPr>
              <a:t>取得业务，擅自向</a:t>
            </a:r>
            <a:r>
              <a:rPr lang="zh-CN" altLang="en-US" sz="1600" b="1" dirty="0" smtClean="0">
                <a:latin typeface="楷体" panose="02010609060101010101" pitchFamily="49" charset="-122"/>
                <a:ea typeface="楷体" panose="02010609060101010101" pitchFamily="49" charset="-122"/>
              </a:rPr>
              <a:t>对方</a:t>
            </a:r>
            <a:r>
              <a:rPr lang="zh-CN" altLang="en-US" sz="1600" b="1" dirty="0">
                <a:latin typeface="楷体" panose="02010609060101010101" pitchFamily="49" charset="-122"/>
                <a:ea typeface="楷体" panose="02010609060101010101" pitchFamily="49" charset="-122"/>
              </a:rPr>
              <a:t>单位</a:t>
            </a:r>
            <a:r>
              <a:rPr lang="zh-CN" altLang="en-US" sz="1600" b="1" dirty="0" smtClean="0">
                <a:latin typeface="楷体" panose="02010609060101010101" pitchFamily="49" charset="-122"/>
                <a:ea typeface="楷体" panose="02010609060101010101" pitchFamily="49" charset="-122"/>
              </a:rPr>
              <a:t>或个人行贿</a:t>
            </a:r>
            <a:r>
              <a:rPr lang="zh-CN" altLang="en-US" sz="1600" b="1" dirty="0">
                <a:latin typeface="楷体" panose="02010609060101010101" pitchFamily="49" charset="-122"/>
                <a:ea typeface="楷体" panose="02010609060101010101" pitchFamily="49" charset="-122"/>
              </a:rPr>
              <a:t>的，是否会被视为“公司的行贿行为”？</a:t>
            </a:r>
            <a:endParaRPr lang="zh-CN" altLang="en-US" sz="1600" b="1" dirty="0">
              <a:latin typeface="楷体" panose="02010609060101010101" pitchFamily="49" charset="-122"/>
              <a:ea typeface="楷体" panose="02010609060101010101" pitchFamily="49" charset="-122"/>
            </a:endParaRPr>
          </a:p>
          <a:p>
            <a:pPr marL="0" indent="0">
              <a:buClr>
                <a:schemeClr val="tx1"/>
              </a:buClr>
              <a:buNone/>
            </a:pPr>
            <a:endParaRPr lang="en-US" altLang="zh-CN" sz="1600" dirty="0" smtClean="0">
              <a:latin typeface="楷体" panose="02010609060101010101" pitchFamily="49" charset="-122"/>
              <a:ea typeface="楷体" panose="02010609060101010101" pitchFamily="49" charset="-122"/>
            </a:endParaRPr>
          </a:p>
          <a:p>
            <a:pPr>
              <a:buClr>
                <a:schemeClr val="tx1"/>
              </a:buClr>
            </a:pPr>
            <a:r>
              <a:rPr lang="zh-CN" altLang="en-US" sz="1600" dirty="0">
                <a:latin typeface="楷体" panose="02010609060101010101" pitchFamily="49" charset="-122"/>
                <a:ea typeface="楷体" panose="02010609060101010101" pitchFamily="49" charset="-122"/>
              </a:rPr>
              <a:t>员工</a:t>
            </a:r>
            <a:r>
              <a:rPr lang="zh-CN" altLang="en-US" sz="1600" dirty="0" smtClean="0">
                <a:latin typeface="楷体" panose="02010609060101010101" pitchFamily="49" charset="-122"/>
                <a:ea typeface="楷体" panose="02010609060101010101" pitchFamily="49" charset="-122"/>
              </a:rPr>
              <a:t>的行为应当</a:t>
            </a:r>
            <a:r>
              <a:rPr lang="zh-CN" altLang="en-US" sz="1600" dirty="0">
                <a:latin typeface="楷体" panose="02010609060101010101" pitchFamily="49" charset="-122"/>
                <a:ea typeface="楷体" panose="02010609060101010101" pitchFamily="49" charset="-122"/>
              </a:rPr>
              <a:t>认定为经营者的</a:t>
            </a:r>
            <a:r>
              <a:rPr lang="zh-CN" altLang="en-US" sz="1600" dirty="0" smtClean="0">
                <a:latin typeface="楷体" panose="02010609060101010101" pitchFamily="49" charset="-122"/>
                <a:ea typeface="楷体" panose="02010609060101010101" pitchFamily="49" charset="-122"/>
              </a:rPr>
              <a:t>行为（反不正当竞争法第</a:t>
            </a:r>
            <a:r>
              <a:rPr lang="en-US" altLang="zh-CN" sz="1600" dirty="0" smtClean="0">
                <a:latin typeface="楷体" panose="02010609060101010101" pitchFamily="49" charset="-122"/>
                <a:ea typeface="楷体" panose="02010609060101010101" pitchFamily="49" charset="-122"/>
              </a:rPr>
              <a:t>7</a:t>
            </a:r>
            <a:r>
              <a:rPr lang="zh-CN" altLang="en-US" sz="1600" dirty="0" smtClean="0">
                <a:latin typeface="楷体" panose="02010609060101010101" pitchFamily="49" charset="-122"/>
                <a:ea typeface="楷体" panose="02010609060101010101" pitchFamily="49" charset="-122"/>
              </a:rPr>
              <a:t>条、禁止</a:t>
            </a:r>
            <a:r>
              <a:rPr lang="zh-CN" altLang="en-US" sz="1600" dirty="0">
                <a:latin typeface="楷体" panose="02010609060101010101" pitchFamily="49" charset="-122"/>
                <a:ea typeface="楷体" panose="02010609060101010101" pitchFamily="49" charset="-122"/>
              </a:rPr>
              <a:t>商业贿赂</a:t>
            </a:r>
            <a:r>
              <a:rPr lang="zh-CN" altLang="en-US" sz="1600" dirty="0" smtClean="0">
                <a:latin typeface="楷体" panose="02010609060101010101" pitchFamily="49" charset="-122"/>
                <a:ea typeface="楷体" panose="02010609060101010101" pitchFamily="49" charset="-122"/>
              </a:rPr>
              <a:t>规定第</a:t>
            </a:r>
            <a:r>
              <a:rPr lang="en-US" altLang="zh-CN" sz="1600" dirty="0" smtClean="0">
                <a:latin typeface="楷体" panose="02010609060101010101" pitchFamily="49" charset="-122"/>
                <a:ea typeface="楷体" panose="02010609060101010101" pitchFamily="49" charset="-122"/>
              </a:rPr>
              <a:t>3</a:t>
            </a:r>
            <a:r>
              <a:rPr lang="zh-CN" altLang="en-US" sz="1600" dirty="0">
                <a:latin typeface="楷体" panose="02010609060101010101" pitchFamily="49" charset="-122"/>
                <a:ea typeface="楷体" panose="02010609060101010101" pitchFamily="49" charset="-122"/>
              </a:rPr>
              <a:t>条）</a:t>
            </a:r>
            <a:r>
              <a:rPr lang="zh-CN" altLang="en-US" sz="1600" dirty="0" smtClean="0">
                <a:latin typeface="楷体" panose="02010609060101010101" pitchFamily="49" charset="-122"/>
                <a:ea typeface="楷体" panose="02010609060101010101" pitchFamily="49" charset="-122"/>
              </a:rPr>
              <a:t>。</a:t>
            </a:r>
            <a:endParaRPr lang="zh-CN" altLang="en-US" sz="1600" dirty="0">
              <a:latin typeface="楷体" panose="02010609060101010101" pitchFamily="49" charset="-122"/>
              <a:ea typeface="楷体" panose="02010609060101010101" pitchFamily="49" charset="-122"/>
            </a:endParaRPr>
          </a:p>
          <a:p>
            <a:pPr>
              <a:buClr>
                <a:schemeClr val="tx1"/>
              </a:buClr>
            </a:pPr>
            <a:endParaRPr lang="en-US" altLang="zh-CN" sz="1600" dirty="0" smtClean="0">
              <a:latin typeface="楷体" panose="02010609060101010101" pitchFamily="49" charset="-122"/>
              <a:ea typeface="楷体" panose="02010609060101010101" pitchFamily="49" charset="-122"/>
            </a:endParaRPr>
          </a:p>
          <a:p>
            <a:pPr>
              <a:buClr>
                <a:schemeClr val="tx1"/>
              </a:buClr>
            </a:pPr>
            <a:r>
              <a:rPr lang="zh-CN" altLang="en-US" sz="1600" dirty="0" smtClean="0">
                <a:latin typeface="楷体" panose="02010609060101010101" pitchFamily="49" charset="-122"/>
                <a:ea typeface="楷体" panose="02010609060101010101" pitchFamily="49" charset="-122"/>
              </a:rPr>
              <a:t>免责条款</a:t>
            </a:r>
            <a:r>
              <a:rPr lang="ja-JP" altLang="en-US"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反不正当竞争法第</a:t>
            </a:r>
            <a:r>
              <a:rPr lang="en-US" altLang="zh-CN" sz="1600" dirty="0" smtClean="0">
                <a:latin typeface="楷体" panose="02010609060101010101" pitchFamily="49" charset="-122"/>
                <a:ea typeface="楷体" panose="02010609060101010101" pitchFamily="49" charset="-122"/>
              </a:rPr>
              <a:t>7</a:t>
            </a:r>
            <a:r>
              <a:rPr lang="zh-CN" altLang="en-US" sz="1600" dirty="0" smtClean="0">
                <a:latin typeface="楷体" panose="02010609060101010101" pitchFamily="49" charset="-122"/>
                <a:ea typeface="楷体" panose="02010609060101010101" pitchFamily="49" charset="-122"/>
              </a:rPr>
              <a:t>条第</a:t>
            </a:r>
            <a:r>
              <a:rPr lang="en-US" altLang="zh-CN" sz="1600" dirty="0" smtClean="0">
                <a:latin typeface="楷体" panose="02010609060101010101" pitchFamily="49" charset="-122"/>
                <a:ea typeface="楷体" panose="02010609060101010101" pitchFamily="49" charset="-122"/>
              </a:rPr>
              <a:t>3</a:t>
            </a:r>
            <a:r>
              <a:rPr lang="zh-CN" altLang="en-US" sz="1600" dirty="0" smtClean="0">
                <a:latin typeface="楷体" panose="02010609060101010101" pitchFamily="49" charset="-122"/>
                <a:ea typeface="楷体" panose="02010609060101010101" pitchFamily="49" charset="-122"/>
              </a:rPr>
              <a:t>款但书（</a:t>
            </a:r>
            <a:r>
              <a:rPr lang="zh-CN" altLang="en-US" sz="1600" dirty="0" smtClean="0">
                <a:solidFill>
                  <a:srgbClr val="C00000"/>
                </a:solidFill>
                <a:latin typeface="楷体" panose="02010609060101010101" pitchFamily="49" charset="-122"/>
                <a:ea typeface="楷体" panose="02010609060101010101" pitchFamily="49" charset="-122"/>
              </a:rPr>
              <a:t>新增</a:t>
            </a:r>
            <a:r>
              <a:rPr lang="zh-CN" altLang="en-US" sz="1600" dirty="0" smtClean="0">
                <a:latin typeface="楷体" panose="02010609060101010101" pitchFamily="49" charset="-122"/>
                <a:ea typeface="楷体" panose="02010609060101010101" pitchFamily="49" charset="-122"/>
              </a:rPr>
              <a:t>）</a:t>
            </a:r>
            <a:r>
              <a:rPr lang="ja-JP" altLang="en-US"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：但是</a:t>
            </a:r>
            <a:r>
              <a:rPr lang="zh-CN" altLang="en-US" sz="1600" dirty="0">
                <a:latin typeface="楷体" panose="02010609060101010101" pitchFamily="49" charset="-122"/>
                <a:ea typeface="楷体" panose="02010609060101010101" pitchFamily="49" charset="-122"/>
              </a:rPr>
              <a:t>，经营者</a:t>
            </a:r>
            <a:r>
              <a:rPr lang="zh-CN" altLang="en-US" sz="1600" dirty="0">
                <a:solidFill>
                  <a:srgbClr val="C00000"/>
                </a:solidFill>
                <a:latin typeface="楷体" panose="02010609060101010101" pitchFamily="49" charset="-122"/>
                <a:ea typeface="楷体" panose="02010609060101010101" pitchFamily="49" charset="-122"/>
              </a:rPr>
              <a:t>有证据证明</a:t>
            </a:r>
            <a:r>
              <a:rPr lang="zh-CN" altLang="en-US" sz="1600" dirty="0">
                <a:latin typeface="楷体" panose="02010609060101010101" pitchFamily="49" charset="-122"/>
                <a:ea typeface="楷体" panose="02010609060101010101" pitchFamily="49" charset="-122"/>
              </a:rPr>
              <a:t>该工作人员的行为与为经营者谋取交易机会或者竞争优势无关的除外</a:t>
            </a:r>
            <a:r>
              <a:rPr lang="zh-CN" altLang="en-US" sz="1600" dirty="0" smtClean="0">
                <a:latin typeface="楷体" panose="02010609060101010101" pitchFamily="49" charset="-122"/>
                <a:ea typeface="楷体" panose="02010609060101010101" pitchFamily="49" charset="-122"/>
              </a:rPr>
              <a:t>。</a:t>
            </a:r>
            <a:endParaRPr lang="en-US" altLang="zh-CN" sz="1600" dirty="0" smtClean="0">
              <a:latin typeface="楷体" panose="02010609060101010101" pitchFamily="49" charset="-122"/>
              <a:ea typeface="楷体" panose="02010609060101010101" pitchFamily="49" charset="-122"/>
            </a:endParaRPr>
          </a:p>
          <a:p>
            <a:pPr>
              <a:buClr>
                <a:schemeClr val="tx1"/>
              </a:buClr>
            </a:pPr>
            <a:endParaRPr lang="en-US" altLang="zh-CN" sz="1600" dirty="0" smtClean="0">
              <a:latin typeface="楷体" panose="02010609060101010101" pitchFamily="49" charset="-122"/>
              <a:ea typeface="楷体" panose="02010609060101010101" pitchFamily="49" charset="-122"/>
            </a:endParaRPr>
          </a:p>
          <a:p>
            <a:pPr>
              <a:buClr>
                <a:schemeClr val="tx1"/>
              </a:buClr>
            </a:pPr>
            <a:r>
              <a:rPr lang="zh-CN" altLang="en-US" sz="1600" dirty="0">
                <a:latin typeface="楷体" panose="02010609060101010101" pitchFamily="49" charset="-122"/>
                <a:ea typeface="楷体" panose="02010609060101010101" pitchFamily="49" charset="-122"/>
              </a:rPr>
              <a:t>何</a:t>
            </a:r>
            <a:r>
              <a:rPr lang="zh-CN" altLang="en-US" sz="1600" dirty="0" smtClean="0">
                <a:latin typeface="楷体" panose="02010609060101010101" pitchFamily="49" charset="-122"/>
                <a:ea typeface="楷体" panose="02010609060101010101" pitchFamily="49" charset="-122"/>
              </a:rPr>
              <a:t>谓证据？</a:t>
            </a:r>
            <a:endParaRPr lang="en-US" altLang="zh-CN" sz="1600" dirty="0" smtClean="0">
              <a:latin typeface="楷体" panose="02010609060101010101" pitchFamily="49" charset="-122"/>
              <a:ea typeface="楷体" panose="02010609060101010101" pitchFamily="49" charset="-122"/>
            </a:endParaRPr>
          </a:p>
          <a:p>
            <a:pPr marL="358775" indent="0">
              <a:buClr>
                <a:schemeClr val="tx1"/>
              </a:buClr>
              <a:buNone/>
            </a:pPr>
            <a:r>
              <a:rPr lang="zh-CN" altLang="en-US" sz="1600" dirty="0" smtClean="0">
                <a:latin typeface="楷体" panose="02010609060101010101" pitchFamily="49" charset="-122"/>
                <a:ea typeface="楷体" panose="02010609060101010101" pitchFamily="49" charset="-122"/>
              </a:rPr>
              <a:t>国家工商总局竞争执法局杨红灿局长认为：</a:t>
            </a:r>
            <a:r>
              <a:rPr lang="ja-JP" altLang="en-US" sz="1600" b="1" u="sng" dirty="0" smtClean="0">
                <a:solidFill>
                  <a:srgbClr val="C00000"/>
                </a:solidFill>
                <a:latin typeface="楷体" panose="02010609060101010101" pitchFamily="49" charset="-122"/>
                <a:ea typeface="楷体" panose="02010609060101010101" pitchFamily="49" charset="-122"/>
              </a:rPr>
              <a:t>①</a:t>
            </a:r>
            <a:r>
              <a:rPr lang="zh-CN" altLang="en-US" sz="1600" b="1" u="sng" dirty="0" smtClean="0">
                <a:solidFill>
                  <a:srgbClr val="C00000"/>
                </a:solidFill>
                <a:latin typeface="楷体" panose="02010609060101010101" pitchFamily="49" charset="-122"/>
                <a:ea typeface="楷体" panose="02010609060101010101" pitchFamily="49" charset="-122"/>
              </a:rPr>
              <a:t>已制定禁止商业贿赂的规章制度、</a:t>
            </a:r>
            <a:r>
              <a:rPr lang="ja-JP" altLang="en-US" sz="1600" b="1" u="sng" dirty="0" smtClean="0">
                <a:solidFill>
                  <a:srgbClr val="C00000"/>
                </a:solidFill>
                <a:latin typeface="楷体" panose="02010609060101010101" pitchFamily="49" charset="-122"/>
                <a:ea typeface="楷体" panose="02010609060101010101" pitchFamily="49" charset="-122"/>
              </a:rPr>
              <a:t>②</a:t>
            </a:r>
            <a:r>
              <a:rPr lang="zh-CN" altLang="en-US" sz="1600" b="1" u="sng" dirty="0" smtClean="0">
                <a:solidFill>
                  <a:srgbClr val="C00000"/>
                </a:solidFill>
                <a:latin typeface="楷体" panose="02010609060101010101" pitchFamily="49" charset="-122"/>
                <a:ea typeface="楷体" panose="02010609060101010101" pitchFamily="49" charset="-122"/>
              </a:rPr>
              <a:t>有效监管、</a:t>
            </a:r>
            <a:r>
              <a:rPr lang="ja-JP" altLang="en-US" sz="1600" b="1" u="sng" dirty="0" smtClean="0">
                <a:solidFill>
                  <a:srgbClr val="C00000"/>
                </a:solidFill>
                <a:latin typeface="楷体" panose="02010609060101010101" pitchFamily="49" charset="-122"/>
                <a:ea typeface="楷体" panose="02010609060101010101" pitchFamily="49" charset="-122"/>
              </a:rPr>
              <a:t>③</a:t>
            </a:r>
            <a:r>
              <a:rPr lang="zh-CN" altLang="en-US" sz="1600" b="1" u="sng" dirty="0">
                <a:solidFill>
                  <a:srgbClr val="C00000"/>
                </a:solidFill>
                <a:latin typeface="楷体" panose="02010609060101010101" pitchFamily="49" charset="-122"/>
                <a:ea typeface="楷体" panose="02010609060101010101" pitchFamily="49" charset="-122"/>
              </a:rPr>
              <a:t>不</a:t>
            </a:r>
            <a:r>
              <a:rPr lang="zh-CN" altLang="en-US" sz="1600" b="1" u="sng" dirty="0" smtClean="0">
                <a:solidFill>
                  <a:srgbClr val="C00000"/>
                </a:solidFill>
                <a:latin typeface="楷体" panose="02010609060101010101" pitchFamily="49" charset="-122"/>
                <a:ea typeface="楷体" panose="02010609060101010101" pitchFamily="49" charset="-122"/>
              </a:rPr>
              <a:t>放任员工的商业贿赂行为</a:t>
            </a:r>
            <a:r>
              <a:rPr lang="zh-CN" altLang="en-US" sz="1600" dirty="0" smtClean="0">
                <a:solidFill>
                  <a:srgbClr val="C00000"/>
                </a:solidFill>
                <a:latin typeface="楷体" panose="02010609060101010101" pitchFamily="49" charset="-122"/>
                <a:ea typeface="楷体" panose="02010609060101010101" pitchFamily="49" charset="-122"/>
              </a:rPr>
              <a:t>。</a:t>
            </a:r>
            <a:endParaRPr lang="zh-CN" altLang="en-US" sz="1600" dirty="0">
              <a:solidFill>
                <a:srgbClr val="C00000"/>
              </a:solidFill>
              <a:latin typeface="楷体" panose="02010609060101010101" pitchFamily="49" charset="-122"/>
              <a:ea typeface="楷体" panose="02010609060101010101" pitchFamily="49" charset="-122"/>
            </a:endParaRPr>
          </a:p>
          <a:p>
            <a:pPr marL="0" indent="0">
              <a:buClr>
                <a:schemeClr val="tx1"/>
              </a:buClr>
              <a:buNone/>
            </a:pPr>
            <a:r>
              <a:rPr lang="zh-CN" altLang="en-US" sz="1600" dirty="0">
                <a:latin typeface="楷体" panose="02010609060101010101" pitchFamily="49" charset="-122"/>
                <a:ea typeface="楷体" panose="02010609060101010101" pitchFamily="49" charset="-122"/>
              </a:rPr>
              <a:t>　</a:t>
            </a:r>
            <a:endParaRPr lang="zh-CN" altLang="en-US" sz="1600" dirty="0">
              <a:latin typeface="楷体" panose="02010609060101010101" pitchFamily="49" charset="-122"/>
              <a:ea typeface="楷体" panose="02010609060101010101" pitchFamily="49" charset="-122"/>
            </a:endParaRPr>
          </a:p>
        </p:txBody>
      </p:sp>
      <p:pic>
        <p:nvPicPr>
          <p:cNvPr id="46084" name="Picture 7" descr="MC900441498[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61301" y="1186742"/>
            <a:ext cx="637580" cy="544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WordArt 8"/>
          <p:cNvSpPr>
            <a:spLocks noChangeArrowheads="1" noChangeShapeType="1" noTextEdit="1"/>
          </p:cNvSpPr>
          <p:nvPr/>
        </p:nvSpPr>
        <p:spPr bwMode="gray">
          <a:xfrm rot="-790124">
            <a:off x="1060455" y="1413968"/>
            <a:ext cx="282847" cy="302722"/>
          </a:xfrm>
          <a:prstGeom prst="rect">
            <a:avLst/>
          </a:prstGeom>
          <a:extLst>
            <a:ext uri="{91240B29-F687-4F45-9708-019B960494DF}">
              <a14:hiddenLine xmlns:a14="http://schemas.microsoft.com/office/drawing/2010/main" w="9525">
                <a:solidFill>
                  <a:srgbClr val="000000"/>
                </a:solidFill>
                <a:round/>
              </a14:hiddenLine>
            </a:ext>
          </a:extLst>
        </p:spPr>
        <p:txBody>
          <a:bodyPr wrap="none" lIns="84353" tIns="42177" rIns="84353" bIns="42177" fromWordArt="1">
            <a:prstTxWarp prst="textPlain">
              <a:avLst>
                <a:gd name="adj" fmla="val 50000"/>
              </a:avLst>
            </a:prstTxWarp>
          </a:bodyPr>
          <a:lstStyle/>
          <a:p>
            <a:pPr algn="ctr"/>
            <a:r>
              <a:rPr lang="en-US" altLang="zh-CN" sz="3300" kern="10" spc="664" dirty="0">
                <a:gradFill rotWithShape="1">
                  <a:gsLst>
                    <a:gs pos="0">
                      <a:srgbClr val="66CCFF"/>
                    </a:gs>
                    <a:gs pos="100000">
                      <a:srgbClr val="3399FF"/>
                    </a:gs>
                  </a:gsLst>
                  <a:lin ang="5400000" scaled="1"/>
                </a:gradFill>
                <a:effectLst>
                  <a:outerShdw dist="45791" dir="3378596" algn="ctr" rotWithShape="0">
                    <a:srgbClr val="4D4D4D">
                      <a:alpha val="79999"/>
                    </a:srgbClr>
                  </a:outerShdw>
                </a:effectLst>
                <a:latin typeface="楷体" panose="02010609060101010101" pitchFamily="49" charset="-122"/>
                <a:ea typeface="楷体" panose="02010609060101010101" pitchFamily="49" charset="-122"/>
              </a:rPr>
              <a:t>3</a:t>
            </a:r>
            <a:endParaRPr lang="zh-CN" altLang="en-US" sz="3300" kern="10" spc="664" dirty="0">
              <a:gradFill rotWithShape="1">
                <a:gsLst>
                  <a:gs pos="0">
                    <a:srgbClr val="66CCFF"/>
                  </a:gs>
                  <a:gs pos="100000">
                    <a:srgbClr val="3399FF"/>
                  </a:gs>
                </a:gsLst>
                <a:lin ang="5400000" scaled="1"/>
              </a:gradFill>
              <a:effectLst>
                <a:outerShdw dist="45791" dir="3378596" algn="ctr" rotWithShape="0">
                  <a:srgbClr val="4D4D4D">
                    <a:alpha val="79999"/>
                  </a:srgbClr>
                </a:outerShdw>
              </a:effectLst>
              <a:latin typeface="楷体" panose="02010609060101010101" pitchFamily="49" charset="-122"/>
              <a:ea typeface="楷体" panose="02010609060101010101" pitchFamily="49" charset="-122"/>
            </a:endParaRPr>
          </a:p>
        </p:txBody>
      </p:sp>
      <p:sp>
        <p:nvSpPr>
          <p:cNvPr id="46086" name="WordArt 9"/>
          <p:cNvSpPr>
            <a:spLocks noChangeArrowheads="1" noChangeShapeType="1" noTextEdit="1"/>
          </p:cNvSpPr>
          <p:nvPr/>
        </p:nvSpPr>
        <p:spPr bwMode="gray">
          <a:xfrm rot="5136077">
            <a:off x="823120" y="2549684"/>
            <a:ext cx="779132" cy="307139"/>
          </a:xfrm>
          <a:prstGeom prst="rect">
            <a:avLst/>
          </a:prstGeom>
          <a:extLst>
            <a:ext uri="{91240B29-F687-4F45-9708-019B960494DF}">
              <a14:hiddenLine xmlns:a14="http://schemas.microsoft.com/office/drawing/2010/main" w="9525">
                <a:solidFill>
                  <a:srgbClr val="000000"/>
                </a:solidFill>
                <a:round/>
              </a14:hiddenLine>
            </a:ext>
          </a:extLst>
        </p:spPr>
        <p:txBody>
          <a:bodyPr vert="eaVert" wrap="none" lIns="84353" tIns="42177" rIns="84353" bIns="42177" fromWordArt="1">
            <a:prstTxWarp prst="textPlain">
              <a:avLst>
                <a:gd name="adj" fmla="val 50000"/>
              </a:avLst>
            </a:prstTxWarp>
          </a:bodyPr>
          <a:lstStyle/>
          <a:p>
            <a:pPr algn="ctr" fontAlgn="auto"/>
            <a:r>
              <a:rPr lang="zh-CN" altLang="en-US" sz="3300" kern="10" normalizeH="1" dirty="0">
                <a:solidFill>
                  <a:srgbClr val="C00000"/>
                </a:solidFill>
                <a:effectLst>
                  <a:prstShdw prst="shdw17" dist="17961" dir="2700000">
                    <a:srgbClr val="990000"/>
                  </a:prstShdw>
                </a:effectLst>
                <a:latin typeface="楷体" panose="02010609060101010101" pitchFamily="49" charset="-122"/>
                <a:ea typeface="楷体" panose="02010609060101010101" pitchFamily="49" charset="-122"/>
              </a:rPr>
              <a:t>Ａ　</a:t>
            </a:r>
            <a:endParaRPr lang="zh-CN" altLang="en-US" sz="3300" kern="10" normalizeH="1" dirty="0">
              <a:solidFill>
                <a:srgbClr val="C00000"/>
              </a:solidFill>
              <a:effectLst>
                <a:prstShdw prst="shdw17" dist="17961" dir="2700000">
                  <a:srgbClr val="990000"/>
                </a:prstShdw>
              </a:effectLst>
              <a:latin typeface="楷体" panose="02010609060101010101" pitchFamily="49" charset="-122"/>
              <a:ea typeface="楷体" panose="02010609060101010101" pitchFamily="49" charset="-122"/>
            </a:endParaRPr>
          </a:p>
        </p:txBody>
      </p:sp>
      <p:sp>
        <p:nvSpPr>
          <p:cNvPr id="10" name="标题 2"/>
          <p:cNvSpPr>
            <a:spLocks noGrp="1"/>
          </p:cNvSpPr>
          <p:nvPr>
            <p:ph type="title"/>
          </p:nvPr>
        </p:nvSpPr>
        <p:spPr>
          <a:xfrm>
            <a:off x="0" y="0"/>
            <a:ext cx="9001125" cy="960173"/>
          </a:xfrm>
        </p:spPr>
        <p:txBody>
          <a:bodyPr>
            <a:normAutofit/>
          </a:bodyPr>
          <a:lstStyle/>
          <a:p>
            <a:r>
              <a:rPr lang="zh-CN" altLang="en-US" sz="2400" dirty="0">
                <a:solidFill>
                  <a:prstClr val="black"/>
                </a:solidFill>
                <a:latin typeface="楷体" panose="02010609060101010101" pitchFamily="49" charset="-122"/>
                <a:ea typeface="楷体" panose="02010609060101010101" pitchFamily="49" charset="-122"/>
              </a:rPr>
              <a:t>五、有关商业贿赂的常见咨询问题</a:t>
            </a:r>
            <a:endParaRPr lang="zh-CN" altLang="en-US" sz="2400" dirty="0"/>
          </a:p>
        </p:txBody>
      </p:sp>
      <p:sp>
        <p:nvSpPr>
          <p:cNvPr id="3" name="灯片编号占位符 2"/>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表格 23"/>
          <p:cNvGraphicFramePr>
            <a:graphicFrameLocks noGrp="1"/>
          </p:cNvGraphicFramePr>
          <p:nvPr/>
        </p:nvGraphicFramePr>
        <p:xfrm>
          <a:off x="520786" y="1656383"/>
          <a:ext cx="7959552" cy="3413282"/>
        </p:xfrm>
        <a:graphic>
          <a:graphicData uri="http://schemas.openxmlformats.org/drawingml/2006/table">
            <a:tbl>
              <a:tblPr firstCol="1" bandRow="1">
                <a:effectLst>
                  <a:outerShdw blurRad="50800" dist="38100" dir="2700000" algn="tl" rotWithShape="0">
                    <a:prstClr val="black">
                      <a:alpha val="40000"/>
                    </a:prstClr>
                  </a:outerShdw>
                </a:effectLst>
                <a:tableStyleId>{5C22544A-7EE6-4342-B048-85BDC9FD1C3A}</a:tableStyleId>
              </a:tblPr>
              <a:tblGrid>
                <a:gridCol w="1193800"/>
                <a:gridCol w="6765752"/>
              </a:tblGrid>
              <a:tr h="41431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latin typeface="Arial" panose="020B0604020202020204" pitchFamily="34" charset="0"/>
                          <a:ea typeface="楷体" panose="02010609060101010101" pitchFamily="49" charset="-122"/>
                          <a:sym typeface="Arial" panose="020B0604020202020204" pitchFamily="34" charset="0"/>
                        </a:rPr>
                        <a:t>事件</a:t>
                      </a:r>
                      <a:endParaRPr lang="en-US" altLang="zh-CN" sz="1600" b="1" dirty="0" smtClean="0">
                        <a:latin typeface="Arial" panose="020B0604020202020204" pitchFamily="34" charset="0"/>
                        <a:ea typeface="楷体" panose="02010609060101010101" pitchFamily="49" charset="-122"/>
                        <a:sym typeface="Arial" panose="020B0604020202020204" pitchFamily="34" charset="0"/>
                      </a:endParaRPr>
                    </a:p>
                  </a:txBody>
                  <a:tcPr marL="91436" marR="91436" marT="39017" marB="39017" anchor="ctr"/>
                </a:tc>
                <a:tc>
                  <a:txBody>
                    <a:bodyPr/>
                    <a:lstStyle/>
                    <a:p>
                      <a:pPr eaLnBrk="1" hangingPunct="1">
                        <a:lnSpc>
                          <a:spcPct val="80000"/>
                        </a:lnSpc>
                        <a:buClrTx/>
                        <a:buSzTx/>
                        <a:buFont typeface="Wingdings" panose="05000000000000000000" pitchFamily="2" charset="2"/>
                        <a:buNone/>
                      </a:pPr>
                      <a:r>
                        <a:rPr lang="zh-CN" altLang="en-US" sz="1600" dirty="0" smtClean="0">
                          <a:latin typeface="Arial" panose="020B0604020202020204" pitchFamily="34" charset="0"/>
                          <a:ea typeface="楷体" panose="02010609060101010101" pitchFamily="49" charset="-122"/>
                          <a:sym typeface="Arial" panose="020B0604020202020204" pitchFamily="34" charset="0"/>
                        </a:rPr>
                        <a:t>雀巢员工侵犯公民个人信息罪</a:t>
                      </a:r>
                      <a:endParaRPr lang="zh-CN" altLang="en-US" sz="1600" dirty="0" smtClean="0">
                        <a:latin typeface="Arial" panose="020B0604020202020204" pitchFamily="34" charset="0"/>
                        <a:ea typeface="楷体" panose="02010609060101010101" pitchFamily="49" charset="-122"/>
                        <a:sym typeface="Arial" panose="020B0604020202020204" pitchFamily="34" charset="0"/>
                      </a:endParaRPr>
                    </a:p>
                  </a:txBody>
                  <a:tcPr marL="91436" marR="91436" marT="39017" marB="39017" anchor="ctr"/>
                </a:tc>
              </a:tr>
              <a:tr h="1457896">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b="1" dirty="0" smtClean="0">
                          <a:latin typeface="Arial" panose="020B0604020202020204" pitchFamily="34" charset="0"/>
                          <a:ea typeface="楷体" panose="02010609060101010101" pitchFamily="49" charset="-122"/>
                          <a:sym typeface="Arial" panose="020B0604020202020204" pitchFamily="34" charset="0"/>
                        </a:rPr>
                        <a:t>一审</a:t>
                      </a:r>
                      <a:endParaRPr lang="en-US" altLang="ja-JP" sz="1600" b="1" dirty="0" smtClean="0">
                        <a:latin typeface="Arial" panose="020B0604020202020204" pitchFamily="34" charset="0"/>
                        <a:ea typeface="楷体" panose="02010609060101010101" pitchFamily="49" charset="-122"/>
                        <a:sym typeface="Arial" panose="020B0604020202020204" pitchFamily="34" charset="0"/>
                      </a:endParaRPr>
                    </a:p>
                  </a:txBody>
                  <a:tcPr marL="91436" marR="91436" marT="39017" marB="39017" anchor="ctr"/>
                </a:tc>
                <a:tc>
                  <a:txBody>
                    <a:bodyPr/>
                    <a:lstStyle/>
                    <a:p>
                      <a:pPr>
                        <a:spcBef>
                          <a:spcPct val="20000"/>
                        </a:spcBef>
                        <a:buClr>
                          <a:srgbClr val="3333CC"/>
                        </a:buClr>
                        <a:buSzPct val="60000"/>
                        <a:defRPr/>
                      </a:pP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2011</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年至</a:t>
                      </a: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2013</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年</a:t>
                      </a: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9</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月，雀巢（中国）有限公司西北区等地员工郑某等</a:t>
                      </a: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5</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人为抢占市场份额，推销雀巢奶粉，通过拉关系、支付好处费等手段，多次从多家医院医务人员手中非法获取公民个人信息。</a:t>
                      </a:r>
                      <a:endPar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endParaRPr>
                    </a:p>
                    <a:p>
                      <a:pPr>
                        <a:spcBef>
                          <a:spcPct val="20000"/>
                        </a:spcBef>
                        <a:buClr>
                          <a:srgbClr val="3333CC"/>
                        </a:buClr>
                        <a:buSzPct val="60000"/>
                        <a:defRPr/>
                      </a:pP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兰州市城关区人民法院于</a:t>
                      </a: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2016</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年</a:t>
                      </a: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10</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月</a:t>
                      </a: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31</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日作出（</a:t>
                      </a: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2016</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）甘</a:t>
                      </a: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0102</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刑初</a:t>
                      </a: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605</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号刑事判决，认定郑某等人构成侵犯公民个人信息罪。众人上诉。</a:t>
                      </a:r>
                      <a:endPar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endParaRPr>
                    </a:p>
                  </a:txBody>
                  <a:tcPr marL="91436" marR="91436" marT="39017" marB="39017" anchor="ctr"/>
                </a:tc>
              </a:tr>
              <a:tr h="702298">
                <a:tc>
                  <a:txBody>
                    <a:bodyPr/>
                    <a:lstStyle/>
                    <a:p>
                      <a:pPr algn="ctr" eaLnBrk="1" hangingPunct="1">
                        <a:lnSpc>
                          <a:spcPct val="80000"/>
                        </a:lnSpc>
                        <a:buClrTx/>
                        <a:buSzTx/>
                        <a:buFont typeface="Wingdings" panose="05000000000000000000" pitchFamily="2" charset="2"/>
                        <a:buNone/>
                      </a:pPr>
                      <a:r>
                        <a:rPr lang="zh-CN" altLang="en-US" sz="1600" dirty="0" smtClean="0">
                          <a:latin typeface="Arial" panose="020B0604020202020204" pitchFamily="34" charset="0"/>
                          <a:ea typeface="楷体" panose="02010609060101010101" pitchFamily="49" charset="-122"/>
                          <a:sym typeface="Arial" panose="020B0604020202020204" pitchFamily="34" charset="0"/>
                        </a:rPr>
                        <a:t>二审</a:t>
                      </a:r>
                      <a:endParaRPr lang="en-US" altLang="zh-CN" sz="1600" dirty="0">
                        <a:latin typeface="Arial" panose="020B0604020202020204" pitchFamily="34" charset="0"/>
                        <a:ea typeface="楷体" panose="02010609060101010101" pitchFamily="49" charset="-122"/>
                        <a:sym typeface="Arial" panose="020B0604020202020204" pitchFamily="34" charset="0"/>
                      </a:endParaRPr>
                    </a:p>
                  </a:txBody>
                  <a:tcPr marL="91436" marR="91436" marT="39017" marB="39017" anchor="ctr"/>
                </a:tc>
                <a:tc>
                  <a:txBody>
                    <a:bodyPr/>
                    <a:lstStyle/>
                    <a:p>
                      <a:pPr marL="0" marR="0" indent="0" algn="l" defTabSz="914400" rtl="0" eaLnBrk="1" fontAlgn="auto" latinLnBrk="0" hangingPunct="1">
                        <a:lnSpc>
                          <a:spcPct val="100000"/>
                        </a:lnSpc>
                        <a:spcBef>
                          <a:spcPct val="0"/>
                        </a:spcBef>
                        <a:spcAft>
                          <a:spcPts val="0"/>
                        </a:spcAft>
                        <a:buClrTx/>
                        <a:buSzTx/>
                        <a:buFontTx/>
                        <a:buNone/>
                        <a:defRPr/>
                      </a:pP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2017</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年</a:t>
                      </a: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5</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月</a:t>
                      </a: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31</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日，甘肃省兰州市中级人民法院作出</a:t>
                      </a: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(2017)</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甘</a:t>
                      </a: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01</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刑终</a:t>
                      </a:r>
                      <a:r>
                        <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89</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号裁定，驳回上诉，维持原判。</a:t>
                      </a:r>
                      <a:endParaRPr lang="en-US" altLang="zh-CN"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endParaRPr>
                    </a:p>
                    <a:p>
                      <a:pPr marL="0" marR="0" indent="0" algn="l" defTabSz="914400" rtl="0" eaLnBrk="1" fontAlgn="auto" latinLnBrk="0" hangingPunct="1">
                        <a:lnSpc>
                          <a:spcPct val="100000"/>
                        </a:lnSpc>
                        <a:spcBef>
                          <a:spcPct val="0"/>
                        </a:spcBef>
                        <a:spcAft>
                          <a:spcPts val="0"/>
                        </a:spcAft>
                        <a:buClrTx/>
                        <a:buSzTx/>
                        <a:buFontTx/>
                        <a:buNone/>
                        <a:defRPr/>
                      </a:pP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单位犯罪是为本单位谋取非法利益之目的，在客观上实施了由本单位集体决定或者由负责人决定的行为。</a:t>
                      </a:r>
                      <a:r>
                        <a:rPr lang="zh-CN" altLang="en-US" sz="1600" kern="0" dirty="0" smtClean="0">
                          <a:solidFill>
                            <a:srgbClr val="FF0000"/>
                          </a:solidFill>
                          <a:latin typeface="Arial" panose="020B0604020202020204" pitchFamily="34" charset="0"/>
                          <a:ea typeface="楷体" panose="02010609060101010101" pitchFamily="49" charset="-122"/>
                          <a:sym typeface="Arial" panose="020B0604020202020204" pitchFamily="34" charset="0"/>
                        </a:rPr>
                        <a:t>雀巢公司政策、员工行为规范等证据证实，雀巢公司禁止员工从事侵犯公民个人信息的违法犯罪行为，各上诉人违反公司管理规定，为提升个人业绩而实施犯罪为个人行为</a:t>
                      </a:r>
                      <a:r>
                        <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rPr>
                        <a:t>。</a:t>
                      </a:r>
                      <a:endParaRPr lang="zh-CN" altLang="en-US" sz="1600" kern="0" dirty="0" smtClean="0">
                        <a:solidFill>
                          <a:srgbClr val="000000"/>
                        </a:solidFill>
                        <a:latin typeface="Arial" panose="020B0604020202020204" pitchFamily="34" charset="0"/>
                        <a:ea typeface="楷体" panose="02010609060101010101" pitchFamily="49" charset="-122"/>
                        <a:sym typeface="Arial" panose="020B0604020202020204" pitchFamily="34" charset="0"/>
                      </a:endParaRPr>
                    </a:p>
                  </a:txBody>
                  <a:tcPr marL="91436" marR="91436" marT="39017" marB="39017" anchor="ctr"/>
                </a:tc>
              </a:tr>
            </a:tbl>
          </a:graphicData>
        </a:graphic>
      </p:graphicFrame>
      <p:sp>
        <p:nvSpPr>
          <p:cNvPr id="2" name="灯片编号占位符 1"/>
          <p:cNvSpPr>
            <a:spLocks noGrp="1"/>
          </p:cNvSpPr>
          <p:nvPr>
            <p:ph type="sldNum" sz="quarter" idx="4"/>
          </p:nvPr>
        </p:nvSpPr>
        <p:spPr/>
        <p:txBody>
          <a:bodyPr/>
          <a:lstStyle/>
          <a:p>
            <a:fld id="{0C913308-F349-4B6D-A68A-DD1791B4A57B}" type="slidenum">
              <a:rPr lang="zh-CN" altLang="en-US" smtClean="0">
                <a:latin typeface="Arial" panose="020B0604020202020204" pitchFamily="34" charset="0"/>
                <a:ea typeface="楷体" panose="02010609060101010101" pitchFamily="49" charset="-122"/>
                <a:sym typeface="Arial" panose="020B0604020202020204" pitchFamily="34" charset="0"/>
              </a:rPr>
            </a:fld>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7" name="标题 2"/>
          <p:cNvSpPr>
            <a:spLocks noGrp="1"/>
          </p:cNvSpPr>
          <p:nvPr>
            <p:ph type="title"/>
          </p:nvPr>
        </p:nvSpPr>
        <p:spPr/>
        <p:txBody>
          <a:bodyPr>
            <a:normAutofit/>
          </a:bodyPr>
          <a:lstStyle/>
          <a:p>
            <a:r>
              <a:rPr lang="zh-CN" altLang="en-US" sz="2400" dirty="0">
                <a:solidFill>
                  <a:prstClr val="black"/>
                </a:solidFill>
                <a:latin typeface="楷体" panose="02010609060101010101" pitchFamily="49" charset="-122"/>
                <a:ea typeface="楷体" panose="02010609060101010101" pitchFamily="49" charset="-122"/>
              </a:rPr>
              <a:t>五、有关商业贿赂的常见咨询问题</a:t>
            </a:r>
            <a:endParaRPr lang="zh-CN" altLang="en-US" sz="2400" dirty="0">
              <a:solidFill>
                <a:prstClr val="black"/>
              </a:solidFill>
              <a:latin typeface="Arial" panose="020B0604020202020204" pitchFamily="34" charset="0"/>
              <a:ea typeface="楷体" panose="02010609060101010101" pitchFamily="49" charset="-122"/>
              <a:sym typeface="Arial" panose="020B0604020202020204" pitchFamily="34" charset="0"/>
            </a:endParaRPr>
          </a:p>
        </p:txBody>
      </p:sp>
      <p:grpSp>
        <p:nvGrpSpPr>
          <p:cNvPr id="8" name="组合 7"/>
          <p:cNvGrpSpPr/>
          <p:nvPr/>
        </p:nvGrpSpPr>
        <p:grpSpPr>
          <a:xfrm>
            <a:off x="-9525" y="1026749"/>
            <a:ext cx="3654576" cy="640553"/>
            <a:chOff x="-585589" y="690354"/>
            <a:chExt cx="3654576" cy="811049"/>
          </a:xfrm>
          <a:effectLst>
            <a:outerShdw blurRad="50800" dist="38100" dir="2700000" algn="tl" rotWithShape="0">
              <a:prstClr val="black">
                <a:alpha val="40000"/>
              </a:prstClr>
            </a:outerShdw>
          </a:effectLst>
        </p:grpSpPr>
        <p:grpSp>
          <p:nvGrpSpPr>
            <p:cNvPr id="9" name="组合 8"/>
            <p:cNvGrpSpPr/>
            <p:nvPr/>
          </p:nvGrpSpPr>
          <p:grpSpPr>
            <a:xfrm>
              <a:off x="-585589" y="690354"/>
              <a:ext cx="3654576" cy="811049"/>
              <a:chOff x="-476977" y="-126947"/>
              <a:chExt cx="2752433" cy="1215904"/>
            </a:xfrm>
          </p:grpSpPr>
          <p:sp>
            <p:nvSpPr>
              <p:cNvPr id="11" name="矩形 10"/>
              <p:cNvSpPr/>
              <p:nvPr/>
            </p:nvSpPr>
            <p:spPr>
              <a:xfrm>
                <a:off x="-476977" y="59779"/>
                <a:ext cx="2413398" cy="732106"/>
              </a:xfrm>
              <a:prstGeom prst="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12" name="等腰三角形 11"/>
              <p:cNvSpPr/>
              <p:nvPr/>
            </p:nvSpPr>
            <p:spPr>
              <a:xfrm rot="5400000">
                <a:off x="1476245" y="289746"/>
                <a:ext cx="1215904" cy="382518"/>
              </a:xfrm>
              <a:prstGeom prst="triangl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grpSp>
        <p:sp>
          <p:nvSpPr>
            <p:cNvPr id="10" name="矩形 9"/>
            <p:cNvSpPr/>
            <p:nvPr/>
          </p:nvSpPr>
          <p:spPr>
            <a:xfrm>
              <a:off x="-508789" y="891287"/>
              <a:ext cx="3005951" cy="409181"/>
            </a:xfrm>
            <a:prstGeom prst="rect">
              <a:avLst/>
            </a:prstGeom>
          </p:spPr>
          <p:txBody>
            <a:bodyPr wrap="none">
              <a:spAutoFit/>
            </a:bodyPr>
            <a:lstStyle/>
            <a:p>
              <a:pPr>
                <a:lnSpc>
                  <a:spcPts val="1800"/>
                </a:lnSpc>
                <a:buClr>
                  <a:schemeClr val="tx1"/>
                </a:buClr>
              </a:pP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企业合规无罪抗辩第一案</a:t>
              </a:r>
              <a:endPar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randombar(horizontal)">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9" name="Picture 2"/>
          <p:cNvPicPr>
            <a:picLocks noChangeAspect="1" noChangeArrowheads="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8790" y="2275077"/>
            <a:ext cx="8363545" cy="191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Rectangle 3"/>
          <p:cNvSpPr>
            <a:spLocks noChangeArrowheads="1"/>
          </p:cNvSpPr>
          <p:nvPr/>
        </p:nvSpPr>
        <p:spPr bwMode="auto">
          <a:xfrm>
            <a:off x="3366046" y="2937863"/>
            <a:ext cx="4606826" cy="51606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9815" tIns="42177" rIns="49815"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buClrTx/>
              <a:buSzTx/>
              <a:buFontTx/>
              <a:buNone/>
            </a:pPr>
            <a:r>
              <a:rPr lang="zh-CN" altLang="en-US" sz="2800" b="1" dirty="0" smtClean="0">
                <a:solidFill>
                  <a:schemeClr val="bg1"/>
                </a:solidFill>
                <a:latin typeface="楷体" panose="02010609060101010101" pitchFamily="49" charset="-122"/>
                <a:ea typeface="楷体" panose="02010609060101010101" pitchFamily="49" charset="-122"/>
              </a:rPr>
              <a:t>六、避免商业贿赂的方法</a:t>
            </a:r>
            <a:endParaRPr lang="ja-JP" altLang="en-US" sz="2800" b="1" dirty="0">
              <a:solidFill>
                <a:schemeClr val="bg1"/>
              </a:solidFill>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12"/>
          </p:nvPr>
        </p:nvSpPr>
        <p:spPr/>
        <p:txBody>
          <a:bodyPr/>
          <a:lstStyle/>
          <a:p>
            <a:fld id="{75D1015E-D463-4A44-84E9-A6D2CFE14C3D}"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Oval 12"/>
          <p:cNvSpPr>
            <a:spLocks noChangeArrowheads="1"/>
          </p:cNvSpPr>
          <p:nvPr/>
        </p:nvSpPr>
        <p:spPr bwMode="gray">
          <a:xfrm>
            <a:off x="4208685" y="2687732"/>
            <a:ext cx="239640" cy="444370"/>
          </a:xfrm>
          <a:prstGeom prst="ellipse">
            <a:avLst/>
          </a:prstGeom>
          <a:gradFill rotWithShape="1">
            <a:gsLst>
              <a:gs pos="0">
                <a:srgbClr val="93D4E9"/>
              </a:gs>
              <a:gs pos="50000">
                <a:srgbClr val="0099CC"/>
              </a:gs>
              <a:gs pos="100000">
                <a:srgbClr val="93D4E9"/>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wrap="none" lIns="84353" tIns="42177" rIns="84353" bIns="42177" anchor="ctr">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endParaRPr lang="zh-CN" altLang="en-US" sz="1500" dirty="0">
              <a:latin typeface="Arial" panose="020B0604020202020204" pitchFamily="34" charset="0"/>
              <a:ea typeface="楷体" panose="02010609060101010101" pitchFamily="49" charset="-122"/>
            </a:endParaRPr>
          </a:p>
        </p:txBody>
      </p:sp>
      <p:sp>
        <p:nvSpPr>
          <p:cNvPr id="48132" name="Oval 13"/>
          <p:cNvSpPr>
            <a:spLocks noChangeArrowheads="1"/>
          </p:cNvSpPr>
          <p:nvPr/>
        </p:nvSpPr>
        <p:spPr bwMode="gray">
          <a:xfrm>
            <a:off x="3477617" y="2687732"/>
            <a:ext cx="1701776" cy="444370"/>
          </a:xfrm>
          <a:prstGeom prst="ellipse">
            <a:avLst/>
          </a:prstGeom>
          <a:gradFill rotWithShape="1">
            <a:gsLst>
              <a:gs pos="0">
                <a:srgbClr val="00536E"/>
              </a:gs>
              <a:gs pos="50000">
                <a:srgbClr val="0099CC"/>
              </a:gs>
              <a:gs pos="100000">
                <a:srgbClr val="00536E"/>
              </a:gs>
            </a:gsLst>
            <a:lin ang="18900000" scaled="1"/>
          </a:gradFill>
          <a:ln>
            <a:noFill/>
          </a:ln>
          <a:extLst>
            <a:ext uri="{91240B29-F687-4F45-9708-019B960494DF}">
              <a14:hiddenLine xmlns:a14="http://schemas.microsoft.com/office/drawing/2010/main" w="38100">
                <a:solidFill>
                  <a:srgbClr val="000000"/>
                </a:solidFill>
                <a:round/>
              </a14:hiddenLine>
            </a:ext>
          </a:extLst>
        </p:spPr>
        <p:txBody>
          <a:bodyPr lIns="84353" tIns="42177" rIns="84353" bIns="42177" anchor="ctr">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endParaRPr lang="zh-CN" altLang="en-US" sz="1500" dirty="0">
              <a:latin typeface="Arial" panose="020B0604020202020204" pitchFamily="34" charset="0"/>
              <a:ea typeface="楷体" panose="02010609060101010101" pitchFamily="49" charset="-122"/>
            </a:endParaRPr>
          </a:p>
        </p:txBody>
      </p:sp>
      <p:sp>
        <p:nvSpPr>
          <p:cNvPr id="48133" name="Oval 14"/>
          <p:cNvSpPr>
            <a:spLocks noChangeArrowheads="1"/>
          </p:cNvSpPr>
          <p:nvPr/>
        </p:nvSpPr>
        <p:spPr bwMode="gray">
          <a:xfrm>
            <a:off x="3479180" y="2690399"/>
            <a:ext cx="1701775" cy="444370"/>
          </a:xfrm>
          <a:prstGeom prst="ellipse">
            <a:avLst/>
          </a:prstGeom>
          <a:gradFill rotWithShape="1">
            <a:gsLst>
              <a:gs pos="0">
                <a:srgbClr val="006182"/>
              </a:gs>
              <a:gs pos="100000">
                <a:srgbClr val="0099CC">
                  <a:alpha val="0"/>
                </a:srgbClr>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lIns="84353" tIns="42177" rIns="84353" bIns="42177" anchor="ctr">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endParaRPr lang="zh-CN" altLang="en-US" sz="1500" dirty="0">
              <a:latin typeface="Arial" panose="020B0604020202020204" pitchFamily="34" charset="0"/>
              <a:ea typeface="楷体" panose="02010609060101010101" pitchFamily="49" charset="-122"/>
            </a:endParaRPr>
          </a:p>
        </p:txBody>
      </p:sp>
      <p:sp>
        <p:nvSpPr>
          <p:cNvPr id="48134" name="Oval 15"/>
          <p:cNvSpPr>
            <a:spLocks noChangeArrowheads="1"/>
          </p:cNvSpPr>
          <p:nvPr/>
        </p:nvSpPr>
        <p:spPr bwMode="gray">
          <a:xfrm>
            <a:off x="3569817" y="2687732"/>
            <a:ext cx="1531441" cy="444370"/>
          </a:xfrm>
          <a:prstGeom prst="ellipse">
            <a:avLst/>
          </a:prstGeom>
          <a:solidFill>
            <a:srgbClr val="333333"/>
          </a:solidFill>
          <a:ln>
            <a:noFill/>
          </a:ln>
          <a:extLst>
            <a:ext uri="{91240B29-F687-4F45-9708-019B960494DF}">
              <a14:hiddenLine xmlns:a14="http://schemas.microsoft.com/office/drawing/2010/main" w="38100">
                <a:solidFill>
                  <a:srgbClr val="000000"/>
                </a:solidFill>
                <a:round/>
              </a14:hiddenLine>
            </a:ext>
          </a:extLst>
        </p:spPr>
        <p:txBody>
          <a:bodyPr lIns="84353" tIns="42177" rIns="84353" bIns="42177" anchor="ctr">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endParaRPr lang="zh-CN" altLang="en-US" sz="1500" dirty="0">
              <a:latin typeface="Arial" panose="020B0604020202020204" pitchFamily="34" charset="0"/>
              <a:ea typeface="楷体" panose="02010609060101010101" pitchFamily="49" charset="-122"/>
            </a:endParaRPr>
          </a:p>
        </p:txBody>
      </p:sp>
      <p:grpSp>
        <p:nvGrpSpPr>
          <p:cNvPr id="48135" name="Group 16"/>
          <p:cNvGrpSpPr/>
          <p:nvPr/>
        </p:nvGrpSpPr>
        <p:grpSpPr bwMode="auto">
          <a:xfrm>
            <a:off x="3597945" y="2271135"/>
            <a:ext cx="1481435" cy="1265562"/>
            <a:chOff x="4166" y="1706"/>
            <a:chExt cx="1252" cy="1252"/>
          </a:xfrm>
        </p:grpSpPr>
        <p:sp>
          <p:nvSpPr>
            <p:cNvPr id="48151" name="Oval 17"/>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endParaRPr lang="zh-CN" altLang="en-US" sz="1500" dirty="0">
                <a:latin typeface="Arial" panose="020B0604020202020204" pitchFamily="34" charset="0"/>
                <a:ea typeface="楷体" panose="02010609060101010101" pitchFamily="49" charset="-122"/>
              </a:endParaRPr>
            </a:p>
          </p:txBody>
        </p:sp>
        <p:sp>
          <p:nvSpPr>
            <p:cNvPr id="48152" name="Oval 18"/>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endParaRPr lang="zh-CN" altLang="en-US" sz="1500" dirty="0">
                <a:latin typeface="Arial" panose="020B0604020202020204" pitchFamily="34" charset="0"/>
                <a:ea typeface="楷体" panose="02010609060101010101" pitchFamily="49" charset="-122"/>
              </a:endParaRPr>
            </a:p>
          </p:txBody>
        </p:sp>
        <p:sp>
          <p:nvSpPr>
            <p:cNvPr id="48153" name="Oval 19"/>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endParaRPr lang="zh-CN" altLang="en-US" sz="1500" dirty="0">
                <a:latin typeface="Arial" panose="020B0604020202020204" pitchFamily="34" charset="0"/>
                <a:ea typeface="楷体" panose="02010609060101010101" pitchFamily="49" charset="-122"/>
              </a:endParaRPr>
            </a:p>
          </p:txBody>
        </p:sp>
        <p:sp>
          <p:nvSpPr>
            <p:cNvPr id="48154" name="Oval 20"/>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endParaRPr lang="zh-CN" altLang="en-US" sz="1500" dirty="0">
                <a:latin typeface="Arial" panose="020B0604020202020204" pitchFamily="34" charset="0"/>
                <a:ea typeface="楷体" panose="02010609060101010101" pitchFamily="49" charset="-122"/>
              </a:endParaRPr>
            </a:p>
          </p:txBody>
        </p:sp>
      </p:grpSp>
      <p:sp>
        <p:nvSpPr>
          <p:cNvPr id="48136" name="Text Box 21"/>
          <p:cNvSpPr txBox="1">
            <a:spLocks noChangeArrowheads="1"/>
          </p:cNvSpPr>
          <p:nvPr/>
        </p:nvSpPr>
        <p:spPr bwMode="gray">
          <a:xfrm>
            <a:off x="3477617" y="2631853"/>
            <a:ext cx="1767252" cy="626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53" tIns="42177" rIns="84353" bIns="42177">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20000"/>
              </a:spcBef>
              <a:buClr>
                <a:schemeClr val="tx1"/>
              </a:buClr>
              <a:buSzPct val="60000"/>
              <a:buFont typeface="Wingdings" panose="05000000000000000000" pitchFamily="2" charset="2"/>
              <a:buNone/>
            </a:pPr>
            <a:r>
              <a:rPr lang="zh-CN" altLang="en-US" sz="1600" b="1" dirty="0" smtClean="0">
                <a:latin typeface="楷体" panose="02010609060101010101" pitchFamily="49" charset="-122"/>
                <a:ea typeface="楷体" panose="02010609060101010101" pitchFamily="49" charset="-122"/>
              </a:rPr>
              <a:t>防止商业贿赂</a:t>
            </a:r>
            <a:endParaRPr lang="en-US" altLang="zh-CN" sz="1600" b="1" dirty="0" smtClean="0">
              <a:latin typeface="楷体" panose="02010609060101010101" pitchFamily="49" charset="-122"/>
              <a:ea typeface="楷体" panose="02010609060101010101" pitchFamily="49" charset="-122"/>
            </a:endParaRPr>
          </a:p>
          <a:p>
            <a:pPr algn="ctr" eaLnBrk="1" hangingPunct="1">
              <a:spcBef>
                <a:spcPct val="20000"/>
              </a:spcBef>
              <a:buClr>
                <a:schemeClr val="tx1"/>
              </a:buClr>
              <a:buSzPct val="60000"/>
              <a:buFont typeface="Wingdings" panose="05000000000000000000" pitchFamily="2" charset="2"/>
              <a:buNone/>
            </a:pPr>
            <a:r>
              <a:rPr lang="zh-CN" altLang="en-US" sz="1600" b="1" dirty="0" smtClean="0">
                <a:latin typeface="楷体" panose="02010609060101010101" pitchFamily="49" charset="-122"/>
                <a:ea typeface="楷体" panose="02010609060101010101" pitchFamily="49" charset="-122"/>
              </a:rPr>
              <a:t>的方法</a:t>
            </a:r>
            <a:endParaRPr lang="en-US" altLang="zh-CN" sz="1600" b="1" dirty="0">
              <a:solidFill>
                <a:srgbClr val="080808"/>
              </a:solidFill>
              <a:latin typeface="楷体" panose="02010609060101010101" pitchFamily="49" charset="-122"/>
              <a:ea typeface="楷体" panose="02010609060101010101" pitchFamily="49" charset="-122"/>
            </a:endParaRPr>
          </a:p>
        </p:txBody>
      </p:sp>
      <p:sp>
        <p:nvSpPr>
          <p:cNvPr id="48137" name="AutoShape 4"/>
          <p:cNvSpPr>
            <a:spLocks noChangeArrowheads="1"/>
          </p:cNvSpPr>
          <p:nvPr/>
        </p:nvSpPr>
        <p:spPr bwMode="gray">
          <a:xfrm rot="-3626814">
            <a:off x="4614825" y="1913161"/>
            <a:ext cx="613444" cy="262533"/>
          </a:xfrm>
          <a:prstGeom prst="rightArrow">
            <a:avLst>
              <a:gd name="adj1" fmla="val 35167"/>
              <a:gd name="adj2" fmla="val 110880"/>
            </a:avLst>
          </a:prstGeom>
          <a:gradFill rotWithShape="1">
            <a:gsLst>
              <a:gs pos="0">
                <a:srgbClr val="3C3C3C">
                  <a:alpha val="0"/>
                </a:srgbClr>
              </a:gs>
              <a:gs pos="100000">
                <a:srgbClr val="5F5F5F"/>
              </a:gs>
            </a:gsLst>
            <a:lin ang="0" scaled="1"/>
          </a:gradFill>
          <a:ln>
            <a:noFill/>
          </a:ln>
          <a:extLst>
            <a:ext uri="{91240B29-F687-4F45-9708-019B960494DF}">
              <a14:hiddenLine xmlns:a14="http://schemas.microsoft.com/office/drawing/2010/main" w="0">
                <a:solidFill>
                  <a:srgbClr val="000000"/>
                </a:solidFill>
                <a:miter lim="800000"/>
                <a:headEnd/>
                <a:tailEnd/>
              </a14:hiddenLine>
            </a:ext>
          </a:extLst>
        </p:spPr>
        <p:txBody>
          <a:bodyPr wrap="none" lIns="84353" tIns="42177" rIns="84353" bIns="42177"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endParaRPr lang="zh-CN" altLang="en-US" sz="1500" dirty="0">
              <a:latin typeface="Arial" panose="020B0604020202020204" pitchFamily="34" charset="0"/>
              <a:ea typeface="楷体" panose="02010609060101010101" pitchFamily="49" charset="-122"/>
            </a:endParaRPr>
          </a:p>
        </p:txBody>
      </p:sp>
      <p:sp>
        <p:nvSpPr>
          <p:cNvPr id="48138" name="AutoShape 5"/>
          <p:cNvSpPr>
            <a:spLocks noChangeArrowheads="1"/>
          </p:cNvSpPr>
          <p:nvPr/>
        </p:nvSpPr>
        <p:spPr bwMode="gray">
          <a:xfrm rot="3465783">
            <a:off x="4668624" y="3542122"/>
            <a:ext cx="612111" cy="262533"/>
          </a:xfrm>
          <a:prstGeom prst="rightArrow">
            <a:avLst>
              <a:gd name="adj1" fmla="val 35167"/>
              <a:gd name="adj2" fmla="val 110639"/>
            </a:avLst>
          </a:prstGeom>
          <a:gradFill rotWithShape="1">
            <a:gsLst>
              <a:gs pos="0">
                <a:srgbClr val="3C3C3C">
                  <a:alpha val="0"/>
                </a:srgbClr>
              </a:gs>
              <a:gs pos="100000">
                <a:srgbClr val="5F5F5F"/>
              </a:gs>
            </a:gsLst>
            <a:lin ang="0" scaled="1"/>
          </a:gradFill>
          <a:ln>
            <a:noFill/>
          </a:ln>
          <a:extLst>
            <a:ext uri="{91240B29-F687-4F45-9708-019B960494DF}">
              <a14:hiddenLine xmlns:a14="http://schemas.microsoft.com/office/drawing/2010/main" w="0">
                <a:solidFill>
                  <a:srgbClr val="000000"/>
                </a:solidFill>
                <a:miter lim="800000"/>
                <a:headEnd/>
                <a:tailEnd/>
              </a14:hiddenLine>
            </a:ext>
          </a:extLst>
        </p:spPr>
        <p:txBody>
          <a:bodyPr wrap="none" lIns="84353" tIns="42177" rIns="84353" bIns="42177"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endParaRPr lang="zh-CN" altLang="en-US" sz="1500" dirty="0">
              <a:latin typeface="Arial" panose="020B0604020202020204" pitchFamily="34" charset="0"/>
              <a:ea typeface="楷体" panose="02010609060101010101" pitchFamily="49" charset="-122"/>
            </a:endParaRPr>
          </a:p>
        </p:txBody>
      </p:sp>
      <p:sp>
        <p:nvSpPr>
          <p:cNvPr id="48139" name="AutoShape 6"/>
          <p:cNvSpPr>
            <a:spLocks noChangeArrowheads="1"/>
          </p:cNvSpPr>
          <p:nvPr/>
        </p:nvSpPr>
        <p:spPr bwMode="gray">
          <a:xfrm rot="-7230978">
            <a:off x="3511449" y="1973286"/>
            <a:ext cx="612110" cy="260971"/>
          </a:xfrm>
          <a:prstGeom prst="rightArrow">
            <a:avLst>
              <a:gd name="adj1" fmla="val 35167"/>
              <a:gd name="adj2" fmla="val 111301"/>
            </a:avLst>
          </a:prstGeom>
          <a:gradFill rotWithShape="1">
            <a:gsLst>
              <a:gs pos="0">
                <a:srgbClr val="3C3C3C">
                  <a:alpha val="0"/>
                </a:srgbClr>
              </a:gs>
              <a:gs pos="100000">
                <a:srgbClr val="5F5F5F"/>
              </a:gs>
            </a:gsLst>
            <a:lin ang="0" scaled="1"/>
          </a:gradFill>
          <a:ln>
            <a:noFill/>
          </a:ln>
          <a:extLst>
            <a:ext uri="{91240B29-F687-4F45-9708-019B960494DF}">
              <a14:hiddenLine xmlns:a14="http://schemas.microsoft.com/office/drawing/2010/main" w="0">
                <a:solidFill>
                  <a:srgbClr val="000000"/>
                </a:solidFill>
                <a:miter lim="800000"/>
                <a:headEnd/>
                <a:tailEnd/>
              </a14:hiddenLine>
            </a:ext>
          </a:extLst>
        </p:spPr>
        <p:txBody>
          <a:bodyPr wrap="none" lIns="84353" tIns="42177" rIns="84353" bIns="42177"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endParaRPr lang="zh-CN" altLang="en-US" sz="1500" dirty="0">
              <a:latin typeface="Arial" panose="020B0604020202020204" pitchFamily="34" charset="0"/>
              <a:ea typeface="楷体" panose="02010609060101010101" pitchFamily="49" charset="-122"/>
            </a:endParaRPr>
          </a:p>
        </p:txBody>
      </p:sp>
      <p:sp>
        <p:nvSpPr>
          <p:cNvPr id="48140" name="AutoShape 7"/>
          <p:cNvSpPr>
            <a:spLocks noChangeArrowheads="1"/>
          </p:cNvSpPr>
          <p:nvPr/>
        </p:nvSpPr>
        <p:spPr bwMode="gray">
          <a:xfrm rot="7535209">
            <a:off x="3477069" y="3561573"/>
            <a:ext cx="612111" cy="260971"/>
          </a:xfrm>
          <a:prstGeom prst="rightArrow">
            <a:avLst>
              <a:gd name="adj1" fmla="val 35167"/>
              <a:gd name="adj2" fmla="val 111302"/>
            </a:avLst>
          </a:prstGeom>
          <a:gradFill rotWithShape="1">
            <a:gsLst>
              <a:gs pos="0">
                <a:srgbClr val="3C3C3C">
                  <a:alpha val="0"/>
                </a:srgbClr>
              </a:gs>
              <a:gs pos="100000">
                <a:srgbClr val="5F5F5F"/>
              </a:gs>
            </a:gsLst>
            <a:lin ang="0" scaled="1"/>
          </a:gradFill>
          <a:ln>
            <a:noFill/>
          </a:ln>
          <a:extLst>
            <a:ext uri="{91240B29-F687-4F45-9708-019B960494DF}">
              <a14:hiddenLine xmlns:a14="http://schemas.microsoft.com/office/drawing/2010/main" w="0">
                <a:solidFill>
                  <a:srgbClr val="000000"/>
                </a:solidFill>
                <a:miter lim="800000"/>
                <a:headEnd/>
                <a:tailEnd/>
              </a14:hiddenLine>
            </a:ext>
          </a:extLst>
        </p:spPr>
        <p:txBody>
          <a:bodyPr wrap="none" lIns="84353" tIns="42177" rIns="84353" bIns="42177"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endParaRPr lang="zh-CN" altLang="en-US" sz="1500" dirty="0">
              <a:latin typeface="Arial" panose="020B0604020202020204" pitchFamily="34" charset="0"/>
              <a:ea typeface="楷体" panose="02010609060101010101" pitchFamily="49" charset="-122"/>
            </a:endParaRPr>
          </a:p>
        </p:txBody>
      </p:sp>
      <p:sp>
        <p:nvSpPr>
          <p:cNvPr id="48141" name="AutoShape 8"/>
          <p:cNvSpPr>
            <a:spLocks noChangeArrowheads="1"/>
          </p:cNvSpPr>
          <p:nvPr/>
        </p:nvSpPr>
        <p:spPr bwMode="gray">
          <a:xfrm>
            <a:off x="5087193" y="2804564"/>
            <a:ext cx="717278" cy="224040"/>
          </a:xfrm>
          <a:prstGeom prst="rightArrow">
            <a:avLst>
              <a:gd name="adj1" fmla="val 35167"/>
              <a:gd name="adj2" fmla="val 110639"/>
            </a:avLst>
          </a:prstGeom>
          <a:gradFill rotWithShape="1">
            <a:gsLst>
              <a:gs pos="0">
                <a:srgbClr val="3C3C3C">
                  <a:alpha val="0"/>
                </a:srgbClr>
              </a:gs>
              <a:gs pos="100000">
                <a:srgbClr val="5F5F5F"/>
              </a:gs>
            </a:gsLst>
            <a:lin ang="0" scaled="1"/>
          </a:gradFill>
          <a:ln>
            <a:noFill/>
          </a:ln>
          <a:extLst>
            <a:ext uri="{91240B29-F687-4F45-9708-019B960494DF}">
              <a14:hiddenLine xmlns:a14="http://schemas.microsoft.com/office/drawing/2010/main" w="0">
                <a:solidFill>
                  <a:srgbClr val="000000"/>
                </a:solidFill>
                <a:miter lim="800000"/>
                <a:headEnd/>
                <a:tailEnd/>
              </a14:hiddenLine>
            </a:ext>
          </a:extLst>
        </p:spPr>
        <p:txBody>
          <a:bodyPr wrap="none" lIns="84353" tIns="42177" rIns="84353" bIns="42177"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endParaRPr lang="zh-CN" altLang="en-US" sz="1500" dirty="0">
              <a:latin typeface="Arial" panose="020B0604020202020204" pitchFamily="34" charset="0"/>
              <a:ea typeface="楷体" panose="02010609060101010101" pitchFamily="49" charset="-122"/>
            </a:endParaRPr>
          </a:p>
        </p:txBody>
      </p:sp>
      <p:sp>
        <p:nvSpPr>
          <p:cNvPr id="48142" name="AutoShape 9"/>
          <p:cNvSpPr>
            <a:spLocks noChangeArrowheads="1"/>
          </p:cNvSpPr>
          <p:nvPr/>
        </p:nvSpPr>
        <p:spPr bwMode="gray">
          <a:xfrm rot="10800000">
            <a:off x="2904109" y="2800564"/>
            <a:ext cx="782910" cy="222706"/>
          </a:xfrm>
          <a:prstGeom prst="rightArrow">
            <a:avLst>
              <a:gd name="adj1" fmla="val 35167"/>
              <a:gd name="adj2" fmla="val 121486"/>
            </a:avLst>
          </a:prstGeom>
          <a:gradFill rotWithShape="1">
            <a:gsLst>
              <a:gs pos="0">
                <a:srgbClr val="3C3C3C">
                  <a:alpha val="0"/>
                </a:srgbClr>
              </a:gs>
              <a:gs pos="100000">
                <a:srgbClr val="5F5F5F"/>
              </a:gs>
            </a:gsLst>
            <a:lin ang="0" scaled="1"/>
          </a:gradFill>
          <a:ln>
            <a:noFill/>
          </a:ln>
          <a:extLst>
            <a:ext uri="{91240B29-F687-4F45-9708-019B960494DF}">
              <a14:hiddenLine xmlns:a14="http://schemas.microsoft.com/office/drawing/2010/main" w="0">
                <a:solidFill>
                  <a:srgbClr val="000000"/>
                </a:solidFill>
                <a:miter lim="800000"/>
                <a:headEnd/>
                <a:tailEnd/>
              </a14:hiddenLine>
            </a:ext>
          </a:extLst>
        </p:spPr>
        <p:txBody>
          <a:bodyPr wrap="none" lIns="84353" tIns="42177" rIns="84353" bIns="42177"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endParaRPr lang="zh-CN" altLang="en-US" sz="1500" dirty="0">
              <a:latin typeface="Arial" panose="020B0604020202020204" pitchFamily="34" charset="0"/>
              <a:ea typeface="楷体" panose="02010609060101010101" pitchFamily="49" charset="-122"/>
            </a:endParaRPr>
          </a:p>
        </p:txBody>
      </p:sp>
      <p:sp>
        <p:nvSpPr>
          <p:cNvPr id="655382" name="AutoShape 22"/>
          <p:cNvSpPr>
            <a:spLocks noChangeArrowheads="1"/>
          </p:cNvSpPr>
          <p:nvPr/>
        </p:nvSpPr>
        <p:spPr bwMode="gray">
          <a:xfrm>
            <a:off x="324098" y="2713920"/>
            <a:ext cx="2545631" cy="366654"/>
          </a:xfrm>
          <a:prstGeom prst="roundRect">
            <a:avLst>
              <a:gd name="adj" fmla="val 16667"/>
            </a:avLst>
          </a:prstGeom>
          <a:solidFill>
            <a:schemeClr val="tx2">
              <a:lumMod val="60000"/>
              <a:lumOff val="40000"/>
            </a:schemeClr>
          </a:solidFill>
          <a:effectLst>
            <a:outerShdw blurRad="40000" dist="20000" dir="5400000" rotWithShape="0">
              <a:srgbClr val="000000">
                <a:alpha val="38000"/>
              </a:srgbClr>
            </a:outerShdw>
            <a:reflection blurRad="6350" stA="50000" endA="300" endPos="55500" dist="50800" dir="5400000" sy="-100000" algn="bl" rotWithShape="0"/>
          </a:effectLst>
        </p:spPr>
        <p:style>
          <a:lnRef idx="3">
            <a:schemeClr val="lt1"/>
          </a:lnRef>
          <a:fillRef idx="1">
            <a:schemeClr val="accent1"/>
          </a:fillRef>
          <a:effectRef idx="1">
            <a:schemeClr val="accent1"/>
          </a:effectRef>
          <a:fontRef idx="minor">
            <a:schemeClr val="lt1"/>
          </a:fontRef>
        </p:style>
        <p:txBody>
          <a:bodyPr lIns="84353" tIns="42177" rIns="84353" bIns="42177" anchor="ctr">
            <a:spAutoFit/>
          </a:bodyPr>
          <a:lstStyle/>
          <a:p>
            <a:pPr algn="ctr">
              <a:defRPr/>
            </a:pPr>
            <a:r>
              <a:rPr lang="en-US" altLang="ja-JP" sz="1600" dirty="0" smtClean="0">
                <a:solidFill>
                  <a:schemeClr val="bg1"/>
                </a:solidFill>
                <a:latin typeface="楷体" panose="02010609060101010101" pitchFamily="49" charset="-122"/>
                <a:ea typeface="楷体" panose="02010609060101010101" pitchFamily="49" charset="-122"/>
              </a:rPr>
              <a:t>3. </a:t>
            </a:r>
            <a:r>
              <a:rPr lang="zh-CN" altLang="en-US" sz="1600" dirty="0" smtClean="0">
                <a:solidFill>
                  <a:schemeClr val="bg1"/>
                </a:solidFill>
                <a:latin typeface="楷体" panose="02010609060101010101" pitchFamily="49" charset="-122"/>
                <a:ea typeface="楷体" panose="02010609060101010101" pitchFamily="49" charset="-122"/>
              </a:rPr>
              <a:t>完善</a:t>
            </a:r>
            <a:r>
              <a:rPr lang="zh-CN" altLang="en-US" sz="1600" dirty="0">
                <a:solidFill>
                  <a:schemeClr val="bg1"/>
                </a:solidFill>
                <a:latin typeface="楷体" panose="02010609060101010101" pitchFamily="49" charset="-122"/>
                <a:ea typeface="楷体" panose="02010609060101010101" pitchFamily="49" charset="-122"/>
              </a:rPr>
              <a:t>会计</a:t>
            </a:r>
            <a:r>
              <a:rPr lang="zh-CN" altLang="en-US" sz="1600" dirty="0" smtClean="0">
                <a:solidFill>
                  <a:schemeClr val="bg1"/>
                </a:solidFill>
                <a:latin typeface="楷体" panose="02010609060101010101" pitchFamily="49" charset="-122"/>
                <a:ea typeface="楷体" panose="02010609060101010101" pitchFamily="49" charset="-122"/>
              </a:rPr>
              <a:t>记账</a:t>
            </a:r>
            <a:endParaRPr lang="en-US" altLang="zh-CN" sz="1600" dirty="0">
              <a:solidFill>
                <a:schemeClr val="bg1"/>
              </a:solidFill>
              <a:latin typeface="楷体" panose="02010609060101010101" pitchFamily="49" charset="-122"/>
              <a:ea typeface="楷体" panose="02010609060101010101" pitchFamily="49" charset="-122"/>
            </a:endParaRPr>
          </a:p>
        </p:txBody>
      </p:sp>
      <p:sp>
        <p:nvSpPr>
          <p:cNvPr id="48145" name="AutoShape 23"/>
          <p:cNvSpPr>
            <a:spLocks noChangeArrowheads="1"/>
          </p:cNvSpPr>
          <p:nvPr/>
        </p:nvSpPr>
        <p:spPr bwMode="gray">
          <a:xfrm>
            <a:off x="997616" y="1502353"/>
            <a:ext cx="2530004" cy="366654"/>
          </a:xfrm>
          <a:prstGeom prst="roundRect">
            <a:avLst>
              <a:gd name="adj" fmla="val 16667"/>
            </a:avLst>
          </a:prstGeom>
          <a:solidFill>
            <a:schemeClr val="accent2">
              <a:lumMod val="60000"/>
              <a:lumOff val="40000"/>
            </a:schemeClr>
          </a:solidFill>
          <a:effectLst>
            <a:outerShdw blurRad="40000" dist="20000" dir="5400000" rotWithShape="0">
              <a:srgbClr val="000000">
                <a:alpha val="38000"/>
              </a:srgbClr>
            </a:outerShdw>
            <a:reflection blurRad="6350" stA="50000" endA="300" endPos="55500" dist="50800" dir="5400000" sy="-100000" algn="bl" rotWithShape="0"/>
          </a:effectLst>
        </p:spPr>
        <p:style>
          <a:lnRef idx="3">
            <a:schemeClr val="lt1"/>
          </a:lnRef>
          <a:fillRef idx="1">
            <a:schemeClr val="accent2"/>
          </a:fillRef>
          <a:effectRef idx="1">
            <a:schemeClr val="accent2"/>
          </a:effectRef>
          <a:fontRef idx="minor">
            <a:schemeClr val="lt1"/>
          </a:fontRef>
        </p:style>
        <p:txBody>
          <a:bodyPr lIns="84353" tIns="42177" rIns="84353" bIns="42177" anchor="ctr">
            <a:spAutoFit/>
          </a:bodyPr>
          <a:lstStyle>
            <a:lvl1pPr>
              <a:defRPr>
                <a:solidFill>
                  <a:schemeClr val="tx1"/>
                </a:solidFill>
                <a:latin typeface="Tahoma" panose="020B0604030504040204" pitchFamily="34" charset="0"/>
                <a:ea typeface="宋体" pitchFamily="2" charset="-122"/>
              </a:defRPr>
            </a:lvl1pPr>
            <a:lvl2pPr marL="742950" indent="-285750">
              <a:defRPr>
                <a:solidFill>
                  <a:schemeClr val="tx1"/>
                </a:solidFill>
                <a:latin typeface="Tahoma" panose="020B0604030504040204" pitchFamily="34" charset="0"/>
                <a:ea typeface="宋体" pitchFamily="2" charset="-122"/>
              </a:defRPr>
            </a:lvl2pPr>
            <a:lvl3pPr marL="1143000" indent="-228600">
              <a:defRPr>
                <a:solidFill>
                  <a:schemeClr val="tx1"/>
                </a:solidFill>
                <a:latin typeface="Tahoma" panose="020B0604030504040204" pitchFamily="34" charset="0"/>
                <a:ea typeface="宋体" pitchFamily="2" charset="-122"/>
              </a:defRPr>
            </a:lvl3pPr>
            <a:lvl4pPr marL="1600200" indent="-228600">
              <a:defRPr>
                <a:solidFill>
                  <a:schemeClr val="tx1"/>
                </a:solidFill>
                <a:latin typeface="Tahoma" panose="020B0604030504040204" pitchFamily="34" charset="0"/>
                <a:ea typeface="宋体" pitchFamily="2" charset="-122"/>
              </a:defRPr>
            </a:lvl4pPr>
            <a:lvl5pPr marL="2057400" indent="-228600">
              <a:defRPr>
                <a:solidFill>
                  <a:schemeClr val="tx1"/>
                </a:solidFill>
                <a:latin typeface="Tahoma" panose="020B0604030504040204"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itchFamily="2" charset="-122"/>
              </a:defRPr>
            </a:lvl9pPr>
          </a:lstStyle>
          <a:p>
            <a:pPr algn="ctr"/>
            <a:r>
              <a:rPr lang="en-US" altLang="zh-CN" sz="1600" dirty="0" smtClean="0">
                <a:solidFill>
                  <a:schemeClr val="bg1"/>
                </a:solidFill>
                <a:latin typeface="楷体" panose="02010609060101010101" pitchFamily="49" charset="-122"/>
                <a:ea typeface="楷体" panose="02010609060101010101" pitchFamily="49" charset="-122"/>
              </a:rPr>
              <a:t>1. </a:t>
            </a:r>
            <a:r>
              <a:rPr lang="zh-CN" altLang="en-US" sz="1600" dirty="0" smtClean="0">
                <a:solidFill>
                  <a:schemeClr val="bg1"/>
                </a:solidFill>
                <a:latin typeface="楷体" panose="02010609060101010101" pitchFamily="49" charset="-122"/>
                <a:ea typeface="楷体" panose="02010609060101010101" pitchFamily="49" charset="-122"/>
              </a:rPr>
              <a:t>调整交易方案</a:t>
            </a:r>
            <a:endParaRPr lang="en-US" altLang="zh-CN" sz="1600" dirty="0">
              <a:solidFill>
                <a:schemeClr val="bg1"/>
              </a:solidFill>
              <a:latin typeface="楷体" panose="02010609060101010101" pitchFamily="49" charset="-122"/>
              <a:ea typeface="楷体" panose="02010609060101010101" pitchFamily="49" charset="-122"/>
            </a:endParaRPr>
          </a:p>
        </p:txBody>
      </p:sp>
      <p:sp>
        <p:nvSpPr>
          <p:cNvPr id="655384" name="AutoShape 24"/>
          <p:cNvSpPr>
            <a:spLocks noChangeArrowheads="1"/>
          </p:cNvSpPr>
          <p:nvPr/>
        </p:nvSpPr>
        <p:spPr bwMode="gray">
          <a:xfrm>
            <a:off x="997616" y="4124842"/>
            <a:ext cx="2684713" cy="366654"/>
          </a:xfrm>
          <a:prstGeom prst="roundRect">
            <a:avLst>
              <a:gd name="adj" fmla="val 16667"/>
            </a:avLst>
          </a:prstGeom>
          <a:solidFill>
            <a:schemeClr val="accent5">
              <a:lumMod val="60000"/>
              <a:lumOff val="40000"/>
            </a:schemeClr>
          </a:solidFill>
          <a:effectLst>
            <a:outerShdw blurRad="40000" dist="20000" dir="5400000" rotWithShape="0">
              <a:srgbClr val="000000">
                <a:alpha val="38000"/>
              </a:srgbClr>
            </a:outerShdw>
            <a:reflection blurRad="6350" stA="50000" endA="300" endPos="55500" dist="50800" dir="5400000" sy="-100000" algn="bl" rotWithShape="0"/>
          </a:effectLst>
        </p:spPr>
        <p:style>
          <a:lnRef idx="3">
            <a:schemeClr val="lt1"/>
          </a:lnRef>
          <a:fillRef idx="1">
            <a:schemeClr val="accent5"/>
          </a:fillRef>
          <a:effectRef idx="1">
            <a:schemeClr val="accent5"/>
          </a:effectRef>
          <a:fontRef idx="minor">
            <a:schemeClr val="lt1"/>
          </a:fontRef>
        </p:style>
        <p:txBody>
          <a:bodyPr wrap="square" lIns="84353" tIns="42177" rIns="84353" bIns="42177" anchor="ctr">
            <a:spAutoFit/>
          </a:bodyPr>
          <a:lstStyle/>
          <a:p>
            <a:pPr algn="ctr">
              <a:defRPr/>
            </a:pPr>
            <a:r>
              <a:rPr lang="en-US" altLang="ja-JP" sz="1600" dirty="0" smtClean="0">
                <a:solidFill>
                  <a:schemeClr val="bg1"/>
                </a:solidFill>
                <a:latin typeface="楷体" panose="02010609060101010101" pitchFamily="49" charset="-122"/>
                <a:ea typeface="楷体" panose="02010609060101010101" pitchFamily="49" charset="-122"/>
              </a:rPr>
              <a:t>5. </a:t>
            </a:r>
            <a:r>
              <a:rPr lang="zh-CN" altLang="en-US" sz="1600" dirty="0" smtClean="0">
                <a:solidFill>
                  <a:schemeClr val="bg1"/>
                </a:solidFill>
                <a:latin typeface="楷体" panose="02010609060101010101" pitchFamily="49" charset="-122"/>
                <a:ea typeface="楷体" panose="02010609060101010101" pitchFamily="49" charset="-122"/>
              </a:rPr>
              <a:t>完善公司内部合规制度</a:t>
            </a:r>
            <a:endParaRPr lang="en-US" altLang="zh-CN" sz="1600" dirty="0">
              <a:solidFill>
                <a:schemeClr val="bg1"/>
              </a:solidFill>
              <a:latin typeface="楷体" panose="02010609060101010101" pitchFamily="49" charset="-122"/>
              <a:ea typeface="楷体" panose="02010609060101010101" pitchFamily="49" charset="-122"/>
            </a:endParaRPr>
          </a:p>
        </p:txBody>
      </p:sp>
      <p:sp>
        <p:nvSpPr>
          <p:cNvPr id="655385" name="AutoShape 25"/>
          <p:cNvSpPr>
            <a:spLocks noChangeArrowheads="1"/>
          </p:cNvSpPr>
          <p:nvPr/>
        </p:nvSpPr>
        <p:spPr bwMode="gray">
          <a:xfrm>
            <a:off x="5899795" y="2713921"/>
            <a:ext cx="2681585" cy="366654"/>
          </a:xfrm>
          <a:prstGeom prst="roundRect">
            <a:avLst>
              <a:gd name="adj" fmla="val 16667"/>
            </a:avLst>
          </a:prstGeom>
          <a:solidFill>
            <a:schemeClr val="tx2">
              <a:lumMod val="60000"/>
              <a:lumOff val="40000"/>
            </a:schemeClr>
          </a:solidFill>
          <a:effectLst>
            <a:outerShdw blurRad="40000" dist="20000" dir="5400000" rotWithShape="0">
              <a:srgbClr val="000000">
                <a:alpha val="38000"/>
              </a:srgbClr>
            </a:outerShdw>
            <a:reflection blurRad="6350" stA="50000" endA="300" endPos="55500" dist="50800" dir="5400000" sy="-100000" algn="bl" rotWithShape="0"/>
          </a:effectLst>
        </p:spPr>
        <p:style>
          <a:lnRef idx="3">
            <a:schemeClr val="lt1"/>
          </a:lnRef>
          <a:fillRef idx="1">
            <a:schemeClr val="accent1"/>
          </a:fillRef>
          <a:effectRef idx="1">
            <a:schemeClr val="accent1"/>
          </a:effectRef>
          <a:fontRef idx="minor">
            <a:schemeClr val="lt1"/>
          </a:fontRef>
        </p:style>
        <p:txBody>
          <a:bodyPr lIns="84353" tIns="42177" rIns="84353" bIns="42177" anchor="ctr">
            <a:spAutoFit/>
          </a:bodyPr>
          <a:lstStyle/>
          <a:p>
            <a:pPr marL="457200" indent="-457200" algn="ctr">
              <a:spcBef>
                <a:spcPct val="20000"/>
              </a:spcBef>
              <a:buClr>
                <a:schemeClr val="tx1"/>
              </a:buClr>
              <a:buSzPct val="60000"/>
              <a:defRPr/>
            </a:pPr>
            <a:r>
              <a:rPr lang="en-US" altLang="ja-JP" sz="1600" dirty="0">
                <a:solidFill>
                  <a:schemeClr val="bg1"/>
                </a:solidFill>
                <a:latin typeface="楷体" panose="02010609060101010101" pitchFamily="49" charset="-122"/>
                <a:ea typeface="楷体" panose="02010609060101010101" pitchFamily="49" charset="-122"/>
              </a:rPr>
              <a:t>4. </a:t>
            </a:r>
            <a:r>
              <a:rPr lang="zh-CN" altLang="en-US" sz="1600" dirty="0">
                <a:solidFill>
                  <a:schemeClr val="bg1"/>
                </a:solidFill>
                <a:latin typeface="楷体" panose="02010609060101010101" pitchFamily="49" charset="-122"/>
                <a:ea typeface="楷体" panose="02010609060101010101" pitchFamily="49" charset="-122"/>
              </a:rPr>
              <a:t>保管相关凭证</a:t>
            </a:r>
            <a:endParaRPr lang="en-US" altLang="zh-CN" sz="1600" dirty="0">
              <a:solidFill>
                <a:schemeClr val="bg1"/>
              </a:solidFill>
              <a:latin typeface="楷体" panose="02010609060101010101" pitchFamily="49" charset="-122"/>
              <a:ea typeface="楷体" panose="02010609060101010101" pitchFamily="49" charset="-122"/>
            </a:endParaRPr>
          </a:p>
        </p:txBody>
      </p:sp>
      <p:sp>
        <p:nvSpPr>
          <p:cNvPr id="48148" name="AutoShape 26"/>
          <p:cNvSpPr>
            <a:spLocks noChangeArrowheads="1"/>
          </p:cNvSpPr>
          <p:nvPr/>
        </p:nvSpPr>
        <p:spPr bwMode="gray">
          <a:xfrm>
            <a:off x="5209084" y="1440359"/>
            <a:ext cx="2423741" cy="366654"/>
          </a:xfrm>
          <a:prstGeom prst="roundRect">
            <a:avLst>
              <a:gd name="adj" fmla="val 16667"/>
            </a:avLst>
          </a:prstGeom>
          <a:solidFill>
            <a:schemeClr val="accent2">
              <a:lumMod val="60000"/>
              <a:lumOff val="40000"/>
            </a:schemeClr>
          </a:solidFill>
          <a:effectLst>
            <a:outerShdw blurRad="40000" dist="20000" dir="5400000" rotWithShape="0">
              <a:srgbClr val="000000">
                <a:alpha val="38000"/>
              </a:srgbClr>
            </a:outerShdw>
            <a:reflection blurRad="6350" stA="50000" endA="300" endPos="55500" dist="50800" dir="5400000" sy="-100000" algn="bl" rotWithShape="0"/>
          </a:effectLst>
        </p:spPr>
        <p:style>
          <a:lnRef idx="3">
            <a:schemeClr val="lt1"/>
          </a:lnRef>
          <a:fillRef idx="1">
            <a:schemeClr val="accent2"/>
          </a:fillRef>
          <a:effectRef idx="1">
            <a:schemeClr val="accent2"/>
          </a:effectRef>
          <a:fontRef idx="minor">
            <a:schemeClr val="lt1"/>
          </a:fontRef>
        </p:style>
        <p:txBody>
          <a:bodyPr lIns="84353" tIns="42177" rIns="84353" bIns="42177" anchor="ctr">
            <a:spAutoFit/>
          </a:bodyPr>
          <a:lstStyle>
            <a:lvl1pPr marL="457200" indent="-457200">
              <a:defRPr>
                <a:solidFill>
                  <a:schemeClr val="tx1"/>
                </a:solidFill>
                <a:latin typeface="Tahoma" panose="020B0604030504040204" pitchFamily="34" charset="0"/>
                <a:ea typeface="宋体" pitchFamily="2" charset="-122"/>
              </a:defRPr>
            </a:lvl1pPr>
            <a:lvl2pPr marL="742950" indent="-285750">
              <a:defRPr>
                <a:solidFill>
                  <a:schemeClr val="tx1"/>
                </a:solidFill>
                <a:latin typeface="Tahoma" panose="020B0604030504040204" pitchFamily="34" charset="0"/>
                <a:ea typeface="宋体" pitchFamily="2" charset="-122"/>
              </a:defRPr>
            </a:lvl2pPr>
            <a:lvl3pPr marL="1143000" indent="-228600">
              <a:defRPr>
                <a:solidFill>
                  <a:schemeClr val="tx1"/>
                </a:solidFill>
                <a:latin typeface="Tahoma" panose="020B0604030504040204" pitchFamily="34" charset="0"/>
                <a:ea typeface="宋体" pitchFamily="2" charset="-122"/>
              </a:defRPr>
            </a:lvl3pPr>
            <a:lvl4pPr marL="1600200" indent="-228600">
              <a:defRPr>
                <a:solidFill>
                  <a:schemeClr val="tx1"/>
                </a:solidFill>
                <a:latin typeface="Tahoma" panose="020B0604030504040204" pitchFamily="34" charset="0"/>
                <a:ea typeface="宋体" pitchFamily="2" charset="-122"/>
              </a:defRPr>
            </a:lvl4pPr>
            <a:lvl5pPr marL="2057400" indent="-228600">
              <a:defRPr>
                <a:solidFill>
                  <a:schemeClr val="tx1"/>
                </a:solidFill>
                <a:latin typeface="Tahoma" panose="020B0604030504040204"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itchFamily="2" charset="-122"/>
              </a:defRPr>
            </a:lvl9pPr>
          </a:lstStyle>
          <a:p>
            <a:pPr algn="ctr" eaLnBrk="1" hangingPunct="1">
              <a:spcBef>
                <a:spcPct val="20000"/>
              </a:spcBef>
              <a:buClr>
                <a:schemeClr val="tx1"/>
              </a:buClr>
              <a:buSzPct val="60000"/>
              <a:buFont typeface="Wingdings" panose="05000000000000000000" pitchFamily="2" charset="2"/>
              <a:buNone/>
            </a:pPr>
            <a:r>
              <a:rPr lang="en-US" altLang="ja-JP" sz="1600" dirty="0" smtClean="0">
                <a:solidFill>
                  <a:schemeClr val="bg1"/>
                </a:solidFill>
                <a:latin typeface="楷体" panose="02010609060101010101" pitchFamily="49" charset="-122"/>
                <a:ea typeface="楷体" panose="02010609060101010101" pitchFamily="49" charset="-122"/>
              </a:rPr>
              <a:t>2. </a:t>
            </a:r>
            <a:r>
              <a:rPr lang="zh-CN" altLang="en-US" sz="1600" dirty="0" smtClean="0">
                <a:solidFill>
                  <a:schemeClr val="bg1"/>
                </a:solidFill>
                <a:latin typeface="楷体" panose="02010609060101010101" pitchFamily="49" charset="-122"/>
                <a:ea typeface="楷体" panose="02010609060101010101" pitchFamily="49" charset="-122"/>
              </a:rPr>
              <a:t>完善合同</a:t>
            </a:r>
            <a:endParaRPr lang="ja-JP" altLang="en-US" sz="1600" dirty="0">
              <a:solidFill>
                <a:schemeClr val="bg1"/>
              </a:solidFill>
              <a:latin typeface="楷体" panose="02010609060101010101" pitchFamily="49" charset="-122"/>
              <a:ea typeface="楷体" panose="02010609060101010101" pitchFamily="49" charset="-122"/>
            </a:endParaRPr>
          </a:p>
        </p:txBody>
      </p:sp>
      <p:sp>
        <p:nvSpPr>
          <p:cNvPr id="655387" name="AutoShape 27"/>
          <p:cNvSpPr>
            <a:spLocks noChangeArrowheads="1"/>
          </p:cNvSpPr>
          <p:nvPr/>
        </p:nvSpPr>
        <p:spPr bwMode="gray">
          <a:xfrm>
            <a:off x="5290344" y="4124842"/>
            <a:ext cx="2317478" cy="366654"/>
          </a:xfrm>
          <a:prstGeom prst="roundRect">
            <a:avLst>
              <a:gd name="adj" fmla="val 16667"/>
            </a:avLst>
          </a:prstGeom>
          <a:solidFill>
            <a:schemeClr val="accent5">
              <a:lumMod val="60000"/>
              <a:lumOff val="40000"/>
            </a:schemeClr>
          </a:solidFill>
          <a:effectLst>
            <a:outerShdw blurRad="40000" dist="20000" dir="5400000" rotWithShape="0">
              <a:srgbClr val="000000">
                <a:alpha val="38000"/>
              </a:srgbClr>
            </a:outerShdw>
            <a:reflection blurRad="6350" stA="50000" endA="300" endPos="55500" dist="50800" dir="5400000" sy="-100000" algn="bl" rotWithShape="0"/>
          </a:effectLst>
        </p:spPr>
        <p:style>
          <a:lnRef idx="3">
            <a:schemeClr val="lt1"/>
          </a:lnRef>
          <a:fillRef idx="1">
            <a:schemeClr val="accent5"/>
          </a:fillRef>
          <a:effectRef idx="1">
            <a:schemeClr val="accent5"/>
          </a:effectRef>
          <a:fontRef idx="minor">
            <a:schemeClr val="lt1"/>
          </a:fontRef>
        </p:style>
        <p:txBody>
          <a:bodyPr lIns="84353" tIns="42177" rIns="84353" bIns="42177" anchor="ctr">
            <a:spAutoFit/>
          </a:bodyPr>
          <a:lstStyle/>
          <a:p>
            <a:pPr algn="ctr">
              <a:defRPr/>
            </a:pPr>
            <a:r>
              <a:rPr lang="en-US" altLang="ja-JP" sz="1600" dirty="0" smtClean="0">
                <a:solidFill>
                  <a:schemeClr val="bg1"/>
                </a:solidFill>
                <a:latin typeface="楷体" panose="02010609060101010101" pitchFamily="49" charset="-122"/>
                <a:ea typeface="楷体" panose="02010609060101010101" pitchFamily="49" charset="-122"/>
              </a:rPr>
              <a:t>6. </a:t>
            </a:r>
            <a:r>
              <a:rPr lang="zh-CN" altLang="en-US" sz="1600" dirty="0" smtClean="0">
                <a:solidFill>
                  <a:schemeClr val="bg1"/>
                </a:solidFill>
                <a:latin typeface="楷体" panose="02010609060101010101" pitchFamily="49" charset="-122"/>
                <a:ea typeface="楷体" panose="02010609060101010101" pitchFamily="49" charset="-122"/>
              </a:rPr>
              <a:t>定期实施内部检查</a:t>
            </a:r>
            <a:endParaRPr lang="en-US" altLang="zh-CN" sz="1600" dirty="0">
              <a:solidFill>
                <a:schemeClr val="bg1"/>
              </a:solidFill>
              <a:latin typeface="楷体" panose="02010609060101010101" pitchFamily="49" charset="-122"/>
              <a:ea typeface="楷体" panose="02010609060101010101" pitchFamily="49" charset="-122"/>
            </a:endParaRPr>
          </a:p>
        </p:txBody>
      </p:sp>
      <p:sp>
        <p:nvSpPr>
          <p:cNvPr id="3" name="标题 2"/>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六</a:t>
            </a:r>
            <a:r>
              <a:rPr lang="ja-JP" altLang="en-US" sz="2400" dirty="0" smtClean="0">
                <a:latin typeface="楷体" panose="02010609060101010101" pitchFamily="49" charset="-122"/>
                <a:ea typeface="楷体" panose="02010609060101010101" pitchFamily="49" charset="-122"/>
              </a:rPr>
              <a:t>、</a:t>
            </a:r>
            <a:r>
              <a:rPr lang="zh-CN" altLang="en-US" sz="2400" dirty="0" smtClean="0">
                <a:latin typeface="楷体" panose="02010609060101010101" pitchFamily="49" charset="-122"/>
                <a:ea typeface="楷体" panose="02010609060101010101" pitchFamily="49" charset="-122"/>
              </a:rPr>
              <a:t>避免商业贿赂的方法</a:t>
            </a:r>
            <a:endParaRPr lang="zh-CN" altLang="en-US" sz="2400" dirty="0">
              <a:latin typeface="楷体" panose="02010609060101010101" pitchFamily="49" charset="-122"/>
              <a:ea typeface="楷体" panose="02010609060101010101" pitchFamily="49" charset="-122"/>
            </a:endParaRPr>
          </a:p>
        </p:txBody>
      </p:sp>
      <p:sp>
        <p:nvSpPr>
          <p:cNvPr id="5" name="灯片编号占位符 4"/>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sz="quarter" idx="4294967295"/>
          </p:nvPr>
        </p:nvSpPr>
        <p:spPr>
          <a:xfrm>
            <a:off x="936054" y="1246188"/>
            <a:ext cx="8101012" cy="666750"/>
          </a:xfrm>
        </p:spPr>
        <p:txBody>
          <a:bodyPr/>
          <a:lstStyle/>
          <a:p>
            <a:pPr marL="0" indent="0">
              <a:buClr>
                <a:schemeClr val="tx1"/>
              </a:buClr>
              <a:buSzPct val="100000"/>
              <a:buFont typeface="Wingdings" panose="05000000000000000000" pitchFamily="2" charset="2"/>
              <a:buChar char="ü"/>
            </a:pPr>
            <a:r>
              <a:rPr lang="ja-JP" altLang="en-US" sz="1800" b="1" dirty="0"/>
              <a:t>　</a:t>
            </a:r>
            <a:r>
              <a:rPr lang="zh-CN" altLang="en-US" sz="1800" b="1" dirty="0" smtClean="0">
                <a:latin typeface="楷体" panose="02010609060101010101" pitchFamily="49" charset="-122"/>
                <a:ea typeface="楷体" panose="02010609060101010101" pitchFamily="49" charset="-122"/>
              </a:rPr>
              <a:t>防止方法</a:t>
            </a:r>
            <a:r>
              <a:rPr lang="en-US" altLang="zh-CN" sz="1800" b="1" dirty="0">
                <a:latin typeface="楷体" panose="02010609060101010101" pitchFamily="49" charset="-122"/>
                <a:ea typeface="楷体" panose="02010609060101010101" pitchFamily="49" charset="-122"/>
              </a:rPr>
              <a:t>1</a:t>
            </a:r>
            <a:r>
              <a:rPr lang="ja-JP" altLang="en-US" sz="1800" b="1" dirty="0" smtClean="0">
                <a:latin typeface="楷体" panose="02010609060101010101" pitchFamily="49" charset="-122"/>
                <a:ea typeface="楷体" panose="02010609060101010101" pitchFamily="49" charset="-122"/>
              </a:rPr>
              <a:t>：</a:t>
            </a:r>
            <a:r>
              <a:rPr lang="zh-CN" altLang="en-US" sz="1800" b="1" dirty="0" smtClean="0">
                <a:latin typeface="楷体" panose="02010609060101010101" pitchFamily="49" charset="-122"/>
                <a:ea typeface="楷体" panose="02010609060101010101" pitchFamily="49" charset="-122"/>
              </a:rPr>
              <a:t>调整交易方案</a:t>
            </a:r>
            <a:endParaRPr lang="ja-JP" altLang="en-US" sz="1800" b="1" dirty="0">
              <a:latin typeface="楷体" panose="02010609060101010101" pitchFamily="49" charset="-122"/>
              <a:ea typeface="楷体" panose="02010609060101010101" pitchFamily="49" charset="-122"/>
            </a:endParaRPr>
          </a:p>
          <a:p>
            <a:pPr marL="0" indent="0">
              <a:buClr>
                <a:schemeClr val="tx1"/>
              </a:buClr>
              <a:buNone/>
            </a:pPr>
            <a:endParaRPr lang="ja-JP" altLang="en-US" sz="1800" b="1" dirty="0"/>
          </a:p>
        </p:txBody>
      </p:sp>
      <p:sp>
        <p:nvSpPr>
          <p:cNvPr id="656388" name="AutoShape 4"/>
          <p:cNvSpPr>
            <a:spLocks noChangeArrowheads="1"/>
          </p:cNvSpPr>
          <p:nvPr/>
        </p:nvSpPr>
        <p:spPr bwMode="gray">
          <a:xfrm>
            <a:off x="1309539" y="3228641"/>
            <a:ext cx="6003875" cy="938529"/>
          </a:xfrm>
          <a:prstGeom prst="roundRect">
            <a:avLst>
              <a:gd name="adj" fmla="val 11921"/>
            </a:avLst>
          </a:prstGeom>
          <a:solidFill>
            <a:schemeClr val="accent3">
              <a:lumMod val="60000"/>
              <a:lumOff val="40000"/>
            </a:schemeClr>
          </a:solidFill>
        </p:spPr>
        <p:style>
          <a:lnRef idx="3">
            <a:schemeClr val="lt1"/>
          </a:lnRef>
          <a:fillRef idx="1">
            <a:schemeClr val="accent3"/>
          </a:fillRef>
          <a:effectRef idx="1">
            <a:schemeClr val="accent3"/>
          </a:effectRef>
          <a:fontRef idx="minor">
            <a:schemeClr val="lt1"/>
          </a:fontRef>
        </p:style>
        <p:txBody>
          <a:bodyPr wrap="none" lIns="84353" tIns="42177" rIns="84353" bIns="42177" anchor="ctr"/>
          <a:lstStyle/>
          <a:p>
            <a:pPr algn="ctr" eaLnBrk="1" hangingPunct="1">
              <a:defRPr/>
            </a:pPr>
            <a:endParaRPr lang="zh-CN" altLang="en-US" sz="1500" dirty="0">
              <a:latin typeface="Arial" panose="020B0604020202020204" pitchFamily="34" charset="0"/>
              <a:ea typeface="MS Mincho" panose="02020609040205080304" pitchFamily="49" charset="-128"/>
            </a:endParaRPr>
          </a:p>
        </p:txBody>
      </p:sp>
      <p:sp>
        <p:nvSpPr>
          <p:cNvPr id="30726" name="AutoShape 5"/>
          <p:cNvSpPr>
            <a:spLocks noChangeArrowheads="1"/>
          </p:cNvSpPr>
          <p:nvPr/>
        </p:nvSpPr>
        <p:spPr bwMode="gray">
          <a:xfrm>
            <a:off x="1325166" y="2016423"/>
            <a:ext cx="5961683" cy="786808"/>
          </a:xfrm>
          <a:prstGeom prst="roundRect">
            <a:avLst>
              <a:gd name="adj" fmla="val 11866"/>
            </a:avLst>
          </a:prstGeom>
          <a:solidFill>
            <a:schemeClr val="accent1">
              <a:lumMod val="60000"/>
              <a:lumOff val="40000"/>
            </a:schemeClr>
          </a:solidFill>
        </p:spPr>
        <p:style>
          <a:lnRef idx="3">
            <a:schemeClr val="lt1"/>
          </a:lnRef>
          <a:fillRef idx="1">
            <a:schemeClr val="accent1"/>
          </a:fillRef>
          <a:effectRef idx="1">
            <a:schemeClr val="accent1"/>
          </a:effectRef>
          <a:fontRef idx="minor">
            <a:schemeClr val="lt1"/>
          </a:fontRef>
        </p:style>
        <p:txBody>
          <a:bodyPr wrap="none" lIns="84353" tIns="42177" rIns="84353" bIns="42177" anchor="ctr"/>
          <a:lstStyle/>
          <a:p>
            <a:pPr algn="ctr" eaLnBrk="1" hangingPunct="1">
              <a:defRPr/>
            </a:pPr>
            <a:endParaRPr lang="zh-CN" altLang="en-US" sz="1500" dirty="0">
              <a:latin typeface="Arial" panose="020B0604020202020204" pitchFamily="34" charset="0"/>
              <a:ea typeface="MS Mincho" panose="02020609040205080304" pitchFamily="49" charset="-128"/>
            </a:endParaRPr>
          </a:p>
        </p:txBody>
      </p:sp>
      <p:sp>
        <p:nvSpPr>
          <p:cNvPr id="50184" name="Text Box 10"/>
          <p:cNvSpPr txBox="1">
            <a:spLocks noChangeArrowheads="1"/>
          </p:cNvSpPr>
          <p:nvPr/>
        </p:nvSpPr>
        <p:spPr bwMode="gray">
          <a:xfrm>
            <a:off x="1617390" y="3312567"/>
            <a:ext cx="5555381" cy="823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53" tIns="42177" rIns="84353" bIns="42177">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spcBef>
                <a:spcPct val="0"/>
              </a:spcBef>
              <a:buClrTx/>
              <a:buSzTx/>
              <a:buNone/>
            </a:pPr>
            <a:r>
              <a:rPr lang="en-US" altLang="ja-JP" sz="1600" dirty="0" smtClean="0">
                <a:solidFill>
                  <a:schemeClr val="bg2">
                    <a:lumMod val="10000"/>
                  </a:schemeClr>
                </a:solidFill>
                <a:latin typeface="楷体" panose="02010609060101010101" pitchFamily="49" charset="-122"/>
                <a:ea typeface="楷体" panose="02010609060101010101" pitchFamily="49" charset="-122"/>
              </a:rPr>
              <a:t>A</a:t>
            </a:r>
            <a:r>
              <a:rPr lang="ja-JP" altLang="en-US" sz="1600" dirty="0" smtClean="0">
                <a:solidFill>
                  <a:schemeClr val="bg2">
                    <a:lumMod val="10000"/>
                  </a:schemeClr>
                </a:solidFill>
                <a:latin typeface="楷体" panose="02010609060101010101" pitchFamily="49" charset="-122"/>
                <a:ea typeface="楷体" panose="02010609060101010101" pitchFamily="49" charset="-122"/>
              </a:rPr>
              <a:t>． </a:t>
            </a:r>
            <a:r>
              <a:rPr lang="zh-CN" altLang="en-US" sz="1600" dirty="0" smtClean="0">
                <a:solidFill>
                  <a:schemeClr val="bg2">
                    <a:lumMod val="10000"/>
                  </a:schemeClr>
                </a:solidFill>
                <a:latin typeface="楷体" panose="02010609060101010101" pitchFamily="49" charset="-122"/>
                <a:ea typeface="楷体" panose="02010609060101010101" pitchFamily="49" charset="-122"/>
              </a:rPr>
              <a:t>方法</a:t>
            </a:r>
            <a:r>
              <a:rPr lang="en-US" altLang="zh-CN" sz="1600" dirty="0" smtClean="0">
                <a:solidFill>
                  <a:schemeClr val="bg2">
                    <a:lumMod val="10000"/>
                  </a:schemeClr>
                </a:solidFill>
                <a:latin typeface="楷体" panose="02010609060101010101" pitchFamily="49" charset="-122"/>
                <a:ea typeface="楷体" panose="02010609060101010101" pitchFamily="49" charset="-122"/>
              </a:rPr>
              <a:t>1</a:t>
            </a:r>
            <a:r>
              <a:rPr lang="zh-CN" altLang="en-US" sz="1600" dirty="0" smtClean="0">
                <a:solidFill>
                  <a:schemeClr val="bg2">
                    <a:lumMod val="10000"/>
                  </a:schemeClr>
                </a:solidFill>
                <a:latin typeface="楷体" panose="02010609060101010101" pitchFamily="49" charset="-122"/>
                <a:ea typeface="楷体" panose="02010609060101010101" pitchFamily="49" charset="-122"/>
              </a:rPr>
              <a:t>：向</a:t>
            </a:r>
            <a:r>
              <a:rPr lang="zh-CN" altLang="en-US" sz="1600" dirty="0">
                <a:solidFill>
                  <a:schemeClr val="bg2">
                    <a:lumMod val="10000"/>
                  </a:schemeClr>
                </a:solidFill>
                <a:latin typeface="楷体" panose="02010609060101010101" pitchFamily="49" charset="-122"/>
                <a:ea typeface="楷体" panose="02010609060101010101" pitchFamily="49" charset="-122"/>
              </a:rPr>
              <a:t>医院捐赠</a:t>
            </a:r>
            <a:endParaRPr lang="zh-CN" altLang="en-US" sz="1600" dirty="0">
              <a:solidFill>
                <a:schemeClr val="bg2">
                  <a:lumMod val="10000"/>
                </a:schemeClr>
              </a:solidFill>
              <a:latin typeface="楷体" panose="02010609060101010101" pitchFamily="49" charset="-122"/>
              <a:ea typeface="楷体" panose="02010609060101010101" pitchFamily="49" charset="-122"/>
            </a:endParaRPr>
          </a:p>
          <a:p>
            <a:pPr>
              <a:spcBef>
                <a:spcPct val="0"/>
              </a:spcBef>
              <a:buClrTx/>
              <a:buSzTx/>
              <a:buNone/>
            </a:pPr>
            <a:r>
              <a:rPr lang="zh-CN" altLang="en-US" sz="1600" dirty="0">
                <a:solidFill>
                  <a:schemeClr val="bg2">
                    <a:lumMod val="10000"/>
                  </a:schemeClr>
                </a:solidFill>
                <a:latin typeface="楷体" panose="02010609060101010101" pitchFamily="49" charset="-122"/>
                <a:ea typeface="楷体" panose="02010609060101010101" pitchFamily="49" charset="-122"/>
              </a:rPr>
              <a:t>　　</a:t>
            </a:r>
            <a:r>
              <a:rPr lang="zh-CN" altLang="en-US" sz="1600" dirty="0" smtClean="0">
                <a:solidFill>
                  <a:schemeClr val="bg2">
                    <a:lumMod val="10000"/>
                  </a:schemeClr>
                </a:solidFill>
                <a:latin typeface="楷体" panose="02010609060101010101" pitchFamily="49" charset="-122"/>
                <a:ea typeface="楷体" panose="02010609060101010101" pitchFamily="49" charset="-122"/>
              </a:rPr>
              <a:t>方法</a:t>
            </a:r>
            <a:r>
              <a:rPr lang="en-US" altLang="zh-CN" sz="1600" dirty="0" smtClean="0">
                <a:solidFill>
                  <a:schemeClr val="bg2">
                    <a:lumMod val="10000"/>
                  </a:schemeClr>
                </a:solidFill>
                <a:latin typeface="楷体" panose="02010609060101010101" pitchFamily="49" charset="-122"/>
                <a:ea typeface="楷体" panose="02010609060101010101" pitchFamily="49" charset="-122"/>
              </a:rPr>
              <a:t>2</a:t>
            </a:r>
            <a:r>
              <a:rPr lang="zh-CN" altLang="en-US" sz="1600" dirty="0" smtClean="0">
                <a:solidFill>
                  <a:schemeClr val="bg2">
                    <a:lumMod val="10000"/>
                  </a:schemeClr>
                </a:solidFill>
                <a:latin typeface="楷体" panose="02010609060101010101" pitchFamily="49" charset="-122"/>
                <a:ea typeface="楷体" panose="02010609060101010101" pitchFamily="49" charset="-122"/>
              </a:rPr>
              <a:t>：向学</a:t>
            </a:r>
            <a:r>
              <a:rPr lang="zh-CN" altLang="en-US" sz="1600" dirty="0">
                <a:solidFill>
                  <a:schemeClr val="bg2">
                    <a:lumMod val="10000"/>
                  </a:schemeClr>
                </a:solidFill>
                <a:latin typeface="楷体" panose="02010609060101010101" pitchFamily="49" charset="-122"/>
                <a:ea typeface="楷体" panose="02010609060101010101" pitchFamily="49" charset="-122"/>
              </a:rPr>
              <a:t>会捐赠</a:t>
            </a:r>
            <a:endParaRPr lang="zh-CN" altLang="en-US" sz="1600" dirty="0">
              <a:solidFill>
                <a:schemeClr val="bg2">
                  <a:lumMod val="10000"/>
                </a:schemeClr>
              </a:solidFill>
              <a:latin typeface="楷体" panose="02010609060101010101" pitchFamily="49" charset="-122"/>
              <a:ea typeface="楷体" panose="02010609060101010101" pitchFamily="49" charset="-122"/>
            </a:endParaRPr>
          </a:p>
          <a:p>
            <a:pPr>
              <a:spcBef>
                <a:spcPct val="0"/>
              </a:spcBef>
              <a:buClrTx/>
              <a:buSzTx/>
              <a:buNone/>
            </a:pPr>
            <a:r>
              <a:rPr lang="zh-CN" altLang="en-US" sz="1600" dirty="0">
                <a:solidFill>
                  <a:schemeClr val="bg2">
                    <a:lumMod val="10000"/>
                  </a:schemeClr>
                </a:solidFill>
                <a:latin typeface="楷体" panose="02010609060101010101" pitchFamily="49" charset="-122"/>
                <a:ea typeface="楷体" panose="02010609060101010101" pitchFamily="49" charset="-122"/>
              </a:rPr>
              <a:t>　　</a:t>
            </a:r>
            <a:r>
              <a:rPr lang="zh-CN" altLang="en-US" sz="1600" dirty="0" smtClean="0">
                <a:solidFill>
                  <a:schemeClr val="bg2">
                    <a:lumMod val="10000"/>
                  </a:schemeClr>
                </a:solidFill>
                <a:latin typeface="楷体" panose="02010609060101010101" pitchFamily="49" charset="-122"/>
                <a:ea typeface="楷体" panose="02010609060101010101" pitchFamily="49" charset="-122"/>
              </a:rPr>
              <a:t>方法</a:t>
            </a:r>
            <a:r>
              <a:rPr lang="en-US" altLang="zh-CN" sz="1600" dirty="0" smtClean="0">
                <a:solidFill>
                  <a:schemeClr val="bg2">
                    <a:lumMod val="10000"/>
                  </a:schemeClr>
                </a:solidFill>
                <a:latin typeface="楷体" panose="02010609060101010101" pitchFamily="49" charset="-122"/>
                <a:ea typeface="楷体" panose="02010609060101010101" pitchFamily="49" charset="-122"/>
              </a:rPr>
              <a:t>3</a:t>
            </a:r>
            <a:r>
              <a:rPr lang="zh-CN" altLang="en-US" sz="1600" dirty="0" smtClean="0">
                <a:solidFill>
                  <a:schemeClr val="bg2">
                    <a:lumMod val="10000"/>
                  </a:schemeClr>
                </a:solidFill>
                <a:latin typeface="楷体" panose="02010609060101010101" pitchFamily="49" charset="-122"/>
                <a:ea typeface="楷体" panose="02010609060101010101" pitchFamily="49" charset="-122"/>
              </a:rPr>
              <a:t>：利用</a:t>
            </a:r>
            <a:r>
              <a:rPr lang="zh-CN" altLang="en-US" sz="1600" dirty="0">
                <a:solidFill>
                  <a:schemeClr val="bg2">
                    <a:lumMod val="10000"/>
                  </a:schemeClr>
                </a:solidFill>
                <a:latin typeface="楷体" panose="02010609060101010101" pitchFamily="49" charset="-122"/>
                <a:ea typeface="楷体" panose="02010609060101010101" pitchFamily="49" charset="-122"/>
              </a:rPr>
              <a:t>旅行社</a:t>
            </a:r>
            <a:endParaRPr lang="zh-CN" altLang="en-US" sz="1600" dirty="0">
              <a:solidFill>
                <a:schemeClr val="bg2">
                  <a:lumMod val="10000"/>
                </a:schemeClr>
              </a:solidFill>
              <a:latin typeface="楷体" panose="02010609060101010101" pitchFamily="49" charset="-122"/>
              <a:ea typeface="楷体" panose="02010609060101010101" pitchFamily="49" charset="-122"/>
            </a:endParaRPr>
          </a:p>
        </p:txBody>
      </p:sp>
      <p:sp>
        <p:nvSpPr>
          <p:cNvPr id="50185" name="Text Box 11"/>
          <p:cNvSpPr txBox="1">
            <a:spLocks noChangeArrowheads="1"/>
          </p:cNvSpPr>
          <p:nvPr/>
        </p:nvSpPr>
        <p:spPr bwMode="gray">
          <a:xfrm>
            <a:off x="1617390" y="2087102"/>
            <a:ext cx="5485061" cy="577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53" tIns="42177" rIns="84353" bIns="42177">
            <a:spAutoFit/>
          </a:bodyPr>
          <a:lstStyle>
            <a:lvl1pPr marL="355600" indent="-355600">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spcBef>
                <a:spcPct val="0"/>
              </a:spcBef>
              <a:buClrTx/>
              <a:buSzTx/>
              <a:buNone/>
            </a:pPr>
            <a:r>
              <a:rPr lang="en-US" altLang="ja-JP" sz="1600" dirty="0" smtClean="0">
                <a:solidFill>
                  <a:schemeClr val="bg2">
                    <a:lumMod val="10000"/>
                  </a:schemeClr>
                </a:solidFill>
                <a:latin typeface="楷体" panose="02010609060101010101" pitchFamily="49" charset="-122"/>
                <a:ea typeface="楷体" panose="02010609060101010101" pitchFamily="49" charset="-122"/>
              </a:rPr>
              <a:t>Q</a:t>
            </a:r>
            <a:r>
              <a:rPr lang="ja-JP" altLang="en-US" sz="1600" dirty="0" smtClean="0">
                <a:solidFill>
                  <a:schemeClr val="bg2">
                    <a:lumMod val="10000"/>
                  </a:schemeClr>
                </a:solidFill>
                <a:latin typeface="楷体" panose="02010609060101010101" pitchFamily="49" charset="-122"/>
                <a:ea typeface="楷体" panose="02010609060101010101" pitchFamily="49" charset="-122"/>
              </a:rPr>
              <a:t>．</a:t>
            </a:r>
            <a:r>
              <a:rPr lang="zh-CN" altLang="en-US" sz="1600" dirty="0">
                <a:solidFill>
                  <a:schemeClr val="bg2">
                    <a:lumMod val="10000"/>
                  </a:schemeClr>
                </a:solidFill>
                <a:latin typeface="楷体" panose="02010609060101010101" pitchFamily="49" charset="-122"/>
                <a:ea typeface="楷体" panose="02010609060101010101" pitchFamily="49" charset="-122"/>
              </a:rPr>
              <a:t>医生要求公司负担其参加医学学会的参会费及差旅费</a:t>
            </a:r>
            <a:r>
              <a:rPr lang="zh-CN" altLang="en-US" sz="1600" dirty="0" smtClean="0">
                <a:solidFill>
                  <a:schemeClr val="bg2">
                    <a:lumMod val="10000"/>
                  </a:schemeClr>
                </a:solidFill>
                <a:latin typeface="楷体" panose="02010609060101010101" pitchFamily="49" charset="-122"/>
                <a:ea typeface="楷体" panose="02010609060101010101" pitchFamily="49" charset="-122"/>
              </a:rPr>
              <a:t>时，</a:t>
            </a:r>
            <a:endParaRPr lang="en-US" altLang="zh-CN" sz="1600" dirty="0" smtClean="0">
              <a:solidFill>
                <a:schemeClr val="bg2">
                  <a:lumMod val="10000"/>
                </a:schemeClr>
              </a:solidFill>
              <a:latin typeface="楷体" panose="02010609060101010101" pitchFamily="49" charset="-122"/>
              <a:ea typeface="楷体" panose="02010609060101010101" pitchFamily="49" charset="-122"/>
            </a:endParaRPr>
          </a:p>
          <a:p>
            <a:pPr>
              <a:spcBef>
                <a:spcPct val="0"/>
              </a:spcBef>
              <a:buClrTx/>
              <a:buSzTx/>
              <a:buNone/>
            </a:pPr>
            <a:r>
              <a:rPr lang="en-US" altLang="zh-CN" sz="1600" dirty="0">
                <a:solidFill>
                  <a:schemeClr val="bg2">
                    <a:lumMod val="10000"/>
                  </a:schemeClr>
                </a:solidFill>
                <a:latin typeface="楷体" panose="02010609060101010101" pitchFamily="49" charset="-122"/>
                <a:ea typeface="楷体" panose="02010609060101010101" pitchFamily="49" charset="-122"/>
              </a:rPr>
              <a:t> </a:t>
            </a:r>
            <a:r>
              <a:rPr lang="en-US" altLang="zh-CN" sz="1600" dirty="0" smtClean="0">
                <a:solidFill>
                  <a:schemeClr val="bg2">
                    <a:lumMod val="10000"/>
                  </a:schemeClr>
                </a:solidFill>
                <a:latin typeface="楷体" panose="02010609060101010101" pitchFamily="49" charset="-122"/>
                <a:ea typeface="楷体" panose="02010609060101010101" pitchFamily="49" charset="-122"/>
              </a:rPr>
              <a:t>  </a:t>
            </a:r>
            <a:r>
              <a:rPr lang="zh-CN" altLang="en-US" sz="1600" dirty="0" smtClean="0">
                <a:solidFill>
                  <a:schemeClr val="bg2">
                    <a:lumMod val="10000"/>
                  </a:schemeClr>
                </a:solidFill>
                <a:latin typeface="楷体" panose="02010609060101010101" pitchFamily="49" charset="-122"/>
                <a:ea typeface="楷体" panose="02010609060101010101" pitchFamily="49" charset="-122"/>
              </a:rPr>
              <a:t>该</a:t>
            </a:r>
            <a:r>
              <a:rPr lang="zh-CN" altLang="en-US" sz="1600" dirty="0">
                <a:solidFill>
                  <a:schemeClr val="bg2">
                    <a:lumMod val="10000"/>
                  </a:schemeClr>
                </a:solidFill>
                <a:latin typeface="楷体" panose="02010609060101010101" pitchFamily="49" charset="-122"/>
                <a:ea typeface="楷体" panose="02010609060101010101" pitchFamily="49" charset="-122"/>
              </a:rPr>
              <a:t>如何应对？</a:t>
            </a:r>
            <a:endParaRPr lang="zh-CN" altLang="en-US" sz="1600" dirty="0">
              <a:solidFill>
                <a:schemeClr val="bg2">
                  <a:lumMod val="10000"/>
                </a:schemeClr>
              </a:solidFill>
              <a:latin typeface="楷体" panose="02010609060101010101" pitchFamily="49" charset="-122"/>
              <a:ea typeface="楷体" panose="02010609060101010101" pitchFamily="49" charset="-122"/>
            </a:endParaRPr>
          </a:p>
        </p:txBody>
      </p:sp>
      <p:sp>
        <p:nvSpPr>
          <p:cNvPr id="10" name="标题 2"/>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六</a:t>
            </a:r>
            <a:r>
              <a:rPr lang="ja-JP" altLang="en-US"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避免商业贿赂的方法</a:t>
            </a:r>
            <a:endParaRPr lang="zh-CN" altLang="en-US" sz="2400" dirty="0"/>
          </a:p>
        </p:txBody>
      </p:sp>
      <p:sp>
        <p:nvSpPr>
          <p:cNvPr id="4" name="灯片编号占位符 3"/>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sz="quarter" idx="4294967295"/>
          </p:nvPr>
        </p:nvSpPr>
        <p:spPr>
          <a:xfrm>
            <a:off x="900113" y="1308100"/>
            <a:ext cx="8101012" cy="3568700"/>
          </a:xfrm>
        </p:spPr>
        <p:txBody>
          <a:bodyPr/>
          <a:lstStyle/>
          <a:p>
            <a:pPr eaLnBrk="1" hangingPunct="1">
              <a:buClr>
                <a:schemeClr val="tx1"/>
              </a:buClr>
              <a:buSzPct val="100000"/>
              <a:buFont typeface="Wingdings" panose="05000000000000000000" pitchFamily="2" charset="2"/>
              <a:buChar char="ü"/>
            </a:pPr>
            <a:r>
              <a:rPr lang="ja-JP" altLang="en-US" sz="1800" b="1" dirty="0"/>
              <a:t>　</a:t>
            </a:r>
            <a:r>
              <a:rPr lang="zh-CN" altLang="en-US" sz="1800" b="1" dirty="0" smtClean="0">
                <a:latin typeface="楷体" panose="02010609060101010101" pitchFamily="49" charset="-122"/>
                <a:ea typeface="楷体" panose="02010609060101010101" pitchFamily="49" charset="-122"/>
              </a:rPr>
              <a:t>防止方法</a:t>
            </a:r>
            <a:r>
              <a:rPr lang="en-US" altLang="zh-CN" sz="1800" b="1" dirty="0">
                <a:latin typeface="楷体" panose="02010609060101010101" pitchFamily="49" charset="-122"/>
                <a:ea typeface="楷体" panose="02010609060101010101" pitchFamily="49" charset="-122"/>
              </a:rPr>
              <a:t>2</a:t>
            </a:r>
            <a:r>
              <a:rPr lang="ja-JP" altLang="en-US" sz="1800" b="1" dirty="0" smtClean="0">
                <a:latin typeface="楷体" panose="02010609060101010101" pitchFamily="49" charset="-122"/>
                <a:ea typeface="楷体" panose="02010609060101010101" pitchFamily="49" charset="-122"/>
              </a:rPr>
              <a:t>：</a:t>
            </a:r>
            <a:r>
              <a:rPr lang="zh-CN" altLang="en-US" sz="1800" b="1" dirty="0" smtClean="0">
                <a:latin typeface="楷体" panose="02010609060101010101" pitchFamily="49" charset="-122"/>
                <a:ea typeface="楷体" panose="02010609060101010101" pitchFamily="49" charset="-122"/>
              </a:rPr>
              <a:t>完善合同</a:t>
            </a:r>
            <a:endParaRPr lang="en-US" altLang="zh-CN" sz="1800" b="1" dirty="0" smtClean="0">
              <a:latin typeface="楷体" panose="02010609060101010101" pitchFamily="49" charset="-122"/>
              <a:ea typeface="楷体" panose="02010609060101010101" pitchFamily="49" charset="-122"/>
            </a:endParaRPr>
          </a:p>
          <a:p>
            <a:pPr marL="0" indent="0" eaLnBrk="1" hangingPunct="1">
              <a:buClr>
                <a:schemeClr val="tx1"/>
              </a:buClr>
              <a:buSzPct val="100000"/>
              <a:buNone/>
            </a:pPr>
            <a:endParaRPr lang="ja-JP" altLang="en-US" sz="1800" b="1" dirty="0">
              <a:latin typeface="楷体" panose="02010609060101010101" pitchFamily="49" charset="-122"/>
              <a:ea typeface="楷体" panose="02010609060101010101" pitchFamily="49" charset="-122"/>
            </a:endParaRPr>
          </a:p>
          <a:p>
            <a:pPr>
              <a:buClr>
                <a:schemeClr val="tx1"/>
              </a:buClr>
              <a:buNone/>
            </a:pPr>
            <a:r>
              <a:rPr lang="zh-CN" altLang="en-US" sz="1800" dirty="0">
                <a:solidFill>
                  <a:srgbClr val="3366FF"/>
                </a:solidFill>
                <a:latin typeface="楷体" panose="02010609060101010101" pitchFamily="49" charset="-122"/>
                <a:ea typeface="楷体" panose="02010609060101010101" pitchFamily="49" charset="-122"/>
              </a:rPr>
              <a:t> </a:t>
            </a:r>
            <a:r>
              <a:rPr lang="zh-CN" altLang="en-US" sz="1800" dirty="0" smtClean="0">
                <a:solidFill>
                  <a:srgbClr val="3366FF"/>
                </a:solidFill>
                <a:latin typeface="楷体" panose="02010609060101010101" pitchFamily="49" charset="-122"/>
                <a:ea typeface="楷体" panose="02010609060101010101" pitchFamily="49" charset="-122"/>
              </a:rPr>
              <a:t>   </a:t>
            </a:r>
            <a:r>
              <a:rPr lang="en-US" altLang="zh-CN" sz="1800" dirty="0" smtClean="0">
                <a:solidFill>
                  <a:srgbClr val="3366FF"/>
                </a:solidFill>
                <a:latin typeface="楷体" panose="02010609060101010101" pitchFamily="49" charset="-122"/>
                <a:ea typeface="楷体" panose="02010609060101010101" pitchFamily="49" charset="-122"/>
              </a:rPr>
              <a:t>1</a:t>
            </a:r>
            <a:r>
              <a:rPr lang="zh-CN" altLang="en-US" sz="1800" dirty="0" smtClean="0">
                <a:solidFill>
                  <a:srgbClr val="3366FF"/>
                </a:solidFill>
                <a:latin typeface="楷体" panose="02010609060101010101" pitchFamily="49" charset="-122"/>
                <a:ea typeface="楷体" panose="02010609060101010101" pitchFamily="49" charset="-122"/>
              </a:rPr>
              <a:t>．尽可能删除</a:t>
            </a:r>
            <a:r>
              <a:rPr lang="zh-CN" altLang="en-US" sz="1800" dirty="0">
                <a:solidFill>
                  <a:srgbClr val="3366FF"/>
                </a:solidFill>
                <a:latin typeface="楷体" panose="02010609060101010101" pitchFamily="49" charset="-122"/>
                <a:ea typeface="楷体" panose="02010609060101010101" pitchFamily="49" charset="-122"/>
              </a:rPr>
              <a:t>涉嫌</a:t>
            </a:r>
            <a:r>
              <a:rPr lang="zh-CN" altLang="en-US" sz="1800" dirty="0" smtClean="0">
                <a:solidFill>
                  <a:srgbClr val="3366FF"/>
                </a:solidFill>
                <a:latin typeface="楷体" panose="02010609060101010101" pitchFamily="49" charset="-122"/>
                <a:ea typeface="楷体" panose="02010609060101010101" pitchFamily="49" charset="-122"/>
              </a:rPr>
              <a:t>不公平</a:t>
            </a:r>
            <a:r>
              <a:rPr lang="zh-CN" altLang="en-US" sz="1800" dirty="0">
                <a:solidFill>
                  <a:srgbClr val="3366FF"/>
                </a:solidFill>
                <a:latin typeface="楷体" panose="02010609060101010101" pitchFamily="49" charset="-122"/>
                <a:ea typeface="楷体" panose="02010609060101010101" pitchFamily="49" charset="-122"/>
              </a:rPr>
              <a:t>交易的表述</a:t>
            </a:r>
            <a:endParaRPr lang="zh-CN" altLang="en-US" sz="1800" dirty="0">
              <a:solidFill>
                <a:srgbClr val="3366FF"/>
              </a:solidFill>
              <a:latin typeface="楷体" panose="02010609060101010101" pitchFamily="49" charset="-122"/>
              <a:ea typeface="楷体" panose="02010609060101010101" pitchFamily="49" charset="-122"/>
            </a:endParaRPr>
          </a:p>
          <a:p>
            <a:pPr>
              <a:buClr>
                <a:schemeClr val="tx1"/>
              </a:buClr>
              <a:buNone/>
            </a:pPr>
            <a:r>
              <a:rPr lang="zh-CN" altLang="en-US" sz="1800" dirty="0">
                <a:latin typeface="楷体" panose="02010609060101010101" pitchFamily="49" charset="-122"/>
                <a:ea typeface="楷体" panose="02010609060101010101" pitchFamily="49" charset="-122"/>
              </a:rPr>
              <a:t>      </a:t>
            </a:r>
            <a:r>
              <a:rPr lang="zh-CN" altLang="en-US" sz="1800" dirty="0" smtClean="0">
                <a:latin typeface="楷体" panose="02010609060101010101" pitchFamily="49" charset="-122"/>
                <a:ea typeface="楷体" panose="02010609060101010101" pitchFamily="49" charset="-122"/>
              </a:rPr>
              <a:t>“禁止</a:t>
            </a:r>
            <a:r>
              <a:rPr lang="zh-CN" altLang="en-US" sz="1800" dirty="0">
                <a:latin typeface="楷体" panose="02010609060101010101" pitchFamily="49" charset="-122"/>
                <a:ea typeface="楷体" panose="02010609060101010101" pitchFamily="49" charset="-122"/>
              </a:rPr>
              <a:t>使用第三方产品”</a:t>
            </a:r>
            <a:endParaRPr lang="zh-CN" altLang="en-US" sz="1800" dirty="0">
              <a:latin typeface="楷体" panose="02010609060101010101" pitchFamily="49" charset="-122"/>
              <a:ea typeface="楷体" panose="02010609060101010101" pitchFamily="49" charset="-122"/>
            </a:endParaRPr>
          </a:p>
          <a:p>
            <a:pPr>
              <a:buClr>
                <a:schemeClr val="tx1"/>
              </a:buClr>
              <a:buNone/>
            </a:pPr>
            <a:endParaRPr lang="zh-CN" altLang="en-US" sz="1800" dirty="0">
              <a:latin typeface="楷体" panose="02010609060101010101" pitchFamily="49" charset="-122"/>
              <a:ea typeface="楷体" panose="02010609060101010101" pitchFamily="49" charset="-122"/>
            </a:endParaRPr>
          </a:p>
          <a:p>
            <a:pPr>
              <a:buClr>
                <a:schemeClr val="tx1"/>
              </a:buClr>
              <a:buNone/>
            </a:pPr>
            <a:r>
              <a:rPr lang="zh-CN" altLang="en-US" sz="1800" dirty="0">
                <a:solidFill>
                  <a:srgbClr val="3366FF"/>
                </a:solidFill>
                <a:latin typeface="楷体" panose="02010609060101010101" pitchFamily="49" charset="-122"/>
                <a:ea typeface="楷体" panose="02010609060101010101" pitchFamily="49" charset="-122"/>
              </a:rPr>
              <a:t>    </a:t>
            </a:r>
            <a:r>
              <a:rPr lang="en-US" altLang="zh-CN" sz="1800" dirty="0" smtClean="0">
                <a:solidFill>
                  <a:srgbClr val="3366FF"/>
                </a:solidFill>
                <a:latin typeface="楷体" panose="02010609060101010101" pitchFamily="49" charset="-122"/>
                <a:ea typeface="楷体" panose="02010609060101010101" pitchFamily="49" charset="-122"/>
              </a:rPr>
              <a:t>2</a:t>
            </a:r>
            <a:r>
              <a:rPr lang="zh-CN" altLang="en-US" sz="1800" dirty="0">
                <a:solidFill>
                  <a:srgbClr val="3366FF"/>
                </a:solidFill>
                <a:latin typeface="楷体" panose="02010609060101010101" pitchFamily="49" charset="-122"/>
                <a:ea typeface="楷体" panose="02010609060101010101" pitchFamily="49" charset="-122"/>
              </a:rPr>
              <a:t>．体现正常交易</a:t>
            </a:r>
            <a:endParaRPr lang="zh-CN" altLang="en-US" sz="1800" dirty="0">
              <a:solidFill>
                <a:srgbClr val="3366FF"/>
              </a:solidFill>
              <a:latin typeface="楷体" panose="02010609060101010101" pitchFamily="49" charset="-122"/>
              <a:ea typeface="楷体" panose="02010609060101010101" pitchFamily="49" charset="-122"/>
            </a:endParaRPr>
          </a:p>
          <a:p>
            <a:pPr>
              <a:buClr>
                <a:schemeClr val="tx1"/>
              </a:buClr>
              <a:buNone/>
            </a:pPr>
            <a:r>
              <a:rPr lang="zh-CN" altLang="en-US" sz="1800" dirty="0">
                <a:latin typeface="楷体" panose="02010609060101010101" pitchFamily="49" charset="-122"/>
                <a:ea typeface="楷体" panose="02010609060101010101" pitchFamily="49" charset="-122"/>
              </a:rPr>
              <a:t>       </a:t>
            </a:r>
            <a:r>
              <a:rPr lang="zh-CN" altLang="en-US" sz="1800" dirty="0" smtClean="0">
                <a:latin typeface="楷体" panose="02010609060101010101" pitchFamily="49" charset="-122"/>
                <a:ea typeface="楷体" panose="02010609060101010101" pitchFamily="49" charset="-122"/>
              </a:rPr>
              <a:t>明确交易内容及对</a:t>
            </a:r>
            <a:r>
              <a:rPr lang="zh-CN" altLang="en-US" sz="1800" dirty="0">
                <a:latin typeface="楷体" panose="02010609060101010101" pitchFamily="49" charset="-122"/>
                <a:ea typeface="楷体" panose="02010609060101010101" pitchFamily="49" charset="-122"/>
              </a:rPr>
              <a:t>价</a:t>
            </a:r>
            <a:endParaRPr lang="zh-CN" altLang="en-US" sz="1800" dirty="0">
              <a:latin typeface="楷体" panose="02010609060101010101" pitchFamily="49" charset="-122"/>
              <a:ea typeface="楷体" panose="02010609060101010101" pitchFamily="49" charset="-122"/>
            </a:endParaRPr>
          </a:p>
          <a:p>
            <a:pPr>
              <a:buClr>
                <a:schemeClr val="tx1"/>
              </a:buClr>
              <a:buNone/>
            </a:pPr>
            <a:endParaRPr lang="zh-CN" altLang="en-US" sz="1800" dirty="0">
              <a:latin typeface="楷体" panose="02010609060101010101" pitchFamily="49" charset="-122"/>
              <a:ea typeface="楷体" panose="02010609060101010101" pitchFamily="49" charset="-122"/>
            </a:endParaRPr>
          </a:p>
          <a:p>
            <a:pPr>
              <a:buClr>
                <a:schemeClr val="tx1"/>
              </a:buClr>
              <a:buNone/>
            </a:pPr>
            <a:r>
              <a:rPr lang="zh-CN" altLang="en-US" sz="1800" dirty="0">
                <a:solidFill>
                  <a:srgbClr val="3366FF"/>
                </a:solidFill>
                <a:latin typeface="楷体" panose="02010609060101010101" pitchFamily="49" charset="-122"/>
                <a:ea typeface="楷体" panose="02010609060101010101" pitchFamily="49" charset="-122"/>
              </a:rPr>
              <a:t>    </a:t>
            </a:r>
            <a:r>
              <a:rPr lang="en-US" altLang="zh-CN" sz="1800" dirty="0" smtClean="0">
                <a:solidFill>
                  <a:srgbClr val="3366FF"/>
                </a:solidFill>
                <a:latin typeface="楷体" panose="02010609060101010101" pitchFamily="49" charset="-122"/>
                <a:ea typeface="楷体" panose="02010609060101010101" pitchFamily="49" charset="-122"/>
              </a:rPr>
              <a:t>3</a:t>
            </a:r>
            <a:r>
              <a:rPr lang="zh-CN" altLang="en-US" sz="1800" dirty="0">
                <a:solidFill>
                  <a:srgbClr val="3366FF"/>
                </a:solidFill>
                <a:latin typeface="楷体" panose="02010609060101010101" pitchFamily="49" charset="-122"/>
                <a:ea typeface="楷体" panose="02010609060101010101" pitchFamily="49" charset="-122"/>
              </a:rPr>
              <a:t>．制作</a:t>
            </a:r>
            <a:r>
              <a:rPr lang="zh-CN" altLang="en-US" sz="1800" dirty="0" smtClean="0">
                <a:solidFill>
                  <a:srgbClr val="3366FF"/>
                </a:solidFill>
                <a:latin typeface="楷体" panose="02010609060101010101" pitchFamily="49" charset="-122"/>
                <a:ea typeface="楷体" panose="02010609060101010101" pitchFamily="49" charset="-122"/>
              </a:rPr>
              <a:t>公司合同范本</a:t>
            </a:r>
            <a:endParaRPr lang="ja-JP" altLang="en-US" sz="1600" dirty="0">
              <a:solidFill>
                <a:srgbClr val="3366FF"/>
              </a:solidFill>
              <a:latin typeface="楷体" panose="02010609060101010101" pitchFamily="49" charset="-122"/>
              <a:ea typeface="楷体" panose="02010609060101010101" pitchFamily="49" charset="-122"/>
            </a:endParaRPr>
          </a:p>
        </p:txBody>
      </p:sp>
      <p:pic>
        <p:nvPicPr>
          <p:cNvPr id="40964" name="Picture 8" descr="MP900400969[1]"/>
          <p:cNvPicPr>
            <a:picLocks noChangeAspect="1" noChangeArrowheads="1"/>
          </p:cNvPicPr>
          <p:nvPr/>
        </p:nvPicPr>
        <p:blipFill>
          <a:blip r:embed="rId1"/>
          <a:srcRect/>
          <a:stretch>
            <a:fillRect/>
          </a:stretch>
        </p:blipFill>
        <p:spPr bwMode="auto">
          <a:xfrm>
            <a:off x="5652690" y="2592487"/>
            <a:ext cx="2319543" cy="2056371"/>
          </a:xfrm>
          <a:prstGeom prst="rect">
            <a:avLst/>
          </a:prstGeom>
          <a:ln>
            <a:noFill/>
          </a:ln>
          <a:effectLst>
            <a:softEdge rad="112500"/>
          </a:effectLst>
        </p:spPr>
      </p:pic>
      <p:sp>
        <p:nvSpPr>
          <p:cNvPr id="7" name="标题 2"/>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六</a:t>
            </a:r>
            <a:r>
              <a:rPr lang="ja-JP" altLang="en-US"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避免商业贿赂的方法</a:t>
            </a:r>
            <a:endParaRPr lang="zh-CN" altLang="en-US" sz="2400" dirty="0"/>
          </a:p>
        </p:txBody>
      </p:sp>
      <p:sp>
        <p:nvSpPr>
          <p:cNvPr id="4" name="灯片编号占位符 3"/>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Rectangle 2"/>
          <p:cNvSpPr>
            <a:spLocks noGrp="1" noChangeArrowheads="1"/>
          </p:cNvSpPr>
          <p:nvPr>
            <p:ph sz="quarter" idx="4294967295"/>
          </p:nvPr>
        </p:nvSpPr>
        <p:spPr>
          <a:xfrm>
            <a:off x="972170" y="2071688"/>
            <a:ext cx="7304087" cy="1816943"/>
          </a:xfrm>
        </p:spPr>
        <p:txBody>
          <a:bodyPr>
            <a:normAutofit/>
          </a:bodyPr>
          <a:lstStyle/>
          <a:p>
            <a:pPr marL="410210" indent="-410210">
              <a:buClr>
                <a:schemeClr val="tx1"/>
              </a:buClr>
              <a:buNone/>
            </a:pPr>
            <a:r>
              <a:rPr lang="en-US" altLang="zh-CN" sz="1600" dirty="0" smtClean="0">
                <a:latin typeface="楷体" panose="02010609060101010101" pitchFamily="49" charset="-122"/>
                <a:ea typeface="楷体" panose="02010609060101010101" pitchFamily="49" charset="-122"/>
              </a:rPr>
              <a:t>1.</a:t>
            </a:r>
            <a:r>
              <a:rPr lang="zh-CN" altLang="en-US" sz="1600" dirty="0" smtClean="0">
                <a:latin typeface="楷体" panose="02010609060101010101" pitchFamily="49" charset="-122"/>
                <a:ea typeface="楷体" panose="02010609060101010101" pitchFamily="49" charset="-122"/>
              </a:rPr>
              <a:t>按照法律要求的方式记账</a:t>
            </a:r>
            <a:endParaRPr lang="ja-JP" altLang="en-US" sz="1600" dirty="0">
              <a:latin typeface="楷体" panose="02010609060101010101" pitchFamily="49" charset="-122"/>
              <a:ea typeface="楷体" panose="02010609060101010101" pitchFamily="49" charset="-122"/>
            </a:endParaRPr>
          </a:p>
          <a:p>
            <a:pPr marL="410210" indent="-410210">
              <a:buClr>
                <a:schemeClr val="tx1"/>
              </a:buClr>
              <a:buNone/>
            </a:pPr>
            <a:r>
              <a:rPr lang="zh-CN" altLang="en-US" sz="1600" dirty="0" smtClean="0">
                <a:latin typeface="楷体" panose="02010609060101010101" pitchFamily="49" charset="-122"/>
                <a:ea typeface="楷体" panose="02010609060101010101" pitchFamily="49" charset="-122"/>
              </a:rPr>
              <a:t>  “</a:t>
            </a:r>
            <a:r>
              <a:rPr lang="zh-CN" altLang="en-US" sz="1600" dirty="0">
                <a:latin typeface="楷体" panose="02010609060101010101" pitchFamily="49" charset="-122"/>
                <a:ea typeface="楷体" panose="02010609060101010101" pitchFamily="49" charset="-122"/>
              </a:rPr>
              <a:t>接待○○的费用”、“为○○购买相机”、“向○○赠送相机”是否</a:t>
            </a:r>
            <a:r>
              <a:rPr lang="en-US" altLang="zh-CN" sz="1600" dirty="0">
                <a:latin typeface="楷体" panose="02010609060101010101" pitchFamily="49" charset="-122"/>
                <a:ea typeface="楷体" panose="02010609060101010101" pitchFamily="49" charset="-122"/>
              </a:rPr>
              <a:t>OK</a:t>
            </a:r>
            <a:r>
              <a:rPr lang="zh-CN" altLang="en-US" sz="1600" dirty="0">
                <a:latin typeface="楷体" panose="02010609060101010101" pitchFamily="49" charset="-122"/>
                <a:ea typeface="楷体" panose="02010609060101010101" pitchFamily="49" charset="-122"/>
              </a:rPr>
              <a:t>？</a:t>
            </a:r>
            <a:endParaRPr lang="zh-CN" altLang="en-US" sz="1600" dirty="0">
              <a:latin typeface="楷体" panose="02010609060101010101" pitchFamily="49" charset="-122"/>
              <a:ea typeface="楷体" panose="02010609060101010101" pitchFamily="49" charset="-122"/>
            </a:endParaRPr>
          </a:p>
          <a:p>
            <a:pPr marL="410210" indent="-410210">
              <a:buClr>
                <a:schemeClr val="tx1"/>
              </a:buClr>
              <a:buNone/>
            </a:pPr>
            <a:r>
              <a:rPr lang="en-US" altLang="ja-JP" sz="1600" dirty="0" smtClean="0">
                <a:latin typeface="楷体" panose="02010609060101010101" pitchFamily="49" charset="-122"/>
                <a:ea typeface="楷体" panose="02010609060101010101" pitchFamily="49" charset="-122"/>
              </a:rPr>
              <a:t>2.</a:t>
            </a:r>
            <a:r>
              <a:rPr lang="zh-CN" altLang="en-US" sz="1600" dirty="0" smtClean="0">
                <a:latin typeface="楷体" panose="02010609060101010101" pitchFamily="49" charset="-122"/>
                <a:ea typeface="楷体" panose="02010609060101010101" pitchFamily="49" charset="-122"/>
              </a:rPr>
              <a:t>按照法律要求的方式正确记账。</a:t>
            </a:r>
            <a:endParaRPr lang="ja-JP" altLang="zh-CN" sz="1600" dirty="0">
              <a:latin typeface="楷体" panose="02010609060101010101" pitchFamily="49" charset="-122"/>
              <a:ea typeface="楷体" panose="02010609060101010101" pitchFamily="49" charset="-122"/>
            </a:endParaRPr>
          </a:p>
          <a:p>
            <a:pPr marL="410210" indent="-410210">
              <a:buClr>
                <a:schemeClr val="tx1"/>
              </a:buClr>
              <a:buNone/>
            </a:pPr>
            <a:endParaRPr lang="ja-JP" altLang="en-US" sz="1600" dirty="0">
              <a:latin typeface="楷体" panose="02010609060101010101" pitchFamily="49" charset="-122"/>
              <a:ea typeface="楷体" panose="02010609060101010101" pitchFamily="49" charset="-122"/>
            </a:endParaRPr>
          </a:p>
          <a:p>
            <a:pPr marL="410210" indent="-410210">
              <a:buClr>
                <a:schemeClr val="tx1"/>
              </a:buClr>
              <a:buNone/>
            </a:pPr>
            <a:r>
              <a:rPr lang="zh-CN" altLang="en-US" sz="1600" dirty="0" smtClean="0">
                <a:solidFill>
                  <a:srgbClr val="C00000"/>
                </a:solidFill>
                <a:latin typeface="楷体" panose="02010609060101010101" pitchFamily="49" charset="-122"/>
                <a:ea typeface="楷体" panose="02010609060101010101" pitchFamily="49" charset="-122"/>
              </a:rPr>
              <a:t>问题：是否可以销售设备时免费赠送部分灯具？</a:t>
            </a:r>
            <a:endParaRPr lang="ja-JP" altLang="en-US" sz="1600" dirty="0">
              <a:solidFill>
                <a:srgbClr val="C00000"/>
              </a:solidFill>
              <a:latin typeface="楷体" panose="02010609060101010101" pitchFamily="49" charset="-122"/>
              <a:ea typeface="楷体" panose="02010609060101010101" pitchFamily="49" charset="-122"/>
            </a:endParaRPr>
          </a:p>
        </p:txBody>
      </p:sp>
      <p:sp>
        <p:nvSpPr>
          <p:cNvPr id="5" name="矩形 4"/>
          <p:cNvSpPr/>
          <p:nvPr/>
        </p:nvSpPr>
        <p:spPr>
          <a:xfrm>
            <a:off x="923913" y="1366214"/>
            <a:ext cx="2793509" cy="362177"/>
          </a:xfrm>
          <a:prstGeom prst="rect">
            <a:avLst/>
          </a:prstGeom>
        </p:spPr>
        <p:txBody>
          <a:bodyPr wrap="none" lIns="84353" tIns="42177" rIns="84353" bIns="42177">
            <a:spAutoFit/>
          </a:bodyPr>
          <a:lstStyle/>
          <a:p>
            <a:pPr marL="410210" indent="-410210" algn="ctr">
              <a:buClr>
                <a:schemeClr val="tx1"/>
              </a:buClr>
              <a:buFont typeface="Wingdings" panose="05000000000000000000" pitchFamily="2" charset="2"/>
              <a:buChar char="ü"/>
              <a:defRPr/>
            </a:pPr>
            <a:r>
              <a:rPr lang="zh-CN" altLang="en-US" b="1" dirty="0" smtClean="0">
                <a:latin typeface="楷体" panose="02010609060101010101" pitchFamily="49" charset="-122"/>
                <a:ea typeface="楷体" panose="02010609060101010101" pitchFamily="49" charset="-122"/>
              </a:rPr>
              <a:t>防止方法</a:t>
            </a:r>
            <a:r>
              <a:rPr lang="en-US" altLang="zh-CN" b="1" dirty="0">
                <a:latin typeface="楷体" panose="02010609060101010101" pitchFamily="49" charset="-122"/>
                <a:ea typeface="楷体" panose="02010609060101010101" pitchFamily="49" charset="-122"/>
              </a:rPr>
              <a:t>3</a:t>
            </a:r>
            <a:r>
              <a:rPr lang="ja-JP" altLang="en-US" b="1" dirty="0" smtClean="0">
                <a:latin typeface="楷体" panose="02010609060101010101" pitchFamily="49" charset="-122"/>
                <a:ea typeface="楷体" panose="02010609060101010101" pitchFamily="49" charset="-122"/>
              </a:rPr>
              <a:t>：</a:t>
            </a:r>
            <a:r>
              <a:rPr lang="zh-CN" altLang="en-US" b="1" dirty="0" smtClean="0">
                <a:latin typeface="楷体" panose="02010609060101010101" pitchFamily="49" charset="-122"/>
                <a:ea typeface="楷体" panose="02010609060101010101" pitchFamily="49" charset="-122"/>
              </a:rPr>
              <a:t>完善记账</a:t>
            </a:r>
            <a:endParaRPr lang="ja-JP" altLang="en-US" b="1" dirty="0">
              <a:latin typeface="楷体" panose="02010609060101010101" pitchFamily="49" charset="-122"/>
              <a:ea typeface="楷体" panose="02010609060101010101" pitchFamily="49" charset="-122"/>
            </a:endParaRPr>
          </a:p>
        </p:txBody>
      </p:sp>
      <p:sp>
        <p:nvSpPr>
          <p:cNvPr id="8" name="标题 2"/>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六</a:t>
            </a:r>
            <a:r>
              <a:rPr lang="ja-JP" altLang="en-US"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避免商业贿赂的方法</a:t>
            </a:r>
            <a:endParaRPr lang="zh-CN" altLang="en-US" sz="2400" dirty="0"/>
          </a:p>
        </p:txBody>
      </p:sp>
      <p:sp>
        <p:nvSpPr>
          <p:cNvPr id="4" name="灯片编号占位符 3"/>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83682">
                                            <p:txEl>
                                              <p:pRg st="4" end="4"/>
                                            </p:txEl>
                                          </p:spTgt>
                                        </p:tgtEl>
                                        <p:attrNameLst>
                                          <p:attrName>style.visibility</p:attrName>
                                        </p:attrNameLst>
                                      </p:cBhvr>
                                      <p:to>
                                        <p:strVal val="visible"/>
                                      </p:to>
                                    </p:set>
                                    <p:anim calcmode="discrete" valueType="clr">
                                      <p:cBhvr override="childStyle">
                                        <p:cTn id="7" dur="80"/>
                                        <p:tgtEl>
                                          <p:spTgt spid="583682">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83682">
                                            <p:txEl>
                                              <p:pRg st="4" end="4"/>
                                            </p:txEl>
                                          </p:spTgt>
                                        </p:tgtEl>
                                        <p:attrNameLst>
                                          <p:attrName>fillcolor</p:attrName>
                                        </p:attrNameLst>
                                      </p:cBhvr>
                                      <p:tavLst>
                                        <p:tav tm="0">
                                          <p:val>
                                            <p:clrVal>
                                              <a:schemeClr val="accent2"/>
                                            </p:clrVal>
                                          </p:val>
                                        </p:tav>
                                        <p:tav tm="50000">
                                          <p:val>
                                            <p:clrVal>
                                              <a:schemeClr val="hlink"/>
                                            </p:clrVal>
                                          </p:val>
                                        </p:tav>
                                      </p:tavLst>
                                    </p:anim>
                                    <p:set>
                                      <p:cBhvr>
                                        <p:cTn id="9" dur="80"/>
                                        <p:tgtEl>
                                          <p:spTgt spid="583682">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sz="quarter" idx="4294967295"/>
          </p:nvPr>
        </p:nvSpPr>
        <p:spPr>
          <a:xfrm>
            <a:off x="1280441" y="1371395"/>
            <a:ext cx="3552057" cy="455340"/>
          </a:xfrm>
        </p:spPr>
        <p:txBody>
          <a:bodyPr/>
          <a:lstStyle/>
          <a:p>
            <a:pPr eaLnBrk="1" hangingPunct="1">
              <a:buClr>
                <a:schemeClr val="tx1"/>
              </a:buClr>
              <a:buSzPct val="100000"/>
              <a:buFont typeface="Wingdings" panose="05000000000000000000" pitchFamily="2" charset="2"/>
              <a:buChar char="ü"/>
              <a:defRPr/>
            </a:pPr>
            <a:r>
              <a:rPr lang="zh-CN" altLang="en-US" sz="1800" b="1" dirty="0" smtClean="0">
                <a:latin typeface="楷体" panose="02010609060101010101" pitchFamily="49" charset="-122"/>
                <a:ea typeface="楷体" panose="02010609060101010101" pitchFamily="49" charset="-122"/>
              </a:rPr>
              <a:t>防止方法</a:t>
            </a:r>
            <a:r>
              <a:rPr lang="en-US" altLang="zh-CN" sz="1800" b="1" dirty="0">
                <a:latin typeface="楷体" panose="02010609060101010101" pitchFamily="49" charset="-122"/>
                <a:ea typeface="楷体" panose="02010609060101010101" pitchFamily="49" charset="-122"/>
              </a:rPr>
              <a:t>4</a:t>
            </a:r>
            <a:r>
              <a:rPr lang="ja-JP" altLang="en-US" sz="1800" b="1" dirty="0" smtClean="0">
                <a:latin typeface="楷体" panose="02010609060101010101" pitchFamily="49" charset="-122"/>
                <a:ea typeface="楷体" panose="02010609060101010101" pitchFamily="49" charset="-122"/>
              </a:rPr>
              <a:t>：</a:t>
            </a:r>
            <a:r>
              <a:rPr lang="zh-CN" altLang="en-US" sz="1800" b="1" dirty="0">
                <a:latin typeface="楷体" panose="02010609060101010101" pitchFamily="49" charset="-122"/>
                <a:ea typeface="楷体" panose="02010609060101010101" pitchFamily="49" charset="-122"/>
              </a:rPr>
              <a:t>保管</a:t>
            </a:r>
            <a:r>
              <a:rPr lang="zh-CN" altLang="en-US" sz="1800" b="1" dirty="0" smtClean="0">
                <a:latin typeface="楷体" panose="02010609060101010101" pitchFamily="49" charset="-122"/>
                <a:ea typeface="楷体" panose="02010609060101010101" pitchFamily="49" charset="-122"/>
              </a:rPr>
              <a:t>相关凭证</a:t>
            </a:r>
            <a:endParaRPr lang="ja-JP" altLang="en-US" sz="1800" b="1" dirty="0">
              <a:latin typeface="楷体" panose="02010609060101010101" pitchFamily="49" charset="-122"/>
              <a:ea typeface="楷体" panose="02010609060101010101" pitchFamily="49" charset="-122"/>
            </a:endParaRPr>
          </a:p>
          <a:p>
            <a:pPr eaLnBrk="1" hangingPunct="1">
              <a:buClr>
                <a:schemeClr val="tx1"/>
              </a:buClr>
              <a:buFont typeface="Wingdings" panose="05000000000000000000" pitchFamily="2" charset="2"/>
              <a:buNone/>
              <a:defRPr/>
            </a:pPr>
            <a:endParaRPr lang="ja-JP" altLang="en-US" sz="1800" dirty="0">
              <a:latin typeface="楷体" panose="02010609060101010101" pitchFamily="49" charset="-122"/>
              <a:ea typeface="楷体" panose="02010609060101010101" pitchFamily="49" charset="-122"/>
            </a:endParaRPr>
          </a:p>
        </p:txBody>
      </p:sp>
      <p:pic>
        <p:nvPicPr>
          <p:cNvPr id="582663" name="Picture 7" descr="MC900346317[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300762" y="3109833"/>
            <a:ext cx="856233" cy="63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标题 2"/>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六</a:t>
            </a:r>
            <a:r>
              <a:rPr lang="ja-JP" altLang="en-US"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避免商业贿赂的方法</a:t>
            </a:r>
            <a:endParaRPr lang="zh-CN" altLang="en-US" sz="2400" dirty="0"/>
          </a:p>
        </p:txBody>
      </p:sp>
      <p:sp>
        <p:nvSpPr>
          <p:cNvPr id="4" name="灯片编号占位符 3"/>
          <p:cNvSpPr>
            <a:spLocks noGrp="1"/>
          </p:cNvSpPr>
          <p:nvPr>
            <p:ph type="sldNum" sz="quarter" idx="4"/>
          </p:nvPr>
        </p:nvSpPr>
        <p:spPr/>
        <p:txBody>
          <a:bodyPr/>
          <a:lstStyle/>
          <a:p>
            <a:fld id="{0C913308-F349-4B6D-A68A-DD1791B4A57B}" type="slidenum">
              <a:rPr lang="zh-CN" altLang="en-US" smtClean="0"/>
            </a:fld>
            <a:endParaRPr lang="zh-CN" altLang="en-US"/>
          </a:p>
        </p:txBody>
      </p:sp>
      <p:sp>
        <p:nvSpPr>
          <p:cNvPr id="5" name="文本框 4"/>
          <p:cNvSpPr txBox="1"/>
          <p:nvPr/>
        </p:nvSpPr>
        <p:spPr>
          <a:xfrm>
            <a:off x="756146" y="2123955"/>
            <a:ext cx="6552728" cy="1323439"/>
          </a:xfrm>
          <a:prstGeom prst="rect">
            <a:avLst/>
          </a:prstGeom>
          <a:noFill/>
        </p:spPr>
        <p:txBody>
          <a:bodyPr wrap="square" rtlCol="0">
            <a:spAutoFit/>
          </a:bodyPr>
          <a:lstStyle/>
          <a:p>
            <a:pPr marL="827405" indent="-285750">
              <a:buClr>
                <a:schemeClr val="tx1"/>
              </a:buClr>
              <a:buFont typeface="Arial" panose="020B0604020202020204" pitchFamily="34" charset="0"/>
              <a:buChar char="•"/>
              <a:defRPr/>
            </a:pPr>
            <a:r>
              <a:rPr lang="ja-JP" altLang="en-US" sz="1600" dirty="0">
                <a:latin typeface="楷体" panose="02010609060101010101" pitchFamily="49" charset="-122"/>
                <a:ea typeface="楷体" panose="02010609060101010101" pitchFamily="49" charset="-122"/>
              </a:rPr>
              <a:t>　</a:t>
            </a:r>
            <a:r>
              <a:rPr lang="zh-CN" altLang="en-US" sz="1600" dirty="0">
                <a:latin typeface="楷体" panose="02010609060101010101" pitchFamily="49" charset="-122"/>
                <a:ea typeface="楷体" panose="02010609060101010101" pitchFamily="49" charset="-122"/>
              </a:rPr>
              <a:t>保管好合同、支付对价的相关凭证等。</a:t>
            </a:r>
            <a:endParaRPr lang="ja-JP" altLang="en-US" sz="1600" dirty="0">
              <a:latin typeface="楷体" panose="02010609060101010101" pitchFamily="49" charset="-122"/>
              <a:ea typeface="楷体" panose="02010609060101010101" pitchFamily="49" charset="-122"/>
            </a:endParaRPr>
          </a:p>
          <a:p>
            <a:pPr marL="827405" indent="-285750">
              <a:buClr>
                <a:schemeClr val="tx1"/>
              </a:buClr>
              <a:buFont typeface="Arial" panose="020B0604020202020204" pitchFamily="34" charset="0"/>
              <a:buChar char="•"/>
              <a:defRPr/>
            </a:pPr>
            <a:r>
              <a:rPr lang="ja-JP" altLang="en-US" sz="1600" dirty="0">
                <a:latin typeface="楷体" panose="02010609060101010101" pitchFamily="49" charset="-122"/>
                <a:ea typeface="楷体" panose="02010609060101010101" pitchFamily="49" charset="-122"/>
              </a:rPr>
              <a:t>　</a:t>
            </a:r>
            <a:r>
              <a:rPr lang="zh-CN" altLang="en-US" sz="1600" dirty="0">
                <a:latin typeface="楷体" panose="02010609060101010101" pitchFamily="49" charset="-122"/>
                <a:ea typeface="楷体" panose="02010609060101010101" pitchFamily="49" charset="-122"/>
              </a:rPr>
              <a:t>确认收取或出具的发票正确反映交易的内容。</a:t>
            </a:r>
            <a:endParaRPr lang="ja-JP" altLang="zh-CN" sz="1600" dirty="0">
              <a:latin typeface="楷体" panose="02010609060101010101" pitchFamily="49" charset="-122"/>
              <a:ea typeface="楷体" panose="02010609060101010101" pitchFamily="49" charset="-122"/>
            </a:endParaRPr>
          </a:p>
          <a:p>
            <a:pPr>
              <a:buClr>
                <a:schemeClr val="tx1"/>
              </a:buClr>
              <a:defRPr/>
            </a:pPr>
            <a:endParaRPr lang="ja-JP" altLang="en-US" sz="1600" dirty="0">
              <a:latin typeface="楷体" panose="02010609060101010101" pitchFamily="49" charset="-122"/>
              <a:ea typeface="楷体" panose="02010609060101010101" pitchFamily="49" charset="-122"/>
            </a:endParaRPr>
          </a:p>
          <a:p>
            <a:pPr marL="533400" indent="-533400">
              <a:buClr>
                <a:schemeClr val="tx1"/>
              </a:buClr>
              <a:buNone/>
              <a:defRPr/>
            </a:pPr>
            <a:r>
              <a:rPr lang="zh-CN" altLang="en-US" sz="1600" dirty="0">
                <a:latin typeface="楷体" panose="02010609060101010101" pitchFamily="49" charset="-122"/>
                <a:ea typeface="楷体" panose="02010609060101010101" pitchFamily="49" charset="-122"/>
              </a:rPr>
              <a:t>     例：向医院捐赠后，医院出具了“</a:t>
            </a:r>
            <a:r>
              <a:rPr lang="zh-CN" altLang="en-US" sz="1600" u="sng" dirty="0">
                <a:solidFill>
                  <a:srgbClr val="C00000"/>
                </a:solidFill>
                <a:latin typeface="楷体" panose="02010609060101010101" pitchFamily="49" charset="-122"/>
                <a:ea typeface="楷体" panose="02010609060101010101" pitchFamily="49" charset="-122"/>
              </a:rPr>
              <a:t>资金往来结算凭证</a:t>
            </a:r>
            <a:r>
              <a:rPr lang="zh-CN" altLang="en-US" sz="1600" dirty="0">
                <a:latin typeface="楷体" panose="02010609060101010101" pitchFamily="49" charset="-122"/>
                <a:ea typeface="楷体" panose="02010609060101010101" pitchFamily="49" charset="-122"/>
              </a:rPr>
              <a:t>”，   </a:t>
            </a:r>
            <a:endParaRPr lang="zh-CN" altLang="en-US" sz="1600" dirty="0">
              <a:latin typeface="楷体" panose="02010609060101010101" pitchFamily="49" charset="-122"/>
              <a:ea typeface="楷体" panose="02010609060101010101" pitchFamily="49" charset="-122"/>
            </a:endParaRPr>
          </a:p>
          <a:p>
            <a:pPr marL="533400" indent="-533400">
              <a:buClr>
                <a:schemeClr val="tx1"/>
              </a:buClr>
              <a:buNone/>
              <a:defRPr/>
            </a:pPr>
            <a:r>
              <a:rPr lang="zh-CN" altLang="en-US" sz="1600" dirty="0">
                <a:latin typeface="楷体" panose="02010609060101010101" pitchFamily="49" charset="-122"/>
                <a:ea typeface="楷体" panose="02010609060101010101" pitchFamily="49" charset="-122"/>
              </a:rPr>
              <a:t>         而非“</a:t>
            </a:r>
            <a:r>
              <a:rPr lang="zh-CN" altLang="en-US" sz="1600" u="sng" dirty="0">
                <a:solidFill>
                  <a:srgbClr val="C00000"/>
                </a:solidFill>
                <a:latin typeface="楷体" panose="02010609060101010101" pitchFamily="49" charset="-122"/>
                <a:ea typeface="楷体" panose="02010609060101010101" pitchFamily="49" charset="-122"/>
              </a:rPr>
              <a:t>公益事业捐赠票据</a:t>
            </a:r>
            <a:r>
              <a:rPr lang="zh-CN" altLang="en-US" sz="1600" dirty="0">
                <a:latin typeface="楷体" panose="02010609060101010101" pitchFamily="49" charset="-122"/>
                <a:ea typeface="楷体" panose="02010609060101010101" pitchFamily="49" charset="-122"/>
              </a:rPr>
              <a:t>”，是否可以接受？</a:t>
            </a:r>
            <a:endParaRPr lang="zh-CN" altLang="en-US" sz="1600" dirty="0">
              <a:latin typeface="楷体" panose="02010609060101010101" pitchFamily="49" charset="-122"/>
              <a:ea typeface="楷体" panose="02010609060101010101" pitchFamily="49" charset="-122"/>
            </a:endParaRP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折角形 7"/>
          <p:cNvSpPr/>
          <p:nvPr/>
        </p:nvSpPr>
        <p:spPr>
          <a:xfrm>
            <a:off x="1260202" y="2100380"/>
            <a:ext cx="5760640" cy="2364316"/>
          </a:xfrm>
          <a:prstGeom prst="foldedCorner">
            <a:avLst/>
          </a:prstGeom>
          <a:noFill/>
          <a:ln>
            <a:noFill/>
          </a:ln>
          <a:effectLst>
            <a:outerShdw blurRad="63500" sx="102000" sy="102000" algn="ctr"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lIns="84353" tIns="42177" rIns="84353" bIns="42177" anchor="ctr"/>
          <a:lstStyle/>
          <a:p>
            <a:pPr algn="ctr" eaLnBrk="1" hangingPunct="1">
              <a:defRPr/>
            </a:pPr>
            <a:endParaRPr lang="zh-CN" altLang="en-US" sz="1600" dirty="0">
              <a:latin typeface="Arial" panose="020B0604020202020204" pitchFamily="34" charset="0"/>
              <a:ea typeface="MS Mincho" panose="02020609040205080304" pitchFamily="49" charset="-128"/>
            </a:endParaRPr>
          </a:p>
        </p:txBody>
      </p:sp>
      <p:sp>
        <p:nvSpPr>
          <p:cNvPr id="57348" name="Rectangle 2"/>
          <p:cNvSpPr>
            <a:spLocks noGrp="1" noChangeArrowheads="1"/>
          </p:cNvSpPr>
          <p:nvPr>
            <p:ph sz="quarter" idx="4294967295"/>
          </p:nvPr>
        </p:nvSpPr>
        <p:spPr>
          <a:xfrm>
            <a:off x="1332210" y="1800399"/>
            <a:ext cx="5184576" cy="2304257"/>
          </a:xfrm>
          <a:noFill/>
        </p:spPr>
        <p:txBody>
          <a:bodyPr>
            <a:normAutofit/>
          </a:bodyPr>
          <a:lstStyle/>
          <a:p>
            <a:pPr>
              <a:buClr>
                <a:schemeClr val="tx1"/>
              </a:buClr>
              <a:buNone/>
            </a:pPr>
            <a:endParaRPr lang="ja-JP" altLang="en-US" sz="1600" dirty="0"/>
          </a:p>
          <a:p>
            <a:pPr>
              <a:buClr>
                <a:schemeClr val="tx1"/>
              </a:buClr>
              <a:buNone/>
            </a:pPr>
            <a:r>
              <a:rPr lang="en-US" altLang="ja-JP" sz="1600" dirty="0">
                <a:latin typeface="楷体" panose="02010609060101010101" pitchFamily="49" charset="-122"/>
                <a:ea typeface="楷体" panose="02010609060101010101" pitchFamily="49" charset="-122"/>
              </a:rPr>
              <a:t>1</a:t>
            </a:r>
            <a:r>
              <a:rPr lang="ja-JP" altLang="en-US"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制定合规制度手册（含薪酬体系）（</a:t>
            </a:r>
            <a:r>
              <a:rPr lang="zh-CN" altLang="en-US" sz="1600" dirty="0" smtClean="0">
                <a:solidFill>
                  <a:srgbClr val="C00000"/>
                </a:solidFill>
                <a:latin typeface="楷体" panose="02010609060101010101" pitchFamily="49" charset="-122"/>
                <a:ea typeface="楷体" panose="02010609060101010101" pitchFamily="49" charset="-122"/>
              </a:rPr>
              <a:t>重要</a:t>
            </a:r>
            <a:r>
              <a:rPr lang="zh-CN" altLang="en-US" sz="1600" dirty="0" smtClean="0">
                <a:latin typeface="楷体" panose="02010609060101010101" pitchFamily="49" charset="-122"/>
                <a:ea typeface="楷体" panose="02010609060101010101" pitchFamily="49" charset="-122"/>
              </a:rPr>
              <a:t>）</a:t>
            </a:r>
            <a:endParaRPr lang="en-US" altLang="zh-CN" sz="1600" dirty="0" smtClean="0">
              <a:latin typeface="楷体" panose="02010609060101010101" pitchFamily="49" charset="-122"/>
              <a:ea typeface="楷体" panose="02010609060101010101" pitchFamily="49" charset="-122"/>
            </a:endParaRPr>
          </a:p>
          <a:p>
            <a:pPr>
              <a:buClr>
                <a:schemeClr val="tx1"/>
              </a:buClr>
              <a:buNone/>
            </a:pPr>
            <a:r>
              <a:rPr lang="en-US" altLang="ja-JP" sz="1600" dirty="0">
                <a:latin typeface="楷体" panose="02010609060101010101" pitchFamily="49" charset="-122"/>
                <a:ea typeface="楷体" panose="02010609060101010101" pitchFamily="49" charset="-122"/>
              </a:rPr>
              <a:t>2</a:t>
            </a:r>
            <a:r>
              <a:rPr lang="ja-JP" altLang="en-US" sz="1600" dirty="0" smtClean="0">
                <a:latin typeface="楷体" panose="02010609060101010101" pitchFamily="49" charset="-122"/>
                <a:ea typeface="楷体" panose="02010609060101010101" pitchFamily="49" charset="-122"/>
              </a:rPr>
              <a:t>、</a:t>
            </a:r>
            <a:r>
              <a:rPr lang="ja-JP" altLang="en-US" sz="1600" dirty="0">
                <a:latin typeface="楷体" panose="02010609060101010101" pitchFamily="49" charset="-122"/>
                <a:ea typeface="楷体" panose="02010609060101010101" pitchFamily="49" charset="-122"/>
              </a:rPr>
              <a:t>与</a:t>
            </a:r>
            <a:r>
              <a:rPr lang="ja-JP" altLang="en-US" sz="1600" dirty="0" smtClean="0">
                <a:latin typeface="楷体" panose="02010609060101010101" pitchFamily="49" charset="-122"/>
                <a:ea typeface="楷体" panose="02010609060101010101" pitchFamily="49" charset="-122"/>
              </a:rPr>
              <a:t>交易</a:t>
            </a:r>
            <a:r>
              <a:rPr lang="zh-CN" altLang="en-US" sz="1600" dirty="0" smtClean="0">
                <a:latin typeface="楷体" panose="02010609060101010101" pitchFamily="49" charset="-122"/>
                <a:ea typeface="楷体" panose="02010609060101010101" pitchFamily="49" charset="-122"/>
              </a:rPr>
              <a:t>对方</a:t>
            </a:r>
            <a:r>
              <a:rPr lang="ja-JP" altLang="en-US" sz="1600" dirty="0" smtClean="0">
                <a:latin typeface="楷体" panose="02010609060101010101" pitchFamily="49" charset="-122"/>
                <a:ea typeface="楷体" panose="02010609060101010101" pitchFamily="49" charset="-122"/>
              </a:rPr>
              <a:t>签订</a:t>
            </a:r>
            <a:r>
              <a:rPr lang="en-US" altLang="ja-JP" sz="1600" dirty="0" smtClean="0">
                <a:latin typeface="楷体" panose="02010609060101010101" pitchFamily="49" charset="-122"/>
                <a:ea typeface="楷体" panose="02010609060101010101" pitchFamily="49" charset="-122"/>
              </a:rPr>
              <a:t>《</a:t>
            </a:r>
            <a:r>
              <a:rPr lang="ja-JP" altLang="en-US" sz="1600" dirty="0" smtClean="0">
                <a:latin typeface="楷体" panose="02010609060101010101" pitchFamily="49" charset="-122"/>
                <a:ea typeface="楷体" panose="02010609060101010101" pitchFamily="49" charset="-122"/>
              </a:rPr>
              <a:t>防止商业贿赂的协议</a:t>
            </a:r>
            <a:r>
              <a:rPr lang="en-US" altLang="ja-JP" sz="1600" dirty="0" smtClean="0">
                <a:latin typeface="楷体" panose="02010609060101010101" pitchFamily="49" charset="-122"/>
                <a:ea typeface="楷体" panose="02010609060101010101" pitchFamily="49" charset="-122"/>
              </a:rPr>
              <a:t>》</a:t>
            </a:r>
            <a:endParaRPr lang="en-US" altLang="ja-JP" sz="1600" dirty="0">
              <a:latin typeface="楷体" panose="02010609060101010101" pitchFamily="49" charset="-122"/>
              <a:ea typeface="楷体" panose="02010609060101010101" pitchFamily="49" charset="-122"/>
            </a:endParaRPr>
          </a:p>
          <a:p>
            <a:pPr>
              <a:buClr>
                <a:schemeClr val="tx1"/>
              </a:buClr>
              <a:buNone/>
            </a:pPr>
            <a:r>
              <a:rPr lang="en-US" altLang="ja-JP" sz="1600" dirty="0">
                <a:latin typeface="楷体" panose="02010609060101010101" pitchFamily="49" charset="-122"/>
                <a:ea typeface="楷体" panose="02010609060101010101" pitchFamily="49" charset="-122"/>
              </a:rPr>
              <a:t>3</a:t>
            </a:r>
            <a:r>
              <a:rPr lang="ja-JP" altLang="en-US" sz="1600" dirty="0" smtClean="0">
                <a:latin typeface="楷体" panose="02010609060101010101" pitchFamily="49" charset="-122"/>
                <a:ea typeface="楷体" panose="02010609060101010101" pitchFamily="49" charset="-122"/>
              </a:rPr>
              <a:t>、</a:t>
            </a:r>
            <a:r>
              <a:rPr lang="ja-JP" altLang="en-US" sz="1600" dirty="0">
                <a:latin typeface="楷体" panose="02010609060101010101" pitchFamily="49" charset="-122"/>
                <a:ea typeface="楷体" panose="02010609060101010101" pitchFamily="49" charset="-122"/>
              </a:rPr>
              <a:t>建立公司内部监察</a:t>
            </a:r>
            <a:r>
              <a:rPr lang="ja-JP" altLang="en-US" sz="1600" dirty="0" smtClean="0">
                <a:latin typeface="楷体" panose="02010609060101010101" pitchFamily="49" charset="-122"/>
                <a:ea typeface="楷体" panose="02010609060101010101" pitchFamily="49" charset="-122"/>
              </a:rPr>
              <a:t>制度</a:t>
            </a:r>
            <a:r>
              <a:rPr lang="zh-CN" altLang="en-US" sz="1600" dirty="0" smtClean="0">
                <a:latin typeface="楷体" panose="02010609060101010101" pitchFamily="49" charset="-122"/>
                <a:ea typeface="楷体" panose="02010609060101010101" pitchFamily="49" charset="-122"/>
              </a:rPr>
              <a:t>、</a:t>
            </a:r>
            <a:r>
              <a:rPr lang="ja-JP" altLang="en-US" sz="1600" dirty="0" smtClean="0">
                <a:latin typeface="楷体" panose="02010609060101010101" pitchFamily="49" charset="-122"/>
                <a:ea typeface="楷体" panose="02010609060101010101" pitchFamily="49" charset="-122"/>
              </a:rPr>
              <a:t>设置</a:t>
            </a:r>
            <a:r>
              <a:rPr lang="ja-JP" altLang="en-US" sz="1600" dirty="0">
                <a:latin typeface="楷体" panose="02010609060101010101" pitchFamily="49" charset="-122"/>
                <a:ea typeface="楷体" panose="02010609060101010101" pitchFamily="49" charset="-122"/>
              </a:rPr>
              <a:t>热线电话</a:t>
            </a:r>
            <a:endParaRPr lang="ja-JP" altLang="en-US" sz="1600" dirty="0">
              <a:latin typeface="楷体" panose="02010609060101010101" pitchFamily="49" charset="-122"/>
              <a:ea typeface="楷体" panose="02010609060101010101" pitchFamily="49" charset="-122"/>
            </a:endParaRPr>
          </a:p>
          <a:p>
            <a:pPr>
              <a:buClr>
                <a:schemeClr val="tx1"/>
              </a:buClr>
              <a:buNone/>
            </a:pPr>
            <a:r>
              <a:rPr lang="en-US" altLang="ja-JP" sz="1600" dirty="0" smtClean="0">
                <a:latin typeface="楷体" panose="02010609060101010101" pitchFamily="49" charset="-122"/>
                <a:ea typeface="楷体" panose="02010609060101010101" pitchFamily="49" charset="-122"/>
              </a:rPr>
              <a:t>4</a:t>
            </a:r>
            <a:r>
              <a:rPr lang="ja-JP" altLang="en-US" sz="1600" dirty="0" smtClean="0">
                <a:latin typeface="楷体" panose="02010609060101010101" pitchFamily="49" charset="-122"/>
                <a:ea typeface="楷体" panose="02010609060101010101" pitchFamily="49" charset="-122"/>
              </a:rPr>
              <a:t>、对</a:t>
            </a:r>
            <a:r>
              <a:rPr lang="zh-CN" altLang="en-US" sz="1600" dirty="0">
                <a:latin typeface="楷体" panose="02010609060101010101" pitchFamily="49" charset="-122"/>
                <a:ea typeface="楷体" panose="02010609060101010101" pitchFamily="49" charset="-122"/>
              </a:rPr>
              <a:t>超过</a:t>
            </a:r>
            <a:r>
              <a:rPr lang="ja-JP" altLang="en-US" sz="1600" dirty="0" smtClean="0">
                <a:latin typeface="楷体" panose="02010609060101010101" pitchFamily="49" charset="-122"/>
                <a:ea typeface="楷体" panose="02010609060101010101" pitchFamily="49" charset="-122"/>
              </a:rPr>
              <a:t>一定</a:t>
            </a:r>
            <a:r>
              <a:rPr lang="ja-JP" altLang="en-US" sz="1600" dirty="0">
                <a:latin typeface="楷体" panose="02010609060101010101" pitchFamily="49" charset="-122"/>
                <a:ea typeface="楷体" panose="02010609060101010101" pitchFamily="49" charset="-122"/>
              </a:rPr>
              <a:t>金额的费用的结算进行双重检查</a:t>
            </a:r>
            <a:endParaRPr lang="ja-JP" altLang="en-US" sz="1600" dirty="0">
              <a:latin typeface="楷体" panose="02010609060101010101" pitchFamily="49" charset="-122"/>
              <a:ea typeface="楷体" panose="02010609060101010101" pitchFamily="49" charset="-122"/>
            </a:endParaRPr>
          </a:p>
          <a:p>
            <a:pPr>
              <a:buClr>
                <a:schemeClr val="tx1"/>
              </a:buClr>
              <a:buNone/>
            </a:pPr>
            <a:r>
              <a:rPr lang="en-US" altLang="ja-JP" sz="1600" dirty="0">
                <a:latin typeface="楷体" panose="02010609060101010101" pitchFamily="49" charset="-122"/>
                <a:ea typeface="楷体" panose="02010609060101010101" pitchFamily="49" charset="-122"/>
              </a:rPr>
              <a:t>5</a:t>
            </a:r>
            <a:r>
              <a:rPr lang="ja-JP" altLang="en-US" sz="1600" dirty="0">
                <a:latin typeface="楷体" panose="02010609060101010101" pitchFamily="49" charset="-122"/>
                <a:ea typeface="楷体" panose="02010609060101010101" pitchFamily="49" charset="-122"/>
              </a:rPr>
              <a:t>、入职时</a:t>
            </a:r>
            <a:r>
              <a:rPr lang="ja-JP" altLang="en-US" sz="1600" dirty="0" smtClean="0">
                <a:latin typeface="楷体" panose="02010609060101010101" pitchFamily="49" charset="-122"/>
                <a:ea typeface="楷体" panose="02010609060101010101" pitchFamily="49" charset="-122"/>
              </a:rPr>
              <a:t>的内部</a:t>
            </a:r>
            <a:r>
              <a:rPr lang="ja-JP" altLang="en-US" sz="1600" dirty="0">
                <a:latin typeface="楷体" panose="02010609060101010101" pitchFamily="49" charset="-122"/>
                <a:ea typeface="楷体" panose="02010609060101010101" pitchFamily="49" charset="-122"/>
              </a:rPr>
              <a:t>培训及入职后的</a:t>
            </a:r>
            <a:r>
              <a:rPr lang="ja-JP" altLang="en-US" sz="1600" dirty="0" smtClean="0">
                <a:latin typeface="楷体" panose="02010609060101010101" pitchFamily="49" charset="-122"/>
                <a:ea typeface="楷体" panose="02010609060101010101" pitchFamily="49" charset="-122"/>
              </a:rPr>
              <a:t>定期内部培训</a:t>
            </a:r>
            <a:endParaRPr lang="en-US" altLang="ja-JP" sz="1600" dirty="0" smtClean="0">
              <a:latin typeface="楷体" panose="02010609060101010101" pitchFamily="49" charset="-122"/>
              <a:ea typeface="楷体" panose="02010609060101010101" pitchFamily="49" charset="-122"/>
            </a:endParaRPr>
          </a:p>
          <a:p>
            <a:pPr>
              <a:buClr>
                <a:schemeClr val="tx1"/>
              </a:buClr>
              <a:buNone/>
            </a:pPr>
            <a:r>
              <a:rPr lang="en-US" altLang="zh-CN" sz="1600" dirty="0">
                <a:latin typeface="楷体" panose="02010609060101010101" pitchFamily="49" charset="-122"/>
                <a:ea typeface="楷体" panose="02010609060101010101" pitchFamily="49" charset="-122"/>
              </a:rPr>
              <a:t>6</a:t>
            </a:r>
            <a:r>
              <a:rPr lang="zh-CN" altLang="en-US" sz="1600" dirty="0" smtClean="0">
                <a:latin typeface="楷体" panose="02010609060101010101" pitchFamily="49" charset="-122"/>
                <a:ea typeface="楷体" panose="02010609060101010101" pitchFamily="49" charset="-122"/>
              </a:rPr>
              <a:t>、</a:t>
            </a:r>
            <a:r>
              <a:rPr lang="ja-JP" altLang="en-US" sz="1600" dirty="0" smtClean="0">
                <a:latin typeface="楷体" panose="02010609060101010101" pitchFamily="49" charset="-122"/>
                <a:ea typeface="楷体" panose="02010609060101010101" pitchFamily="49" charset="-122"/>
              </a:rPr>
              <a:t>对</a:t>
            </a:r>
            <a:r>
              <a:rPr lang="ja-JP" altLang="en-US" sz="1600" dirty="0">
                <a:latin typeface="楷体" panose="02010609060101010101" pitchFamily="49" charset="-122"/>
                <a:ea typeface="楷体" panose="02010609060101010101" pitchFamily="49" charset="-122"/>
              </a:rPr>
              <a:t>实施商业贿赂</a:t>
            </a:r>
            <a:r>
              <a:rPr lang="ja-JP" altLang="en-US" sz="1600" dirty="0" smtClean="0">
                <a:latin typeface="楷体" panose="02010609060101010101" pitchFamily="49" charset="-122"/>
                <a:ea typeface="楷体" panose="02010609060101010101" pitchFamily="49" charset="-122"/>
              </a:rPr>
              <a:t>的</a:t>
            </a:r>
            <a:r>
              <a:rPr lang="zh-CN" altLang="en-US" sz="1600" dirty="0" smtClean="0">
                <a:latin typeface="楷体" panose="02010609060101010101" pitchFamily="49" charset="-122"/>
                <a:ea typeface="楷体" panose="02010609060101010101" pitchFamily="49" charset="-122"/>
              </a:rPr>
              <a:t>员工</a:t>
            </a:r>
            <a:r>
              <a:rPr lang="zh-CN" altLang="en-US" sz="1600" dirty="0">
                <a:latin typeface="楷体" panose="02010609060101010101" pitchFamily="49" charset="-122"/>
                <a:ea typeface="楷体" panose="02010609060101010101" pitchFamily="49" charset="-122"/>
              </a:rPr>
              <a:t>进行</a:t>
            </a:r>
            <a:r>
              <a:rPr lang="ja-JP" altLang="en-US" sz="1600" dirty="0" smtClean="0">
                <a:latin typeface="楷体" panose="02010609060101010101" pitchFamily="49" charset="-122"/>
                <a:ea typeface="楷体" panose="02010609060101010101" pitchFamily="49" charset="-122"/>
              </a:rPr>
              <a:t>处罚</a:t>
            </a:r>
            <a:endParaRPr lang="ja-JP" altLang="en-US" sz="1600" dirty="0">
              <a:latin typeface="楷体" panose="02010609060101010101" pitchFamily="49" charset="-122"/>
              <a:ea typeface="楷体" panose="02010609060101010101" pitchFamily="49" charset="-122"/>
            </a:endParaRPr>
          </a:p>
          <a:p>
            <a:pPr>
              <a:buClr>
                <a:schemeClr val="tx1"/>
              </a:buClr>
              <a:buNone/>
            </a:pPr>
            <a:endParaRPr lang="ja-JP" altLang="en-US" sz="1600" dirty="0">
              <a:latin typeface="楷体" panose="02010609060101010101" pitchFamily="49" charset="-122"/>
              <a:ea typeface="楷体" panose="02010609060101010101" pitchFamily="49" charset="-122"/>
            </a:endParaRPr>
          </a:p>
        </p:txBody>
      </p:sp>
      <p:sp>
        <p:nvSpPr>
          <p:cNvPr id="57349" name="矩形 4"/>
          <p:cNvSpPr>
            <a:spLocks noChangeArrowheads="1"/>
          </p:cNvSpPr>
          <p:nvPr/>
        </p:nvSpPr>
        <p:spPr bwMode="auto">
          <a:xfrm>
            <a:off x="-107950" y="1316908"/>
            <a:ext cx="6399238" cy="362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53" tIns="42177" rIns="84353" bIns="42177">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a:spcBef>
                <a:spcPct val="0"/>
              </a:spcBef>
              <a:buClr>
                <a:schemeClr val="tx1"/>
              </a:buClr>
              <a:buSzTx/>
              <a:buFont typeface="Wingdings" panose="05000000000000000000" pitchFamily="2" charset="2"/>
              <a:buChar char="ü"/>
            </a:pPr>
            <a:r>
              <a:rPr lang="zh-CN" altLang="en-US" sz="1800" b="1" dirty="0">
                <a:latin typeface="MS Mincho" panose="02020609040205080304" pitchFamily="49" charset="-128"/>
                <a:ea typeface="MS Mincho" panose="02020609040205080304" pitchFamily="49" charset="-128"/>
              </a:rPr>
              <a:t>  </a:t>
            </a:r>
            <a:r>
              <a:rPr lang="zh-CN" altLang="en-US" sz="1800" b="1" dirty="0" smtClean="0">
                <a:latin typeface="楷体" panose="02010609060101010101" pitchFamily="49" charset="-122"/>
                <a:ea typeface="楷体" panose="02010609060101010101" pitchFamily="49" charset="-122"/>
              </a:rPr>
              <a:t>防止方法</a:t>
            </a:r>
            <a:r>
              <a:rPr lang="en-US" altLang="zh-CN" sz="1800" b="1" dirty="0">
                <a:latin typeface="楷体" panose="02010609060101010101" pitchFamily="49" charset="-122"/>
                <a:ea typeface="楷体" panose="02010609060101010101" pitchFamily="49" charset="-122"/>
              </a:rPr>
              <a:t>5</a:t>
            </a:r>
            <a:r>
              <a:rPr lang="ja-JP" altLang="en-US" sz="1800" b="1" dirty="0" smtClean="0">
                <a:latin typeface="楷体" panose="02010609060101010101" pitchFamily="49" charset="-122"/>
                <a:ea typeface="楷体" panose="02010609060101010101" pitchFamily="49" charset="-122"/>
              </a:rPr>
              <a:t>：</a:t>
            </a:r>
            <a:r>
              <a:rPr lang="zh-CN" altLang="en-US" sz="1800" b="1" dirty="0">
                <a:latin typeface="楷体" panose="02010609060101010101" pitchFamily="49" charset="-122"/>
                <a:ea typeface="楷体" panose="02010609060101010101" pitchFamily="49" charset="-122"/>
              </a:rPr>
              <a:t>完善公司内部合规制度</a:t>
            </a:r>
            <a:endParaRPr lang="zh-CN" altLang="en-US" sz="1800" b="1" dirty="0">
              <a:latin typeface="楷体" panose="02010609060101010101" pitchFamily="49" charset="-122"/>
              <a:ea typeface="楷体" panose="02010609060101010101" pitchFamily="49" charset="-122"/>
            </a:endParaRPr>
          </a:p>
        </p:txBody>
      </p:sp>
      <p:sp>
        <p:nvSpPr>
          <p:cNvPr id="9" name="标题 2"/>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六</a:t>
            </a:r>
            <a:r>
              <a:rPr lang="ja-JP" altLang="en-US"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避免商业贿赂的方法</a:t>
            </a:r>
            <a:endParaRPr lang="zh-CN" altLang="en-US" sz="2400" dirty="0"/>
          </a:p>
        </p:txBody>
      </p:sp>
      <p:sp>
        <p:nvSpPr>
          <p:cNvPr id="4" name="灯片编号占位符 3"/>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19" name="组合 169"/>
          <p:cNvGrpSpPr/>
          <p:nvPr/>
        </p:nvGrpSpPr>
        <p:grpSpPr bwMode="auto">
          <a:xfrm>
            <a:off x="1260202" y="1596123"/>
            <a:ext cx="6233812" cy="3660660"/>
            <a:chOff x="842865" y="2166938"/>
            <a:chExt cx="6792984" cy="4048144"/>
          </a:xfrm>
        </p:grpSpPr>
        <p:sp>
          <p:nvSpPr>
            <p:cNvPr id="60422" name="Line 7"/>
            <p:cNvSpPr>
              <a:spLocks noChangeShapeType="1"/>
            </p:cNvSpPr>
            <p:nvPr/>
          </p:nvSpPr>
          <p:spPr bwMode="gray">
            <a:xfrm>
              <a:off x="5654649" y="4410221"/>
              <a:ext cx="530225" cy="236499"/>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600" dirty="0">
                <a:latin typeface="楷体" panose="02010609060101010101" pitchFamily="49" charset="-122"/>
                <a:ea typeface="楷体" panose="02010609060101010101" pitchFamily="49" charset="-122"/>
              </a:endParaRPr>
            </a:p>
          </p:txBody>
        </p:sp>
        <p:sp>
          <p:nvSpPr>
            <p:cNvPr id="60423" name="Line 6"/>
            <p:cNvSpPr>
              <a:spLocks noChangeShapeType="1"/>
            </p:cNvSpPr>
            <p:nvPr/>
          </p:nvSpPr>
          <p:spPr bwMode="gray">
            <a:xfrm flipH="1">
              <a:off x="3763937" y="4385326"/>
              <a:ext cx="1192213" cy="1302819"/>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600" dirty="0">
                <a:latin typeface="楷体" panose="02010609060101010101" pitchFamily="49" charset="-122"/>
                <a:ea typeface="楷体" panose="02010609060101010101" pitchFamily="49" charset="-122"/>
              </a:endParaRPr>
            </a:p>
          </p:txBody>
        </p:sp>
        <p:sp>
          <p:nvSpPr>
            <p:cNvPr id="60424" name="Line 4"/>
            <p:cNvSpPr>
              <a:spLocks noChangeShapeType="1"/>
            </p:cNvSpPr>
            <p:nvPr/>
          </p:nvSpPr>
          <p:spPr bwMode="gray">
            <a:xfrm>
              <a:off x="2406624" y="3958742"/>
              <a:ext cx="2217738" cy="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600" dirty="0">
                <a:latin typeface="楷体" panose="02010609060101010101" pitchFamily="49" charset="-122"/>
                <a:ea typeface="楷体" panose="02010609060101010101" pitchFamily="49" charset="-122"/>
              </a:endParaRPr>
            </a:p>
          </p:txBody>
        </p:sp>
        <p:sp>
          <p:nvSpPr>
            <p:cNvPr id="60425" name="Line 5"/>
            <p:cNvSpPr>
              <a:spLocks noChangeShapeType="1"/>
            </p:cNvSpPr>
            <p:nvPr/>
          </p:nvSpPr>
          <p:spPr bwMode="gray">
            <a:xfrm>
              <a:off x="3625824" y="2977397"/>
              <a:ext cx="1330325" cy="84503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600" dirty="0">
                <a:latin typeface="楷体" panose="02010609060101010101" pitchFamily="49" charset="-122"/>
                <a:ea typeface="楷体" panose="02010609060101010101" pitchFamily="49" charset="-122"/>
              </a:endParaRPr>
            </a:p>
          </p:txBody>
        </p:sp>
        <p:sp>
          <p:nvSpPr>
            <p:cNvPr id="60426" name="Line 8"/>
            <p:cNvSpPr>
              <a:spLocks noChangeShapeType="1"/>
            </p:cNvSpPr>
            <p:nvPr/>
          </p:nvSpPr>
          <p:spPr bwMode="gray">
            <a:xfrm flipV="1">
              <a:off x="5510187" y="3117083"/>
              <a:ext cx="776288" cy="77588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600" dirty="0">
                <a:latin typeface="楷体" panose="02010609060101010101" pitchFamily="49" charset="-122"/>
                <a:ea typeface="楷体" panose="02010609060101010101" pitchFamily="49" charset="-122"/>
              </a:endParaRPr>
            </a:p>
          </p:txBody>
        </p:sp>
        <p:sp>
          <p:nvSpPr>
            <p:cNvPr id="60427" name="Oval 9"/>
            <p:cNvSpPr>
              <a:spLocks noChangeArrowheads="1"/>
            </p:cNvSpPr>
            <p:nvPr/>
          </p:nvSpPr>
          <p:spPr bwMode="gray">
            <a:xfrm>
              <a:off x="4443387" y="3671680"/>
              <a:ext cx="1303338" cy="828438"/>
            </a:xfrm>
            <a:prstGeom prst="ellipse">
              <a:avLst/>
            </a:prstGeom>
            <a:solidFill>
              <a:srgbClr val="FEFEFE">
                <a:alpha val="50195"/>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pic>
          <p:nvPicPr>
            <p:cNvPr id="60428" name="Picture 157" descr="circuler_1"/>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gray">
            <a:xfrm rot="5400000">
              <a:off x="4445928" y="3130327"/>
              <a:ext cx="1337711"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9" name="Picture 171" descr="light_shadow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rot="2407017">
              <a:off x="5122837" y="3522312"/>
              <a:ext cx="850900" cy="77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30" name="Oval 2"/>
            <p:cNvSpPr>
              <a:spLocks noChangeArrowheads="1"/>
            </p:cNvSpPr>
            <p:nvPr/>
          </p:nvSpPr>
          <p:spPr bwMode="gray">
            <a:xfrm>
              <a:off x="1852587" y="2836327"/>
              <a:ext cx="3990975" cy="2535104"/>
            </a:xfrm>
            <a:prstGeom prst="ellipse">
              <a:avLst/>
            </a:prstGeom>
            <a:solidFill>
              <a:srgbClr val="FEFEFE">
                <a:alpha val="30196"/>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31" name="Oval 12"/>
            <p:cNvSpPr>
              <a:spLocks noChangeArrowheads="1"/>
            </p:cNvSpPr>
            <p:nvPr/>
          </p:nvSpPr>
          <p:spPr bwMode="gray">
            <a:xfrm>
              <a:off x="2435199" y="2166938"/>
              <a:ext cx="1666875" cy="1066320"/>
            </a:xfrm>
            <a:prstGeom prst="ellipse">
              <a:avLst/>
            </a:prstGeom>
            <a:solidFill>
              <a:srgbClr val="EAEAEA">
                <a:alpha val="50195"/>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nvGrpSpPr>
            <p:cNvPr id="60432" name="Group 13"/>
            <p:cNvGrpSpPr/>
            <p:nvPr/>
          </p:nvGrpSpPr>
          <p:grpSpPr bwMode="auto">
            <a:xfrm>
              <a:off x="2485999" y="2200131"/>
              <a:ext cx="1570038" cy="1246115"/>
              <a:chOff x="3975" y="1593"/>
              <a:chExt cx="931" cy="1163"/>
            </a:xfrm>
          </p:grpSpPr>
          <p:pic>
            <p:nvPicPr>
              <p:cNvPr id="60569" name="Picture 14"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975" y="1593"/>
                <a:ext cx="925"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570" name="Oval 15"/>
              <p:cNvSpPr>
                <a:spLocks noChangeArrowheads="1"/>
              </p:cNvSpPr>
              <p:nvPr/>
            </p:nvSpPr>
            <p:spPr bwMode="gray">
              <a:xfrm>
                <a:off x="3975" y="1593"/>
                <a:ext cx="931" cy="937"/>
              </a:xfrm>
              <a:prstGeom prst="ellipse">
                <a:avLst/>
              </a:prstGeom>
              <a:solidFill>
                <a:schemeClr val="hlink">
                  <a:alpha val="50195"/>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pic>
            <p:nvPicPr>
              <p:cNvPr id="60571" name="Picture 16" descr="light_shadow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984" y="1632"/>
                <a:ext cx="682"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572" name="Group 17"/>
              <p:cNvGrpSpPr/>
              <p:nvPr/>
            </p:nvGrpSpPr>
            <p:grpSpPr bwMode="auto">
              <a:xfrm rot="-3733502" flipH="1" flipV="1">
                <a:off x="4256" y="2247"/>
                <a:ext cx="820" cy="198"/>
                <a:chOff x="2532" y="1051"/>
                <a:chExt cx="893" cy="246"/>
              </a:xfrm>
            </p:grpSpPr>
            <p:grpSp>
              <p:nvGrpSpPr>
                <p:cNvPr id="60573" name="Group 18"/>
                <p:cNvGrpSpPr/>
                <p:nvPr/>
              </p:nvGrpSpPr>
              <p:grpSpPr bwMode="auto">
                <a:xfrm>
                  <a:off x="2532" y="1051"/>
                  <a:ext cx="743" cy="185"/>
                  <a:chOff x="1565" y="2568"/>
                  <a:chExt cx="1118" cy="279"/>
                </a:xfrm>
              </p:grpSpPr>
              <p:sp>
                <p:nvSpPr>
                  <p:cNvPr id="60579" name="AutoShape 19"/>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80" name="AutoShape 20"/>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81" name="AutoShape 21"/>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82" name="AutoShape 22"/>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nvGrpSpPr>
                <p:cNvPr id="60574" name="Group 23"/>
                <p:cNvGrpSpPr/>
                <p:nvPr/>
              </p:nvGrpSpPr>
              <p:grpSpPr bwMode="auto">
                <a:xfrm rot="1353540">
                  <a:off x="2682" y="1111"/>
                  <a:ext cx="743" cy="186"/>
                  <a:chOff x="1565" y="2568"/>
                  <a:chExt cx="1118" cy="279"/>
                </a:xfrm>
              </p:grpSpPr>
              <p:sp>
                <p:nvSpPr>
                  <p:cNvPr id="60575" name="AutoShape 24"/>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76" name="AutoShape 25"/>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77" name="AutoShape 26"/>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78" name="AutoShape 27"/>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grpSp>
        <p:grpSp>
          <p:nvGrpSpPr>
            <p:cNvPr id="60433" name="Group 28"/>
            <p:cNvGrpSpPr/>
            <p:nvPr/>
          </p:nvGrpSpPr>
          <p:grpSpPr bwMode="auto">
            <a:xfrm rot="-3733502" flipH="1" flipV="1">
              <a:off x="3344834" y="2842206"/>
              <a:ext cx="773117" cy="295275"/>
              <a:chOff x="2532" y="1051"/>
              <a:chExt cx="893" cy="246"/>
            </a:xfrm>
          </p:grpSpPr>
          <p:grpSp>
            <p:nvGrpSpPr>
              <p:cNvPr id="60559" name="Group 29"/>
              <p:cNvGrpSpPr/>
              <p:nvPr/>
            </p:nvGrpSpPr>
            <p:grpSpPr bwMode="auto">
              <a:xfrm>
                <a:off x="2532" y="1051"/>
                <a:ext cx="743" cy="185"/>
                <a:chOff x="1565" y="2568"/>
                <a:chExt cx="1118" cy="279"/>
              </a:xfrm>
            </p:grpSpPr>
            <p:sp>
              <p:nvSpPr>
                <p:cNvPr id="60565" name="AutoShape 30"/>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66" name="AutoShape 31"/>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67" name="AutoShape 32"/>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68" name="AutoShape 33"/>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nvGrpSpPr>
              <p:cNvPr id="60560" name="Group 34"/>
              <p:cNvGrpSpPr/>
              <p:nvPr/>
            </p:nvGrpSpPr>
            <p:grpSpPr bwMode="auto">
              <a:xfrm rot="1353540">
                <a:off x="2682" y="1111"/>
                <a:ext cx="743" cy="186"/>
                <a:chOff x="1565" y="2568"/>
                <a:chExt cx="1118" cy="279"/>
              </a:xfrm>
            </p:grpSpPr>
            <p:sp>
              <p:nvSpPr>
                <p:cNvPr id="60561" name="AutoShape 35"/>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62" name="AutoShape 36"/>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63" name="AutoShape 37"/>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64" name="AutoShape 38"/>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sp>
          <p:nvSpPr>
            <p:cNvPr id="60434" name="Rectangle 39"/>
            <p:cNvSpPr>
              <a:spLocks noChangeArrowheads="1"/>
            </p:cNvSpPr>
            <p:nvPr/>
          </p:nvSpPr>
          <p:spPr bwMode="gray">
            <a:xfrm>
              <a:off x="2725937" y="2458758"/>
              <a:ext cx="983793" cy="37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r>
                <a:rPr lang="en-US" altLang="ja-JP" sz="1600" dirty="0" smtClean="0">
                  <a:latin typeface="楷体" panose="02010609060101010101" pitchFamily="49" charset="-122"/>
                  <a:ea typeface="楷体" panose="02010609060101010101" pitchFamily="49" charset="-122"/>
                </a:rPr>
                <a:t>1. </a:t>
              </a:r>
              <a:r>
                <a:rPr lang="zh-CN" altLang="en-US" sz="1600" dirty="0" smtClean="0">
                  <a:latin typeface="楷体" panose="02010609060101010101" pitchFamily="49" charset="-122"/>
                  <a:ea typeface="楷体" panose="02010609060101010101" pitchFamily="49" charset="-122"/>
                </a:rPr>
                <a:t>合同</a:t>
              </a:r>
              <a:endParaRPr lang="en-US" altLang="zh-CN" sz="1600" dirty="0">
                <a:latin typeface="楷体" panose="02010609060101010101" pitchFamily="49" charset="-122"/>
                <a:ea typeface="楷体" panose="02010609060101010101" pitchFamily="49" charset="-122"/>
              </a:endParaRPr>
            </a:p>
          </p:txBody>
        </p:sp>
        <p:sp>
          <p:nvSpPr>
            <p:cNvPr id="60435" name="Oval 41"/>
            <p:cNvSpPr>
              <a:spLocks noChangeArrowheads="1"/>
            </p:cNvSpPr>
            <p:nvPr/>
          </p:nvSpPr>
          <p:spPr bwMode="gray">
            <a:xfrm>
              <a:off x="857224" y="3352199"/>
              <a:ext cx="1666875" cy="1066320"/>
            </a:xfrm>
            <a:prstGeom prst="ellipse">
              <a:avLst/>
            </a:prstGeom>
            <a:solidFill>
              <a:srgbClr val="EAEAEA">
                <a:alpha val="50195"/>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nvGrpSpPr>
            <p:cNvPr id="60436" name="Group 42"/>
            <p:cNvGrpSpPr/>
            <p:nvPr/>
          </p:nvGrpSpPr>
          <p:grpSpPr bwMode="auto">
            <a:xfrm>
              <a:off x="908024" y="3385392"/>
              <a:ext cx="1568450" cy="1246115"/>
              <a:chOff x="3975" y="1593"/>
              <a:chExt cx="931" cy="1163"/>
            </a:xfrm>
          </p:grpSpPr>
          <p:pic>
            <p:nvPicPr>
              <p:cNvPr id="60545" name="Picture 43"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975" y="1593"/>
                <a:ext cx="925"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546" name="Oval 44"/>
              <p:cNvSpPr>
                <a:spLocks noChangeArrowheads="1"/>
              </p:cNvSpPr>
              <p:nvPr/>
            </p:nvSpPr>
            <p:spPr bwMode="gray">
              <a:xfrm>
                <a:off x="3975" y="1593"/>
                <a:ext cx="931" cy="937"/>
              </a:xfrm>
              <a:prstGeom prst="ellipse">
                <a:avLst/>
              </a:prstGeom>
              <a:solidFill>
                <a:schemeClr val="accent2">
                  <a:alpha val="50195"/>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pic>
            <p:nvPicPr>
              <p:cNvPr id="60547" name="Picture 45" descr="light_shadow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3984" y="1632"/>
                <a:ext cx="682"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548" name="Group 46"/>
              <p:cNvGrpSpPr/>
              <p:nvPr/>
            </p:nvGrpSpPr>
            <p:grpSpPr bwMode="auto">
              <a:xfrm rot="-3733502" flipH="1" flipV="1">
                <a:off x="4256" y="2247"/>
                <a:ext cx="820" cy="198"/>
                <a:chOff x="2532" y="1051"/>
                <a:chExt cx="893" cy="246"/>
              </a:xfrm>
            </p:grpSpPr>
            <p:grpSp>
              <p:nvGrpSpPr>
                <p:cNvPr id="60549" name="Group 47"/>
                <p:cNvGrpSpPr/>
                <p:nvPr/>
              </p:nvGrpSpPr>
              <p:grpSpPr bwMode="auto">
                <a:xfrm>
                  <a:off x="2532" y="1051"/>
                  <a:ext cx="743" cy="185"/>
                  <a:chOff x="1565" y="2568"/>
                  <a:chExt cx="1118" cy="279"/>
                </a:xfrm>
              </p:grpSpPr>
              <p:sp>
                <p:nvSpPr>
                  <p:cNvPr id="60555" name="AutoShape 48"/>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56" name="AutoShape 49"/>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57" name="AutoShape 50"/>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58" name="AutoShape 51"/>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nvGrpSpPr>
                <p:cNvPr id="60550" name="Group 52"/>
                <p:cNvGrpSpPr/>
                <p:nvPr/>
              </p:nvGrpSpPr>
              <p:grpSpPr bwMode="auto">
                <a:xfrm rot="1353540">
                  <a:off x="2682" y="1111"/>
                  <a:ext cx="743" cy="186"/>
                  <a:chOff x="1565" y="2568"/>
                  <a:chExt cx="1118" cy="279"/>
                </a:xfrm>
              </p:grpSpPr>
              <p:sp>
                <p:nvSpPr>
                  <p:cNvPr id="60551" name="AutoShape 53"/>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52" name="AutoShape 54"/>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53" name="AutoShape 55"/>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54" name="AutoShape 56"/>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grpSp>
        <p:grpSp>
          <p:nvGrpSpPr>
            <p:cNvPr id="60437" name="Group 57"/>
            <p:cNvGrpSpPr/>
            <p:nvPr/>
          </p:nvGrpSpPr>
          <p:grpSpPr bwMode="auto">
            <a:xfrm rot="-3733502" flipH="1" flipV="1">
              <a:off x="1766859" y="4027468"/>
              <a:ext cx="773117" cy="295275"/>
              <a:chOff x="2532" y="1051"/>
              <a:chExt cx="893" cy="246"/>
            </a:xfrm>
          </p:grpSpPr>
          <p:grpSp>
            <p:nvGrpSpPr>
              <p:cNvPr id="60535" name="Group 58"/>
              <p:cNvGrpSpPr/>
              <p:nvPr/>
            </p:nvGrpSpPr>
            <p:grpSpPr bwMode="auto">
              <a:xfrm>
                <a:off x="2532" y="1051"/>
                <a:ext cx="743" cy="185"/>
                <a:chOff x="1565" y="2568"/>
                <a:chExt cx="1118" cy="279"/>
              </a:xfrm>
            </p:grpSpPr>
            <p:sp>
              <p:nvSpPr>
                <p:cNvPr id="60541" name="AutoShape 59"/>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42" name="AutoShape 60"/>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43" name="AutoShape 61"/>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44" name="AutoShape 62"/>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nvGrpSpPr>
              <p:cNvPr id="60536" name="Group 63"/>
              <p:cNvGrpSpPr/>
              <p:nvPr/>
            </p:nvGrpSpPr>
            <p:grpSpPr bwMode="auto">
              <a:xfrm rot="1353540">
                <a:off x="2682" y="1111"/>
                <a:ext cx="743" cy="186"/>
                <a:chOff x="1565" y="2568"/>
                <a:chExt cx="1118" cy="279"/>
              </a:xfrm>
            </p:grpSpPr>
            <p:sp>
              <p:nvSpPr>
                <p:cNvPr id="60537" name="AutoShape 64"/>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38" name="AutoShape 65"/>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39" name="AutoShape 66"/>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40" name="AutoShape 67"/>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sp>
          <p:nvSpPr>
            <p:cNvPr id="60438" name="Rectangle 68"/>
            <p:cNvSpPr>
              <a:spLocks noChangeArrowheads="1"/>
            </p:cNvSpPr>
            <p:nvPr/>
          </p:nvSpPr>
          <p:spPr bwMode="gray">
            <a:xfrm>
              <a:off x="842865" y="3703670"/>
              <a:ext cx="1639788" cy="37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r>
                <a:rPr lang="en-US" altLang="ja-JP" sz="1600" dirty="0" smtClean="0">
                  <a:latin typeface="楷体" panose="02010609060101010101" pitchFamily="49" charset="-122"/>
                  <a:ea typeface="楷体" panose="02010609060101010101" pitchFamily="49" charset="-122"/>
                </a:rPr>
                <a:t>2. </a:t>
              </a:r>
              <a:r>
                <a:rPr lang="zh-CN" altLang="en-US" sz="1600" dirty="0" smtClean="0">
                  <a:latin typeface="楷体" panose="02010609060101010101" pitchFamily="49" charset="-122"/>
                  <a:ea typeface="楷体" panose="02010609060101010101" pitchFamily="49" charset="-122"/>
                </a:rPr>
                <a:t>审计报告</a:t>
              </a:r>
              <a:endParaRPr lang="en-US" altLang="ja-JP" sz="1600" dirty="0" smtClean="0">
                <a:latin typeface="楷体" panose="02010609060101010101" pitchFamily="49" charset="-122"/>
                <a:ea typeface="楷体" panose="02010609060101010101" pitchFamily="49" charset="-122"/>
              </a:endParaRPr>
            </a:p>
          </p:txBody>
        </p:sp>
        <p:sp>
          <p:nvSpPr>
            <p:cNvPr id="60439" name="Oval 99"/>
            <p:cNvSpPr>
              <a:spLocks noChangeArrowheads="1"/>
            </p:cNvSpPr>
            <p:nvPr/>
          </p:nvSpPr>
          <p:spPr bwMode="gray">
            <a:xfrm>
              <a:off x="5968974" y="4396391"/>
              <a:ext cx="1666875" cy="1066320"/>
            </a:xfrm>
            <a:prstGeom prst="ellipse">
              <a:avLst/>
            </a:prstGeom>
            <a:solidFill>
              <a:srgbClr val="EAEAEA">
                <a:alpha val="50195"/>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nvGrpSpPr>
            <p:cNvPr id="60440" name="Group 100"/>
            <p:cNvGrpSpPr/>
            <p:nvPr/>
          </p:nvGrpSpPr>
          <p:grpSpPr bwMode="auto">
            <a:xfrm>
              <a:off x="6041999" y="4403306"/>
              <a:ext cx="1570038" cy="1243349"/>
              <a:chOff x="3975" y="1593"/>
              <a:chExt cx="931" cy="1163"/>
            </a:xfrm>
          </p:grpSpPr>
          <p:sp>
            <p:nvSpPr>
              <p:cNvPr id="60522" name="Oval 102"/>
              <p:cNvSpPr>
                <a:spLocks noChangeArrowheads="1"/>
              </p:cNvSpPr>
              <p:nvPr/>
            </p:nvSpPr>
            <p:spPr bwMode="gray">
              <a:xfrm>
                <a:off x="3975" y="1593"/>
                <a:ext cx="931" cy="937"/>
              </a:xfrm>
              <a:prstGeom prst="ellipse">
                <a:avLst/>
              </a:prstGeom>
            </p:spPr>
            <p:style>
              <a:lnRef idx="1">
                <a:schemeClr val="accent6"/>
              </a:lnRef>
              <a:fillRef idx="3">
                <a:schemeClr val="accent6"/>
              </a:fillRef>
              <a:effectRef idx="2">
                <a:schemeClr val="accent6"/>
              </a:effectRef>
              <a:fontRef idx="minor">
                <a:schemeClr val="lt1"/>
              </a:fontRef>
            </p:style>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pic>
            <p:nvPicPr>
              <p:cNvPr id="60523" name="Picture 103" descr="light_shadow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4031" y="1710"/>
                <a:ext cx="682" cy="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524" name="Group 104"/>
              <p:cNvGrpSpPr/>
              <p:nvPr/>
            </p:nvGrpSpPr>
            <p:grpSpPr bwMode="auto">
              <a:xfrm rot="-3733502" flipH="1" flipV="1">
                <a:off x="4256" y="2247"/>
                <a:ext cx="820" cy="198"/>
                <a:chOff x="2532" y="1051"/>
                <a:chExt cx="893" cy="246"/>
              </a:xfrm>
            </p:grpSpPr>
            <p:grpSp>
              <p:nvGrpSpPr>
                <p:cNvPr id="60525" name="Group 105"/>
                <p:cNvGrpSpPr/>
                <p:nvPr/>
              </p:nvGrpSpPr>
              <p:grpSpPr bwMode="auto">
                <a:xfrm>
                  <a:off x="2532" y="1051"/>
                  <a:ext cx="743" cy="185"/>
                  <a:chOff x="1565" y="2568"/>
                  <a:chExt cx="1118" cy="279"/>
                </a:xfrm>
              </p:grpSpPr>
              <p:sp>
                <p:nvSpPr>
                  <p:cNvPr id="60531" name="AutoShape 106"/>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32" name="AutoShape 107"/>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33" name="AutoShape 108"/>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34" name="AutoShape 109"/>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nvGrpSpPr>
                <p:cNvPr id="60526" name="Group 110"/>
                <p:cNvGrpSpPr/>
                <p:nvPr/>
              </p:nvGrpSpPr>
              <p:grpSpPr bwMode="auto">
                <a:xfrm rot="1353540">
                  <a:off x="2682" y="1111"/>
                  <a:ext cx="743" cy="186"/>
                  <a:chOff x="1565" y="2568"/>
                  <a:chExt cx="1118" cy="279"/>
                </a:xfrm>
              </p:grpSpPr>
              <p:sp>
                <p:nvSpPr>
                  <p:cNvPr id="60527" name="AutoShape 111"/>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28" name="AutoShape 112"/>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29" name="AutoShape 113"/>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30" name="AutoShape 114"/>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grpSp>
        <p:grpSp>
          <p:nvGrpSpPr>
            <p:cNvPr id="60441" name="Group 115"/>
            <p:cNvGrpSpPr/>
            <p:nvPr/>
          </p:nvGrpSpPr>
          <p:grpSpPr bwMode="auto">
            <a:xfrm rot="-3733502" flipH="1" flipV="1">
              <a:off x="6653184" y="4848990"/>
              <a:ext cx="773117" cy="295275"/>
              <a:chOff x="2532" y="1051"/>
              <a:chExt cx="893" cy="246"/>
            </a:xfrm>
          </p:grpSpPr>
          <p:grpSp>
            <p:nvGrpSpPr>
              <p:cNvPr id="60511" name="Group 116"/>
              <p:cNvGrpSpPr/>
              <p:nvPr/>
            </p:nvGrpSpPr>
            <p:grpSpPr bwMode="auto">
              <a:xfrm>
                <a:off x="2532" y="1051"/>
                <a:ext cx="743" cy="185"/>
                <a:chOff x="1565" y="2568"/>
                <a:chExt cx="1118" cy="279"/>
              </a:xfrm>
            </p:grpSpPr>
            <p:sp>
              <p:nvSpPr>
                <p:cNvPr id="60517" name="AutoShape 117"/>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18" name="AutoShape 118"/>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19" name="AutoShape 119"/>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20" name="AutoShape 120"/>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nvGrpSpPr>
              <p:cNvPr id="60512" name="Group 121"/>
              <p:cNvGrpSpPr/>
              <p:nvPr/>
            </p:nvGrpSpPr>
            <p:grpSpPr bwMode="auto">
              <a:xfrm rot="1353540">
                <a:off x="2682" y="1111"/>
                <a:ext cx="743" cy="186"/>
                <a:chOff x="1565" y="2568"/>
                <a:chExt cx="1118" cy="279"/>
              </a:xfrm>
            </p:grpSpPr>
            <p:sp>
              <p:nvSpPr>
                <p:cNvPr id="60513" name="AutoShape 122"/>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14" name="AutoShape 123"/>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15" name="AutoShape 124"/>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16" name="AutoShape 125"/>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sp>
          <p:nvSpPr>
            <p:cNvPr id="60442" name="Rectangle 126"/>
            <p:cNvSpPr>
              <a:spLocks noChangeArrowheads="1"/>
            </p:cNvSpPr>
            <p:nvPr/>
          </p:nvSpPr>
          <p:spPr bwMode="gray">
            <a:xfrm>
              <a:off x="6000734" y="4715233"/>
              <a:ext cx="1571636" cy="37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20000"/>
                </a:spcBef>
                <a:buClr>
                  <a:schemeClr val="tx1"/>
                </a:buClr>
                <a:buSzPct val="60000"/>
                <a:buFont typeface="Wingdings" panose="05000000000000000000" pitchFamily="2" charset="2"/>
                <a:buNone/>
              </a:pPr>
              <a:r>
                <a:rPr lang="en-US" altLang="ja-JP" sz="1600" dirty="0" smtClean="0">
                  <a:latin typeface="楷体" panose="02010609060101010101" pitchFamily="49" charset="-122"/>
                  <a:ea typeface="楷体" panose="02010609060101010101" pitchFamily="49" charset="-122"/>
                </a:rPr>
                <a:t>4. </a:t>
              </a:r>
              <a:r>
                <a:rPr lang="zh-CN" altLang="en-US" sz="1600" dirty="0" smtClean="0">
                  <a:latin typeface="楷体" panose="02010609060101010101" pitchFamily="49" charset="-122"/>
                  <a:ea typeface="楷体" panose="02010609060101010101" pitchFamily="49" charset="-122"/>
                </a:rPr>
                <a:t>相关凭证</a:t>
              </a:r>
              <a:endParaRPr lang="en-US" altLang="zh-CN" sz="1600" b="1" dirty="0">
                <a:solidFill>
                  <a:srgbClr val="000000"/>
                </a:solidFill>
                <a:latin typeface="楷体" panose="02010609060101010101" pitchFamily="49" charset="-122"/>
                <a:ea typeface="楷体" panose="02010609060101010101" pitchFamily="49" charset="-122"/>
                <a:cs typeface="Arial" panose="020B0604020202020204" pitchFamily="34" charset="0"/>
              </a:endParaRPr>
            </a:p>
          </p:txBody>
        </p:sp>
        <p:sp>
          <p:nvSpPr>
            <p:cNvPr id="60443" name="Oval 128"/>
            <p:cNvSpPr>
              <a:spLocks noChangeArrowheads="1"/>
            </p:cNvSpPr>
            <p:nvPr/>
          </p:nvSpPr>
          <p:spPr bwMode="gray">
            <a:xfrm>
              <a:off x="5732437" y="2175236"/>
              <a:ext cx="1666875" cy="1066320"/>
            </a:xfrm>
            <a:prstGeom prst="ellipse">
              <a:avLst/>
            </a:prstGeom>
            <a:solidFill>
              <a:srgbClr val="EAEAEA">
                <a:alpha val="50195"/>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nvGrpSpPr>
            <p:cNvPr id="60444" name="Group 129"/>
            <p:cNvGrpSpPr/>
            <p:nvPr/>
          </p:nvGrpSpPr>
          <p:grpSpPr bwMode="auto">
            <a:xfrm>
              <a:off x="5783237" y="2208429"/>
              <a:ext cx="1570038" cy="1246115"/>
              <a:chOff x="3975" y="1593"/>
              <a:chExt cx="931" cy="1163"/>
            </a:xfrm>
          </p:grpSpPr>
          <p:pic>
            <p:nvPicPr>
              <p:cNvPr id="60497" name="Picture 130"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975" y="1593"/>
                <a:ext cx="925"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88" name="Oval 131"/>
              <p:cNvSpPr>
                <a:spLocks noChangeArrowheads="1"/>
              </p:cNvSpPr>
              <p:nvPr/>
            </p:nvSpPr>
            <p:spPr bwMode="gray">
              <a:xfrm>
                <a:off x="3975" y="1593"/>
                <a:ext cx="931" cy="937"/>
              </a:xfrm>
              <a:prstGeom prst="ellipse">
                <a:avLst/>
              </a:prstGeom>
            </p:spPr>
            <p:style>
              <a:lnRef idx="1">
                <a:schemeClr val="accent6"/>
              </a:lnRef>
              <a:fillRef idx="2">
                <a:schemeClr val="accent6"/>
              </a:fillRef>
              <a:effectRef idx="1">
                <a:schemeClr val="accent6"/>
              </a:effectRef>
              <a:fontRef idx="minor">
                <a:schemeClr val="dk1"/>
              </a:fontRef>
            </p:style>
            <p:txBody>
              <a:bodyPr wrap="none" anchor="ctr"/>
              <a:lstStyle/>
              <a:p>
                <a:pPr eaLnBrk="1" hangingPunct="1">
                  <a:defRPr/>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pic>
            <p:nvPicPr>
              <p:cNvPr id="60499" name="Picture 132" descr="light_shadow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4015" y="1632"/>
                <a:ext cx="682"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500" name="Group 133"/>
              <p:cNvGrpSpPr/>
              <p:nvPr/>
            </p:nvGrpSpPr>
            <p:grpSpPr bwMode="auto">
              <a:xfrm rot="-3733502" flipH="1" flipV="1">
                <a:off x="4256" y="2247"/>
                <a:ext cx="820" cy="198"/>
                <a:chOff x="2532" y="1051"/>
                <a:chExt cx="893" cy="246"/>
              </a:xfrm>
            </p:grpSpPr>
            <p:grpSp>
              <p:nvGrpSpPr>
                <p:cNvPr id="60501" name="Group 134"/>
                <p:cNvGrpSpPr/>
                <p:nvPr/>
              </p:nvGrpSpPr>
              <p:grpSpPr bwMode="auto">
                <a:xfrm>
                  <a:off x="2532" y="1051"/>
                  <a:ext cx="743" cy="185"/>
                  <a:chOff x="1565" y="2568"/>
                  <a:chExt cx="1118" cy="279"/>
                </a:xfrm>
              </p:grpSpPr>
              <p:sp>
                <p:nvSpPr>
                  <p:cNvPr id="60507" name="AutoShape 135"/>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08" name="AutoShape 136"/>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09" name="AutoShape 137"/>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10" name="AutoShape 138"/>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nvGrpSpPr>
                <p:cNvPr id="60502" name="Group 139"/>
                <p:cNvGrpSpPr/>
                <p:nvPr/>
              </p:nvGrpSpPr>
              <p:grpSpPr bwMode="auto">
                <a:xfrm rot="1353540">
                  <a:off x="2682" y="1111"/>
                  <a:ext cx="743" cy="186"/>
                  <a:chOff x="1565" y="2568"/>
                  <a:chExt cx="1118" cy="279"/>
                </a:xfrm>
              </p:grpSpPr>
              <p:sp>
                <p:nvSpPr>
                  <p:cNvPr id="60503" name="AutoShape 140"/>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04" name="AutoShape 141"/>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05" name="AutoShape 142"/>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506" name="AutoShape 143"/>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grpSp>
        <p:grpSp>
          <p:nvGrpSpPr>
            <p:cNvPr id="60445" name="Group 144"/>
            <p:cNvGrpSpPr/>
            <p:nvPr/>
          </p:nvGrpSpPr>
          <p:grpSpPr bwMode="auto">
            <a:xfrm rot="-3733502" flipH="1" flipV="1">
              <a:off x="6643659" y="2850505"/>
              <a:ext cx="773117" cy="295275"/>
              <a:chOff x="2532" y="1051"/>
              <a:chExt cx="893" cy="246"/>
            </a:xfrm>
          </p:grpSpPr>
          <p:grpSp>
            <p:nvGrpSpPr>
              <p:cNvPr id="60487" name="Group 145"/>
              <p:cNvGrpSpPr/>
              <p:nvPr/>
            </p:nvGrpSpPr>
            <p:grpSpPr bwMode="auto">
              <a:xfrm>
                <a:off x="2532" y="1051"/>
                <a:ext cx="743" cy="185"/>
                <a:chOff x="1565" y="2568"/>
                <a:chExt cx="1118" cy="279"/>
              </a:xfrm>
            </p:grpSpPr>
            <p:sp>
              <p:nvSpPr>
                <p:cNvPr id="60493" name="AutoShape 146"/>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94" name="AutoShape 147"/>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95" name="AutoShape 148"/>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96" name="AutoShape 149"/>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nvGrpSpPr>
              <p:cNvPr id="60488" name="Group 150"/>
              <p:cNvGrpSpPr/>
              <p:nvPr/>
            </p:nvGrpSpPr>
            <p:grpSpPr bwMode="auto">
              <a:xfrm rot="1353540">
                <a:off x="2682" y="1111"/>
                <a:ext cx="743" cy="186"/>
                <a:chOff x="1565" y="2568"/>
                <a:chExt cx="1118" cy="279"/>
              </a:xfrm>
            </p:grpSpPr>
            <p:sp>
              <p:nvSpPr>
                <p:cNvPr id="60489" name="AutoShape 151"/>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90" name="AutoShape 152"/>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91" name="AutoShape 153"/>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92" name="AutoShape 154"/>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sp>
          <p:nvSpPr>
            <p:cNvPr id="60446" name="Rectangle 155"/>
            <p:cNvSpPr>
              <a:spLocks noChangeArrowheads="1"/>
            </p:cNvSpPr>
            <p:nvPr/>
          </p:nvSpPr>
          <p:spPr bwMode="gray">
            <a:xfrm>
              <a:off x="5891625" y="2525238"/>
              <a:ext cx="1612923" cy="37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r>
                <a:rPr lang="en-US" altLang="ja-JP" sz="1600" dirty="0" smtClean="0">
                  <a:latin typeface="楷体" panose="02010609060101010101" pitchFamily="49" charset="-122"/>
                  <a:ea typeface="楷体" panose="02010609060101010101" pitchFamily="49" charset="-122"/>
                </a:rPr>
                <a:t>5. </a:t>
              </a:r>
              <a:r>
                <a:rPr lang="zh-CN" altLang="en-US" sz="1600" dirty="0" smtClean="0">
                  <a:latin typeface="楷体" panose="02010609060101010101" pitchFamily="49" charset="-122"/>
                  <a:ea typeface="楷体" panose="02010609060101010101" pitchFamily="49" charset="-122"/>
                </a:rPr>
                <a:t>招待费用</a:t>
              </a:r>
              <a:endParaRPr lang="en-US" altLang="zh-CN" sz="1600" dirty="0">
                <a:latin typeface="楷体" panose="02010609060101010101" pitchFamily="49" charset="-122"/>
                <a:ea typeface="楷体" panose="02010609060101010101" pitchFamily="49" charset="-122"/>
              </a:endParaRPr>
            </a:p>
          </p:txBody>
        </p:sp>
        <p:grpSp>
          <p:nvGrpSpPr>
            <p:cNvPr id="60447" name="Group 159"/>
            <p:cNvGrpSpPr/>
            <p:nvPr/>
          </p:nvGrpSpPr>
          <p:grpSpPr bwMode="auto">
            <a:xfrm rot="3679437" flipH="1" flipV="1">
              <a:off x="4383287" y="3995808"/>
              <a:ext cx="604386" cy="271463"/>
              <a:chOff x="2532" y="1051"/>
              <a:chExt cx="893" cy="246"/>
            </a:xfrm>
          </p:grpSpPr>
          <p:grpSp>
            <p:nvGrpSpPr>
              <p:cNvPr id="60477" name="Group 160"/>
              <p:cNvGrpSpPr/>
              <p:nvPr/>
            </p:nvGrpSpPr>
            <p:grpSpPr bwMode="auto">
              <a:xfrm>
                <a:off x="2532" y="1051"/>
                <a:ext cx="743" cy="185"/>
                <a:chOff x="1565" y="2568"/>
                <a:chExt cx="1118" cy="279"/>
              </a:xfrm>
            </p:grpSpPr>
            <p:sp>
              <p:nvSpPr>
                <p:cNvPr id="60483" name="AutoShape 161"/>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84" name="AutoShape 162"/>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85" name="AutoShape 163"/>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86" name="AutoShape 164"/>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nvGrpSpPr>
              <p:cNvPr id="60478" name="Group 165"/>
              <p:cNvGrpSpPr/>
              <p:nvPr/>
            </p:nvGrpSpPr>
            <p:grpSpPr bwMode="auto">
              <a:xfrm rot="1353540">
                <a:off x="2682" y="1111"/>
                <a:ext cx="743" cy="186"/>
                <a:chOff x="1565" y="2568"/>
                <a:chExt cx="1118" cy="279"/>
              </a:xfrm>
            </p:grpSpPr>
            <p:sp>
              <p:nvSpPr>
                <p:cNvPr id="60479" name="AutoShape 166"/>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80" name="AutoShape 167"/>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81" name="AutoShape 168"/>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82" name="AutoShape 169"/>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sp>
          <p:nvSpPr>
            <p:cNvPr id="60448" name="Oval 70"/>
            <p:cNvSpPr>
              <a:spLocks noChangeArrowheads="1"/>
            </p:cNvSpPr>
            <p:nvPr/>
          </p:nvSpPr>
          <p:spPr bwMode="gray">
            <a:xfrm>
              <a:off x="2647924" y="4935774"/>
              <a:ext cx="1666875" cy="1066320"/>
            </a:xfrm>
            <a:prstGeom prst="ellipse">
              <a:avLst/>
            </a:prstGeom>
            <a:solidFill>
              <a:srgbClr val="EAEAEA">
                <a:alpha val="50195"/>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nvGrpSpPr>
            <p:cNvPr id="60449" name="Group 71"/>
            <p:cNvGrpSpPr/>
            <p:nvPr/>
          </p:nvGrpSpPr>
          <p:grpSpPr bwMode="auto">
            <a:xfrm>
              <a:off x="2698724" y="4968967"/>
              <a:ext cx="1570038" cy="1246115"/>
              <a:chOff x="3975" y="1593"/>
              <a:chExt cx="931" cy="1163"/>
            </a:xfrm>
          </p:grpSpPr>
          <p:pic>
            <p:nvPicPr>
              <p:cNvPr id="60463" name="Picture 72"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975" y="1593"/>
                <a:ext cx="925"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64" name="Oval 73"/>
              <p:cNvSpPr>
                <a:spLocks noChangeArrowheads="1"/>
              </p:cNvSpPr>
              <p:nvPr/>
            </p:nvSpPr>
            <p:spPr bwMode="gray">
              <a:xfrm>
                <a:off x="3975" y="1593"/>
                <a:ext cx="931" cy="937"/>
              </a:xfrm>
              <a:prstGeom prst="ellipse">
                <a:avLst/>
              </a:prstGeom>
              <a:solidFill>
                <a:schemeClr val="accent1">
                  <a:alpha val="50195"/>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pic>
            <p:nvPicPr>
              <p:cNvPr id="60465" name="Picture 74" descr="light_shadow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984" y="1632"/>
                <a:ext cx="682"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466" name="Group 75"/>
              <p:cNvGrpSpPr/>
              <p:nvPr/>
            </p:nvGrpSpPr>
            <p:grpSpPr bwMode="auto">
              <a:xfrm rot="-3733502" flipH="1" flipV="1">
                <a:off x="4256" y="2247"/>
                <a:ext cx="820" cy="198"/>
                <a:chOff x="2532" y="1051"/>
                <a:chExt cx="893" cy="246"/>
              </a:xfrm>
            </p:grpSpPr>
            <p:grpSp>
              <p:nvGrpSpPr>
                <p:cNvPr id="60467" name="Group 76"/>
                <p:cNvGrpSpPr/>
                <p:nvPr/>
              </p:nvGrpSpPr>
              <p:grpSpPr bwMode="auto">
                <a:xfrm>
                  <a:off x="2532" y="1051"/>
                  <a:ext cx="743" cy="185"/>
                  <a:chOff x="1565" y="2568"/>
                  <a:chExt cx="1118" cy="279"/>
                </a:xfrm>
              </p:grpSpPr>
              <p:sp>
                <p:nvSpPr>
                  <p:cNvPr id="60473" name="AutoShape 77"/>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74" name="AutoShape 78"/>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75" name="AutoShape 79"/>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76" name="AutoShape 80"/>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nvGrpSpPr>
                <p:cNvPr id="60468" name="Group 81"/>
                <p:cNvGrpSpPr/>
                <p:nvPr/>
              </p:nvGrpSpPr>
              <p:grpSpPr bwMode="auto">
                <a:xfrm rot="1353540">
                  <a:off x="2682" y="1111"/>
                  <a:ext cx="743" cy="186"/>
                  <a:chOff x="1565" y="2568"/>
                  <a:chExt cx="1118" cy="279"/>
                </a:xfrm>
              </p:grpSpPr>
              <p:sp>
                <p:nvSpPr>
                  <p:cNvPr id="60469" name="AutoShape 82"/>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70" name="AutoShape 83"/>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71" name="AutoShape 84"/>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72" name="AutoShape 85"/>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grpSp>
        <p:grpSp>
          <p:nvGrpSpPr>
            <p:cNvPr id="60450" name="Group 86"/>
            <p:cNvGrpSpPr/>
            <p:nvPr/>
          </p:nvGrpSpPr>
          <p:grpSpPr bwMode="auto">
            <a:xfrm rot="-3733502" flipH="1" flipV="1">
              <a:off x="3557559" y="5611043"/>
              <a:ext cx="773117" cy="295275"/>
              <a:chOff x="2532" y="1051"/>
              <a:chExt cx="893" cy="246"/>
            </a:xfrm>
          </p:grpSpPr>
          <p:grpSp>
            <p:nvGrpSpPr>
              <p:cNvPr id="60453" name="Group 87"/>
              <p:cNvGrpSpPr/>
              <p:nvPr/>
            </p:nvGrpSpPr>
            <p:grpSpPr bwMode="auto">
              <a:xfrm>
                <a:off x="2532" y="1051"/>
                <a:ext cx="743" cy="185"/>
                <a:chOff x="1565" y="2568"/>
                <a:chExt cx="1118" cy="279"/>
              </a:xfrm>
            </p:grpSpPr>
            <p:sp>
              <p:nvSpPr>
                <p:cNvPr id="60459" name="AutoShape 88"/>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60" name="AutoShape 89"/>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61" name="AutoShape 90"/>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62" name="AutoShape 91"/>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nvGrpSpPr>
              <p:cNvPr id="60454" name="Group 92"/>
              <p:cNvGrpSpPr/>
              <p:nvPr/>
            </p:nvGrpSpPr>
            <p:grpSpPr bwMode="auto">
              <a:xfrm rot="1353540">
                <a:off x="2682" y="1111"/>
                <a:ext cx="743" cy="186"/>
                <a:chOff x="1565" y="2568"/>
                <a:chExt cx="1118" cy="279"/>
              </a:xfrm>
            </p:grpSpPr>
            <p:sp>
              <p:nvSpPr>
                <p:cNvPr id="60455" name="AutoShape 93"/>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56" name="AutoShape 94"/>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57" name="AutoShape 95"/>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sp>
              <p:nvSpPr>
                <p:cNvPr id="60458" name="AutoShape 96"/>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Tx/>
                    <a:buSzTx/>
                    <a:buFontTx/>
                    <a:buNone/>
                  </a:pPr>
                  <a:endParaRPr lang="zh-CN" altLang="en-US" sz="1600" dirty="0">
                    <a:latin typeface="楷体" panose="02010609060101010101" pitchFamily="49" charset="-122"/>
                    <a:ea typeface="楷体" panose="02010609060101010101" pitchFamily="49" charset="-122"/>
                    <a:cs typeface="Arial" panose="020B0604020202020204" pitchFamily="34" charset="0"/>
                  </a:endParaRPr>
                </a:p>
              </p:txBody>
            </p:sp>
          </p:grpSp>
        </p:grpSp>
        <p:sp>
          <p:nvSpPr>
            <p:cNvPr id="60451" name="Rectangle 97"/>
            <p:cNvSpPr>
              <a:spLocks noChangeArrowheads="1"/>
            </p:cNvSpPr>
            <p:nvPr/>
          </p:nvSpPr>
          <p:spPr bwMode="gray">
            <a:xfrm>
              <a:off x="2639587" y="5262086"/>
              <a:ext cx="1671973" cy="37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algn="ctr" eaLnBrk="1" hangingPunct="1">
                <a:spcBef>
                  <a:spcPct val="0"/>
                </a:spcBef>
                <a:buClrTx/>
                <a:buSzTx/>
                <a:buFontTx/>
                <a:buNone/>
              </a:pPr>
              <a:r>
                <a:rPr lang="en-US" altLang="ja-JP" sz="1600" dirty="0" smtClean="0">
                  <a:latin typeface="楷体" panose="02010609060101010101" pitchFamily="49" charset="-122"/>
                  <a:ea typeface="楷体" panose="02010609060101010101" pitchFamily="49" charset="-122"/>
                </a:rPr>
                <a:t>3. </a:t>
              </a:r>
              <a:r>
                <a:rPr lang="zh-CN" altLang="en-US" sz="1600" dirty="0" smtClean="0">
                  <a:latin typeface="楷体" panose="02010609060101010101" pitchFamily="49" charset="-122"/>
                  <a:ea typeface="楷体" panose="02010609060101010101" pitchFamily="49" charset="-122"/>
                </a:rPr>
                <a:t>记账方法</a:t>
              </a:r>
              <a:endParaRPr lang="en-US" altLang="ja-JP" sz="1600" dirty="0" smtClean="0">
                <a:latin typeface="楷体" panose="02010609060101010101" pitchFamily="49" charset="-122"/>
                <a:ea typeface="楷体" panose="02010609060101010101" pitchFamily="49" charset="-122"/>
              </a:endParaRPr>
            </a:p>
          </p:txBody>
        </p:sp>
        <p:sp>
          <p:nvSpPr>
            <p:cNvPr id="305310" name="Oval 158"/>
            <p:cNvSpPr>
              <a:spLocks noChangeArrowheads="1"/>
            </p:cNvSpPr>
            <p:nvPr/>
          </p:nvSpPr>
          <p:spPr bwMode="gray">
            <a:xfrm rot="10800000">
              <a:off x="4365864" y="3759540"/>
              <a:ext cx="1550429" cy="526464"/>
            </a:xfrm>
            <a:prstGeom prst="ellipse">
              <a:avLst/>
            </a:prstGeom>
            <a:noFill/>
            <a:ln>
              <a:noFill/>
            </a:ln>
          </p:spPr>
          <p:txBody>
            <a:bodyPr rot="10800000" wrap="none" anchor="ctr">
              <a:spAutoFit/>
            </a:bodyPr>
            <a:lstStyle/>
            <a:p>
              <a:pPr eaLnBrk="1" hangingPunct="1">
                <a:spcBef>
                  <a:spcPct val="20000"/>
                </a:spcBef>
                <a:buClr>
                  <a:schemeClr val="tx1"/>
                </a:buClr>
                <a:buSzPct val="60000"/>
                <a:buFont typeface="Wingdings" panose="05000000000000000000" pitchFamily="2" charset="2"/>
                <a:buNone/>
                <a:defRPr/>
              </a:pPr>
              <a:r>
                <a:rPr lang="zh-CN" altLang="en-US" sz="1600" b="1" dirty="0">
                  <a:latin typeface="楷体" panose="02010609060101010101" pitchFamily="49" charset="-122"/>
                  <a:ea typeface="楷体" panose="02010609060101010101" pitchFamily="49" charset="-122"/>
                </a:rPr>
                <a:t>检查</a:t>
              </a:r>
              <a:r>
                <a:rPr lang="zh-CN" altLang="en-US" sz="1600" b="1" dirty="0" smtClean="0">
                  <a:latin typeface="楷体" panose="02010609060101010101" pitchFamily="49" charset="-122"/>
                  <a:ea typeface="楷体" panose="02010609060101010101" pitchFamily="49" charset="-122"/>
                </a:rPr>
                <a:t>对象</a:t>
              </a:r>
              <a:endParaRPr lang="zh-CN" altLang="en-US" sz="1600" b="1" dirty="0">
                <a:latin typeface="楷体" panose="02010609060101010101" pitchFamily="49" charset="-122"/>
                <a:ea typeface="楷体" panose="02010609060101010101" pitchFamily="49" charset="-122"/>
                <a:cs typeface="Arial" panose="020B0604020202020204" pitchFamily="34" charset="0"/>
              </a:endParaRPr>
            </a:p>
          </p:txBody>
        </p:sp>
      </p:grpSp>
      <p:sp>
        <p:nvSpPr>
          <p:cNvPr id="60420" name="矩形 168"/>
          <p:cNvSpPr>
            <a:spLocks noChangeArrowheads="1"/>
          </p:cNvSpPr>
          <p:nvPr/>
        </p:nvSpPr>
        <p:spPr bwMode="auto">
          <a:xfrm>
            <a:off x="468114" y="1080319"/>
            <a:ext cx="6399237" cy="362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53" tIns="42177" rIns="84353" bIns="42177">
            <a:spAutoFit/>
          </a:bodyPr>
          <a:lstStyle>
            <a:lvl1pPr>
              <a:spcBef>
                <a:spcPts val="600"/>
              </a:spcBef>
              <a:buClr>
                <a:schemeClr val="accent1"/>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1pPr>
            <a:lvl2pPr marL="742950" indent="-285750">
              <a:spcBef>
                <a:spcPts val="500"/>
              </a:spcBef>
              <a:buClr>
                <a:schemeClr val="accent2"/>
              </a:buClr>
              <a:buSzPct val="76000"/>
              <a:buFont typeface="Wingdings 3" panose="05040102010807070707" pitchFamily="18" charset="2"/>
              <a:buChar char=""/>
              <a:defRPr sz="2000">
                <a:solidFill>
                  <a:schemeClr val="tx2"/>
                </a:solidFill>
                <a:latin typeface="MS PGothic" pitchFamily="34" charset="-128"/>
                <a:ea typeface="MS PGothic" pitchFamily="34" charset="-128"/>
              </a:defRPr>
            </a:lvl2pPr>
            <a:lvl3pPr marL="1143000" indent="-228600">
              <a:spcBef>
                <a:spcPts val="500"/>
              </a:spcBef>
              <a:buClr>
                <a:srgbClr val="BCBCBC"/>
              </a:buClr>
              <a:buSzPct val="76000"/>
              <a:buFont typeface="Wingdings 3" panose="05040102010807070707" pitchFamily="18" charset="2"/>
              <a:buChar char=""/>
              <a:defRPr sz="2400">
                <a:solidFill>
                  <a:schemeClr val="tx1"/>
                </a:solidFill>
                <a:latin typeface="MS PGothic" pitchFamily="34" charset="-128"/>
                <a:ea typeface="MS PGothic" pitchFamily="34" charset="-128"/>
              </a:defRPr>
            </a:lvl3pPr>
            <a:lvl4pPr marL="1600200" indent="-228600">
              <a:spcBef>
                <a:spcPts val="400"/>
              </a:spcBef>
              <a:buClr>
                <a:srgbClr val="8BA2B4"/>
              </a:buClr>
              <a:buSzPct val="70000"/>
              <a:buFont typeface="Wingdings" panose="05000000000000000000" pitchFamily="2" charset="2"/>
              <a:buChar char=""/>
              <a:defRPr sz="1600">
                <a:solidFill>
                  <a:schemeClr val="tx1"/>
                </a:solidFill>
                <a:latin typeface="MS PGothic" pitchFamily="34" charset="-128"/>
                <a:ea typeface="MS PGothic" pitchFamily="34" charset="-128"/>
              </a:defRPr>
            </a:lvl4pPr>
            <a:lvl5pPr marL="2057400" indent="-228600">
              <a:spcBef>
                <a:spcPts val="300"/>
              </a:spcBef>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400">
                <a:solidFill>
                  <a:schemeClr val="tx1"/>
                </a:solidFill>
                <a:latin typeface="MS PGothic" pitchFamily="34" charset="-128"/>
                <a:ea typeface="MS PGothic" pitchFamily="34" charset="-128"/>
              </a:defRPr>
            </a:lvl9pPr>
          </a:lstStyle>
          <a:p>
            <a:pPr eaLnBrk="1" hangingPunct="1">
              <a:spcBef>
                <a:spcPct val="0"/>
              </a:spcBef>
              <a:buClr>
                <a:schemeClr val="tx1"/>
              </a:buClr>
              <a:buSzTx/>
              <a:buFont typeface="Wingdings" panose="05000000000000000000" pitchFamily="2" charset="2"/>
              <a:buChar char="ü"/>
            </a:pPr>
            <a:r>
              <a:rPr lang="zh-CN" altLang="en-US" sz="1800" b="1" dirty="0">
                <a:latin typeface="MS Mincho" panose="02020609040205080304" pitchFamily="49" charset="-128"/>
                <a:ea typeface="MS Mincho" panose="02020609040205080304" pitchFamily="49" charset="-128"/>
              </a:rPr>
              <a:t>  </a:t>
            </a:r>
            <a:r>
              <a:rPr lang="zh-CN" altLang="en-US" sz="1800" b="1" dirty="0" smtClean="0">
                <a:latin typeface="楷体" panose="02010609060101010101" pitchFamily="49" charset="-122"/>
                <a:ea typeface="楷体" panose="02010609060101010101" pitchFamily="49" charset="-122"/>
              </a:rPr>
              <a:t>防止方法</a:t>
            </a:r>
            <a:r>
              <a:rPr lang="en-US" altLang="zh-CN" sz="1800" b="1" dirty="0">
                <a:latin typeface="楷体" panose="02010609060101010101" pitchFamily="49" charset="-122"/>
                <a:ea typeface="楷体" panose="02010609060101010101" pitchFamily="49" charset="-122"/>
              </a:rPr>
              <a:t>6</a:t>
            </a:r>
            <a:r>
              <a:rPr lang="ja-JP" altLang="en-US" sz="1800" b="1" dirty="0" smtClean="0">
                <a:latin typeface="楷体" panose="02010609060101010101" pitchFamily="49" charset="-122"/>
                <a:ea typeface="楷体" panose="02010609060101010101" pitchFamily="49" charset="-122"/>
              </a:rPr>
              <a:t>：</a:t>
            </a:r>
            <a:r>
              <a:rPr lang="zh-CN" altLang="en-US" sz="1800" b="1" dirty="0" smtClean="0">
                <a:latin typeface="楷体" panose="02010609060101010101" pitchFamily="49" charset="-122"/>
                <a:ea typeface="楷体" panose="02010609060101010101" pitchFamily="49" charset="-122"/>
              </a:rPr>
              <a:t>定期实施内部</a:t>
            </a:r>
            <a:r>
              <a:rPr lang="zh-CN" altLang="en-US" sz="1800" b="1" dirty="0">
                <a:latin typeface="楷体" panose="02010609060101010101" pitchFamily="49" charset="-122"/>
                <a:ea typeface="楷体" panose="02010609060101010101" pitchFamily="49" charset="-122"/>
              </a:rPr>
              <a:t>检查</a:t>
            </a:r>
            <a:endParaRPr lang="ja-JP" altLang="en-US" sz="1800" b="1" dirty="0">
              <a:latin typeface="楷体" panose="02010609060101010101" pitchFamily="49" charset="-122"/>
              <a:ea typeface="楷体" panose="02010609060101010101" pitchFamily="49" charset="-122"/>
            </a:endParaRPr>
          </a:p>
        </p:txBody>
      </p:sp>
      <p:sp>
        <p:nvSpPr>
          <p:cNvPr id="170" name="标题 2"/>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六</a:t>
            </a:r>
            <a:r>
              <a:rPr lang="ja-JP" altLang="en-US"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避免商业贿赂的方法</a:t>
            </a:r>
            <a:endParaRPr lang="zh-CN" altLang="en-US" sz="2400" dirty="0"/>
          </a:p>
        </p:txBody>
      </p:sp>
      <p:sp>
        <p:nvSpPr>
          <p:cNvPr id="4" name="灯片编号占位符 3"/>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9" name="Picture 2"/>
          <p:cNvPicPr>
            <a:picLocks noChangeAspect="1" noChangeArrowheads="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8790" y="2275077"/>
            <a:ext cx="8363545" cy="191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Rectangle 3"/>
          <p:cNvSpPr>
            <a:spLocks noChangeArrowheads="1"/>
          </p:cNvSpPr>
          <p:nvPr/>
        </p:nvSpPr>
        <p:spPr bwMode="auto">
          <a:xfrm>
            <a:off x="2785121" y="2973216"/>
            <a:ext cx="5765948" cy="51606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9815" tIns="42177" rIns="49815"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buClrTx/>
              <a:buSzTx/>
              <a:buFontTx/>
              <a:buNone/>
            </a:pPr>
            <a:r>
              <a:rPr lang="zh-CN" altLang="en-US" sz="2800" b="1" dirty="0" smtClean="0">
                <a:solidFill>
                  <a:schemeClr val="bg1"/>
                </a:solidFill>
                <a:latin typeface="楷体" panose="02010609060101010101" pitchFamily="49" charset="-122"/>
                <a:ea typeface="楷体" panose="02010609060101010101" pitchFamily="49" charset="-122"/>
              </a:rPr>
              <a:t>七、商业贿赂调查的应对方法</a:t>
            </a:r>
            <a:endParaRPr lang="ja-JP" altLang="en-US" sz="2800" b="1" dirty="0">
              <a:solidFill>
                <a:schemeClr val="bg1"/>
              </a:solidFill>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12"/>
          </p:nvPr>
        </p:nvSpPr>
        <p:spPr/>
        <p:txBody>
          <a:bodyPr/>
          <a:lstStyle/>
          <a:p>
            <a:fld id="{75D1015E-D463-4A44-84E9-A6D2CFE14C3D}"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2"/>
          <p:cNvSpPr>
            <a:spLocks noGrp="1" noChangeArrowheads="1"/>
          </p:cNvSpPr>
          <p:nvPr>
            <p:ph type="body" idx="4294967295"/>
          </p:nvPr>
        </p:nvSpPr>
        <p:spPr>
          <a:xfrm>
            <a:off x="396106" y="1189506"/>
            <a:ext cx="6120680" cy="3635229"/>
          </a:xfrm>
        </p:spPr>
        <p:txBody>
          <a:bodyPr>
            <a:noAutofit/>
          </a:bodyPr>
          <a:lstStyle/>
          <a:p>
            <a:pPr>
              <a:buClr>
                <a:schemeClr val="tx1"/>
              </a:buClr>
              <a:buFont typeface="Wingdings" panose="05000000000000000000" pitchFamily="2" charset="2"/>
              <a:buChar char="p"/>
            </a:pPr>
            <a:r>
              <a:rPr lang="zh-CN" altLang="en-US" sz="1800" b="1" dirty="0">
                <a:latin typeface="楷体" panose="02010609060101010101" pitchFamily="49" charset="-122"/>
                <a:ea typeface="楷体" panose="02010609060101010101" pitchFamily="49" charset="-122"/>
              </a:rPr>
              <a:t>市场监督管理部门（原工商行政管理部门）的调查途径</a:t>
            </a:r>
            <a:endParaRPr lang="en-US" altLang="ja-JP" sz="1800" b="1" dirty="0" smtClean="0">
              <a:latin typeface="楷体" panose="02010609060101010101" pitchFamily="49" charset="-122"/>
              <a:ea typeface="楷体" panose="02010609060101010101" pitchFamily="49" charset="-122"/>
            </a:endParaRPr>
          </a:p>
          <a:p>
            <a:pPr eaLnBrk="1" hangingPunct="1">
              <a:buClr>
                <a:schemeClr val="tx1"/>
              </a:buClr>
              <a:buFont typeface="Wingdings" panose="05000000000000000000" pitchFamily="2" charset="2"/>
              <a:buNone/>
            </a:pPr>
            <a:endParaRPr lang="en-US" altLang="ja-JP" sz="1600" dirty="0" smtClean="0">
              <a:latin typeface="楷体" panose="02010609060101010101" pitchFamily="49" charset="-122"/>
              <a:ea typeface="楷体" panose="02010609060101010101" pitchFamily="49" charset="-122"/>
            </a:endParaRPr>
          </a:p>
          <a:p>
            <a:pPr eaLnBrk="1" hangingPunct="1">
              <a:buClr>
                <a:schemeClr val="tx1"/>
              </a:buClr>
              <a:buFont typeface="Wingdings" panose="05000000000000000000" pitchFamily="2" charset="2"/>
              <a:buNone/>
            </a:pPr>
            <a:r>
              <a:rPr lang="en-US" altLang="ja-JP" sz="1600" dirty="0" smtClean="0">
                <a:latin typeface="楷体" panose="02010609060101010101" pitchFamily="49" charset="-122"/>
                <a:ea typeface="楷体" panose="02010609060101010101" pitchFamily="49" charset="-122"/>
              </a:rPr>
              <a:t>	1</a:t>
            </a:r>
            <a:r>
              <a:rPr lang="ja-JP" altLang="en-US"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日常调查</a:t>
            </a:r>
            <a:endParaRPr lang="ja-JP" altLang="zh-CN" sz="1600" dirty="0">
              <a:latin typeface="楷体" panose="02010609060101010101" pitchFamily="49" charset="-122"/>
              <a:ea typeface="楷体" panose="02010609060101010101" pitchFamily="49" charset="-122"/>
            </a:endParaRPr>
          </a:p>
          <a:p>
            <a:pPr eaLnBrk="1" hangingPunct="1">
              <a:buClr>
                <a:schemeClr val="tx1"/>
              </a:buClr>
              <a:buFont typeface="Wingdings" panose="05000000000000000000" pitchFamily="2" charset="2"/>
              <a:buNone/>
            </a:pPr>
            <a:endParaRPr lang="ja-JP" altLang="en-US" sz="1600" dirty="0">
              <a:latin typeface="楷体" panose="02010609060101010101" pitchFamily="49" charset="-122"/>
              <a:ea typeface="楷体" panose="02010609060101010101" pitchFamily="49" charset="-122"/>
            </a:endParaRPr>
          </a:p>
          <a:p>
            <a:pPr eaLnBrk="1" hangingPunct="1">
              <a:buClr>
                <a:schemeClr val="tx1"/>
              </a:buClr>
              <a:buFont typeface="Wingdings" panose="05000000000000000000" pitchFamily="2" charset="2"/>
              <a:buNone/>
            </a:pPr>
            <a:r>
              <a:rPr lang="en-US" altLang="ja-JP" sz="1600" dirty="0" smtClean="0">
                <a:latin typeface="楷体" panose="02010609060101010101" pitchFamily="49" charset="-122"/>
                <a:ea typeface="楷体" panose="02010609060101010101" pitchFamily="49" charset="-122"/>
              </a:rPr>
              <a:t>	2</a:t>
            </a:r>
            <a:r>
              <a:rPr lang="ja-JP" altLang="en-US"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其他政府部门移送的案件</a:t>
            </a:r>
            <a:endParaRPr lang="ja-JP" altLang="zh-CN" sz="1600" dirty="0">
              <a:latin typeface="楷体" panose="02010609060101010101" pitchFamily="49" charset="-122"/>
              <a:ea typeface="楷体" panose="02010609060101010101" pitchFamily="49" charset="-122"/>
            </a:endParaRPr>
          </a:p>
          <a:p>
            <a:pPr eaLnBrk="1" hangingPunct="1">
              <a:buClr>
                <a:schemeClr val="tx1"/>
              </a:buClr>
              <a:buFont typeface="Wingdings" panose="05000000000000000000" pitchFamily="2" charset="2"/>
              <a:buNone/>
            </a:pPr>
            <a:endParaRPr lang="ja-JP" altLang="en-US" sz="1600" dirty="0">
              <a:latin typeface="楷体" panose="02010609060101010101" pitchFamily="49" charset="-122"/>
              <a:ea typeface="楷体" panose="02010609060101010101" pitchFamily="49" charset="-122"/>
            </a:endParaRPr>
          </a:p>
          <a:p>
            <a:pPr eaLnBrk="1" hangingPunct="1">
              <a:buClr>
                <a:schemeClr val="tx1"/>
              </a:buClr>
              <a:buFont typeface="Wingdings" panose="05000000000000000000" pitchFamily="2" charset="2"/>
              <a:buNone/>
            </a:pPr>
            <a:r>
              <a:rPr lang="en-US" altLang="ja-JP" sz="1600" dirty="0" smtClean="0">
                <a:latin typeface="楷体" panose="02010609060101010101" pitchFamily="49" charset="-122"/>
                <a:ea typeface="楷体" panose="02010609060101010101" pitchFamily="49" charset="-122"/>
              </a:rPr>
              <a:t>	3</a:t>
            </a:r>
            <a:r>
              <a:rPr lang="ja-JP" altLang="en-US"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媒体的丑闻报道</a:t>
            </a:r>
            <a:endParaRPr lang="ja-JP" altLang="zh-CN" sz="1600" dirty="0">
              <a:latin typeface="楷体" panose="02010609060101010101" pitchFamily="49" charset="-122"/>
              <a:ea typeface="楷体" panose="02010609060101010101" pitchFamily="49" charset="-122"/>
            </a:endParaRPr>
          </a:p>
          <a:p>
            <a:pPr eaLnBrk="1" hangingPunct="1">
              <a:buClr>
                <a:schemeClr val="tx1"/>
              </a:buClr>
              <a:buFont typeface="Wingdings" panose="05000000000000000000" pitchFamily="2" charset="2"/>
              <a:buNone/>
            </a:pPr>
            <a:endParaRPr lang="ja-JP" altLang="en-US" sz="1600" dirty="0">
              <a:latin typeface="楷体" panose="02010609060101010101" pitchFamily="49" charset="-122"/>
              <a:ea typeface="楷体" panose="02010609060101010101" pitchFamily="49" charset="-122"/>
            </a:endParaRPr>
          </a:p>
          <a:p>
            <a:pPr eaLnBrk="1" hangingPunct="1">
              <a:buClr>
                <a:schemeClr val="tx1"/>
              </a:buClr>
              <a:buFont typeface="Wingdings" panose="05000000000000000000" pitchFamily="2" charset="2"/>
              <a:buNone/>
            </a:pPr>
            <a:r>
              <a:rPr lang="en-US" altLang="ja-JP" sz="1600" dirty="0" smtClean="0">
                <a:latin typeface="楷体" panose="02010609060101010101" pitchFamily="49" charset="-122"/>
                <a:ea typeface="楷体" panose="02010609060101010101" pitchFamily="49" charset="-122"/>
              </a:rPr>
              <a:t>	4</a:t>
            </a:r>
            <a:r>
              <a:rPr lang="ja-JP" altLang="en-US"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竞争对手的举报</a:t>
            </a:r>
            <a:r>
              <a:rPr lang="ja-JP" altLang="en-US" sz="1600" dirty="0" smtClean="0">
                <a:latin typeface="楷体" panose="02010609060101010101" pitchFamily="49" charset="-122"/>
                <a:ea typeface="楷体" panose="02010609060101010101" pitchFamily="49" charset="-122"/>
              </a:rPr>
              <a:t> </a:t>
            </a:r>
            <a:r>
              <a:rPr lang="ja-JP" altLang="en-US" sz="1600" dirty="0">
                <a:latin typeface="楷体" panose="02010609060101010101" pitchFamily="49" charset="-122"/>
                <a:ea typeface="楷体" panose="02010609060101010101" pitchFamily="49" charset="-122"/>
              </a:rPr>
              <a:t>●</a:t>
            </a:r>
            <a:endParaRPr lang="ja-JP" altLang="zh-CN" sz="1600" dirty="0">
              <a:latin typeface="楷体" panose="02010609060101010101" pitchFamily="49" charset="-122"/>
              <a:ea typeface="楷体" panose="02010609060101010101" pitchFamily="49" charset="-122"/>
            </a:endParaRPr>
          </a:p>
          <a:p>
            <a:pPr eaLnBrk="1" hangingPunct="1">
              <a:buClr>
                <a:schemeClr val="tx1"/>
              </a:buClr>
              <a:buFont typeface="Wingdings" panose="05000000000000000000" pitchFamily="2" charset="2"/>
              <a:buNone/>
            </a:pPr>
            <a:endParaRPr lang="ja-JP" altLang="en-US" sz="1600" dirty="0"/>
          </a:p>
          <a:p>
            <a:pPr eaLnBrk="1" hangingPunct="1">
              <a:buClr>
                <a:schemeClr val="tx1"/>
              </a:buClr>
              <a:buFont typeface="Wingdings" panose="05000000000000000000" pitchFamily="2" charset="2"/>
              <a:buNone/>
            </a:pPr>
            <a:r>
              <a:rPr lang="en-US" altLang="ja-JP" sz="1600" dirty="0" smtClean="0">
                <a:latin typeface="楷体" panose="02010609060101010101" pitchFamily="49" charset="-122"/>
                <a:ea typeface="楷体" panose="02010609060101010101" pitchFamily="49" charset="-122"/>
              </a:rPr>
              <a:t>	5</a:t>
            </a:r>
            <a:r>
              <a:rPr lang="ja-JP" altLang="en-US"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内部举报</a:t>
            </a:r>
            <a:r>
              <a:rPr lang="ja-JP" altLang="en-US" sz="1600" dirty="0" smtClean="0">
                <a:latin typeface="楷体" panose="02010609060101010101" pitchFamily="49" charset="-122"/>
                <a:ea typeface="楷体" panose="02010609060101010101" pitchFamily="49" charset="-122"/>
              </a:rPr>
              <a:t>　●</a:t>
            </a:r>
            <a:endParaRPr lang="ja-JP" altLang="en-US" sz="1600" dirty="0">
              <a:latin typeface="楷体" panose="02010609060101010101" pitchFamily="49" charset="-122"/>
              <a:ea typeface="楷体" panose="02010609060101010101" pitchFamily="49" charset="-122"/>
            </a:endParaRPr>
          </a:p>
        </p:txBody>
      </p:sp>
      <p:pic>
        <p:nvPicPr>
          <p:cNvPr id="76805" name="Picture 7"/>
          <p:cNvPicPr>
            <a:picLocks noChangeAspect="1" noChangeArrowheads="1"/>
          </p:cNvPicPr>
          <p:nvPr/>
        </p:nvPicPr>
        <p:blipFill rotWithShape="1">
          <a:blip r:embed="rId1">
            <a:extLst>
              <a:ext uri="{28A0092B-C50C-407E-A947-70E740481C1C}">
                <a14:useLocalDpi xmlns:a14="http://schemas.microsoft.com/office/drawing/2010/main" val="0"/>
              </a:ext>
            </a:extLst>
          </a:blip>
          <a:srcRect l="6064" t="6563" r="3816"/>
          <a:stretch>
            <a:fillRect/>
          </a:stretch>
        </p:blipFill>
        <p:spPr bwMode="auto">
          <a:xfrm>
            <a:off x="5220642" y="1964179"/>
            <a:ext cx="2120900" cy="208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标题 2"/>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七</a:t>
            </a:r>
            <a:r>
              <a:rPr lang="zh-CN" altLang="en-US" sz="2400" dirty="0" smtClean="0">
                <a:latin typeface="楷体" panose="02010609060101010101" pitchFamily="49" charset="-122"/>
                <a:ea typeface="楷体" panose="02010609060101010101" pitchFamily="49" charset="-122"/>
              </a:rPr>
              <a:t>、商业</a:t>
            </a:r>
            <a:r>
              <a:rPr lang="zh-CN" altLang="en-US" sz="2400" dirty="0">
                <a:latin typeface="楷体" panose="02010609060101010101" pitchFamily="49" charset="-122"/>
                <a:ea typeface="楷体" panose="02010609060101010101" pitchFamily="49" charset="-122"/>
              </a:rPr>
              <a:t>贿赂调查的应对方法</a:t>
            </a:r>
            <a:endParaRPr lang="zh-CN" altLang="en-US" sz="2400" dirty="0">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2"/>
          <p:cNvSpPr>
            <a:spLocks noGrp="1" noChangeArrowheads="1"/>
          </p:cNvSpPr>
          <p:nvPr>
            <p:ph type="body" idx="4294967295"/>
          </p:nvPr>
        </p:nvSpPr>
        <p:spPr>
          <a:xfrm>
            <a:off x="612130" y="1308100"/>
            <a:ext cx="8101012" cy="3811588"/>
          </a:xfrm>
        </p:spPr>
        <p:txBody>
          <a:bodyPr>
            <a:normAutofit/>
          </a:bodyPr>
          <a:lstStyle/>
          <a:p>
            <a:pPr>
              <a:lnSpc>
                <a:spcPct val="80000"/>
              </a:lnSpc>
              <a:buClr>
                <a:schemeClr val="tx1"/>
              </a:buClr>
              <a:buFont typeface="Wingdings" panose="05000000000000000000" pitchFamily="2" charset="2"/>
              <a:buChar char="p"/>
            </a:pPr>
            <a:r>
              <a:rPr lang="zh-CN" altLang="en-US" sz="1800" b="1" dirty="0" smtClean="0">
                <a:latin typeface="楷体" panose="02010609060101010101" pitchFamily="49" charset="-122"/>
                <a:ea typeface="楷体" panose="02010609060101010101" pitchFamily="49" charset="-122"/>
              </a:rPr>
              <a:t>市场监督管理部门的调查权限</a:t>
            </a:r>
            <a:endParaRPr lang="ja-JP" altLang="en-US" sz="1800" b="1" dirty="0">
              <a:latin typeface="楷体" panose="02010609060101010101" pitchFamily="49" charset="-122"/>
              <a:ea typeface="楷体" panose="02010609060101010101" pitchFamily="49" charset="-122"/>
            </a:endParaRPr>
          </a:p>
          <a:p>
            <a:pPr marL="328295" indent="-328295">
              <a:lnSpc>
                <a:spcPct val="80000"/>
              </a:lnSpc>
              <a:buClr>
                <a:schemeClr val="tx1"/>
              </a:buClr>
              <a:buNone/>
            </a:pPr>
            <a:endParaRPr lang="ja-JP" altLang="en-US" sz="2200" dirty="0">
              <a:latin typeface="楷体" panose="02010609060101010101" pitchFamily="49" charset="-122"/>
              <a:ea typeface="楷体" panose="02010609060101010101" pitchFamily="49" charset="-122"/>
            </a:endParaRPr>
          </a:p>
          <a:p>
            <a:pPr marL="328295" indent="-328295">
              <a:spcAft>
                <a:spcPts val="600"/>
              </a:spcAft>
              <a:buClr>
                <a:schemeClr val="tx1"/>
              </a:buClr>
              <a:buNone/>
            </a:pPr>
            <a:r>
              <a:rPr lang="en-US" altLang="ja-JP" sz="1600" dirty="0" smtClean="0">
                <a:latin typeface="楷体" panose="02010609060101010101" pitchFamily="49" charset="-122"/>
                <a:ea typeface="楷体" panose="02010609060101010101" pitchFamily="49" charset="-122"/>
              </a:rPr>
              <a:t>1</a:t>
            </a:r>
            <a:r>
              <a:rPr lang="zh-CN" altLang="en-US" sz="1600" dirty="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对企业的年检</a:t>
            </a:r>
            <a:endParaRPr lang="ja-JP" altLang="en-US" sz="1600" dirty="0">
              <a:latin typeface="楷体" panose="02010609060101010101" pitchFamily="49" charset="-122"/>
              <a:ea typeface="楷体" panose="02010609060101010101" pitchFamily="49" charset="-122"/>
            </a:endParaRPr>
          </a:p>
          <a:p>
            <a:pPr marL="328295" indent="-328295">
              <a:spcAft>
                <a:spcPts val="600"/>
              </a:spcAft>
              <a:buClr>
                <a:schemeClr val="tx1"/>
              </a:buClr>
              <a:buNone/>
            </a:pPr>
            <a:r>
              <a:rPr lang="en-US" altLang="ja-JP" sz="1600" dirty="0" smtClean="0">
                <a:latin typeface="楷体" panose="02010609060101010101" pitchFamily="49" charset="-122"/>
                <a:ea typeface="楷体" panose="02010609060101010101" pitchFamily="49" charset="-122"/>
              </a:rPr>
              <a:t>2</a:t>
            </a:r>
            <a:r>
              <a:rPr lang="zh-CN" altLang="en-US" sz="1600" dirty="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涉嫌商业贿赂时的调查权限</a:t>
            </a:r>
            <a:r>
              <a:rPr lang="ja-JP" altLang="en-US"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反不正当竞争法第</a:t>
            </a:r>
            <a:r>
              <a:rPr lang="en-US" altLang="zh-CN" sz="1600" dirty="0" smtClean="0">
                <a:latin typeface="楷体" panose="02010609060101010101" pitchFamily="49" charset="-122"/>
                <a:ea typeface="楷体" panose="02010609060101010101" pitchFamily="49" charset="-122"/>
              </a:rPr>
              <a:t>13</a:t>
            </a:r>
            <a:r>
              <a:rPr lang="ja-JP" altLang="en-US" sz="1600" dirty="0" smtClean="0">
                <a:latin typeface="楷体" panose="02010609060101010101" pitchFamily="49" charset="-122"/>
                <a:ea typeface="楷体" panose="02010609060101010101" pitchFamily="49" charset="-122"/>
              </a:rPr>
              <a:t>条）</a:t>
            </a:r>
            <a:endParaRPr lang="ja-JP" altLang="en-US" sz="1600" dirty="0">
              <a:latin typeface="楷体" panose="02010609060101010101" pitchFamily="49" charset="-122"/>
              <a:ea typeface="楷体" panose="02010609060101010101" pitchFamily="49" charset="-122"/>
            </a:endParaRPr>
          </a:p>
          <a:p>
            <a:pPr marL="341630" indent="17780">
              <a:spcAft>
                <a:spcPts val="600"/>
              </a:spcAft>
              <a:buClr>
                <a:schemeClr val="tx1"/>
              </a:buClr>
            </a:pPr>
            <a:r>
              <a:rPr lang="zh-CN" altLang="en-US" sz="1600" dirty="0" smtClean="0">
                <a:latin typeface="楷体" panose="02010609060101010101" pitchFamily="49" charset="-122"/>
                <a:ea typeface="楷体" panose="02010609060101010101" pitchFamily="49" charset="-122"/>
              </a:rPr>
              <a:t> 进入经营</a:t>
            </a:r>
            <a:r>
              <a:rPr lang="zh-CN" altLang="en-US" sz="1600" dirty="0">
                <a:latin typeface="楷体" panose="02010609060101010101" pitchFamily="49" charset="-122"/>
                <a:ea typeface="楷体" panose="02010609060101010101" pitchFamily="49" charset="-122"/>
              </a:rPr>
              <a:t>场所进行检查；</a:t>
            </a:r>
            <a:endParaRPr lang="zh-CN" altLang="en-US" sz="1600" dirty="0">
              <a:latin typeface="楷体" panose="02010609060101010101" pitchFamily="49" charset="-122"/>
              <a:ea typeface="楷体" panose="02010609060101010101" pitchFamily="49" charset="-122"/>
            </a:endParaRPr>
          </a:p>
          <a:p>
            <a:pPr marL="341630" indent="17780">
              <a:spcAft>
                <a:spcPts val="600"/>
              </a:spcAft>
              <a:buClr>
                <a:schemeClr val="tx1"/>
              </a:buClr>
            </a:pPr>
            <a:r>
              <a:rPr lang="zh-CN" altLang="en-US" sz="1600" dirty="0" smtClean="0">
                <a:latin typeface="楷体" panose="02010609060101010101" pitchFamily="49" charset="-122"/>
                <a:ea typeface="楷体" panose="02010609060101010101" pitchFamily="49" charset="-122"/>
              </a:rPr>
              <a:t> 询问</a:t>
            </a:r>
            <a:r>
              <a:rPr lang="zh-CN" altLang="en-US" sz="1600" dirty="0">
                <a:latin typeface="楷体" panose="02010609060101010101" pitchFamily="49" charset="-122"/>
                <a:ea typeface="楷体" panose="02010609060101010101" pitchFamily="49" charset="-122"/>
              </a:rPr>
              <a:t>被调查的经营者、利害关系人及其他有关单位、</a:t>
            </a:r>
            <a:r>
              <a:rPr lang="zh-CN" altLang="en-US" sz="1600" dirty="0" smtClean="0">
                <a:latin typeface="楷体" panose="02010609060101010101" pitchFamily="49" charset="-122"/>
                <a:ea typeface="楷体" panose="02010609060101010101" pitchFamily="49" charset="-122"/>
              </a:rPr>
              <a:t>个人；</a:t>
            </a:r>
            <a:endParaRPr lang="zh-CN" altLang="en-US" sz="1600" dirty="0">
              <a:latin typeface="楷体" panose="02010609060101010101" pitchFamily="49" charset="-122"/>
              <a:ea typeface="楷体" panose="02010609060101010101" pitchFamily="49" charset="-122"/>
            </a:endParaRPr>
          </a:p>
          <a:p>
            <a:pPr marL="341630" indent="17780">
              <a:spcAft>
                <a:spcPts val="600"/>
              </a:spcAft>
              <a:buClr>
                <a:schemeClr val="tx1"/>
              </a:buClr>
            </a:pPr>
            <a:r>
              <a:rPr lang="zh-CN" altLang="en-US" sz="1600" dirty="0" smtClean="0">
                <a:latin typeface="楷体" panose="02010609060101010101" pitchFamily="49" charset="-122"/>
                <a:ea typeface="楷体" panose="02010609060101010101" pitchFamily="49" charset="-122"/>
              </a:rPr>
              <a:t> 查询</a:t>
            </a:r>
            <a:r>
              <a:rPr lang="zh-CN" altLang="en-US" sz="1600" dirty="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复制相关协议</a:t>
            </a:r>
            <a:r>
              <a:rPr lang="zh-CN" altLang="en-US" sz="1600" dirty="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账簿等资料</a:t>
            </a:r>
            <a:r>
              <a:rPr lang="zh-CN" altLang="en-US" sz="1600" dirty="0">
                <a:latin typeface="楷体" panose="02010609060101010101" pitchFamily="49" charset="-122"/>
                <a:ea typeface="楷体" panose="02010609060101010101" pitchFamily="49" charset="-122"/>
              </a:rPr>
              <a:t>；</a:t>
            </a:r>
            <a:endParaRPr lang="zh-CN" altLang="en-US" sz="1600" dirty="0">
              <a:latin typeface="楷体" panose="02010609060101010101" pitchFamily="49" charset="-122"/>
              <a:ea typeface="楷体" panose="02010609060101010101" pitchFamily="49" charset="-122"/>
            </a:endParaRPr>
          </a:p>
          <a:p>
            <a:pPr marL="341630" indent="17780">
              <a:spcAft>
                <a:spcPts val="600"/>
              </a:spcAft>
              <a:buClr>
                <a:schemeClr val="tx1"/>
              </a:buClr>
            </a:pPr>
            <a:r>
              <a:rPr lang="zh-CN" altLang="en-US" sz="1600" dirty="0" smtClean="0">
                <a:latin typeface="楷体" panose="02010609060101010101" pitchFamily="49" charset="-122"/>
                <a:ea typeface="楷体" panose="02010609060101010101" pitchFamily="49" charset="-122"/>
              </a:rPr>
              <a:t> 查封</a:t>
            </a:r>
            <a:r>
              <a:rPr lang="zh-CN" altLang="en-US" sz="1600" dirty="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扣押相关财物</a:t>
            </a:r>
            <a:r>
              <a:rPr lang="zh-CN" altLang="en-US" sz="1600" dirty="0">
                <a:latin typeface="楷体" panose="02010609060101010101" pitchFamily="49" charset="-122"/>
                <a:ea typeface="楷体" panose="02010609060101010101" pitchFamily="49" charset="-122"/>
              </a:rPr>
              <a:t>；</a:t>
            </a:r>
            <a:endParaRPr lang="zh-CN" altLang="en-US" sz="1600" dirty="0">
              <a:latin typeface="楷体" panose="02010609060101010101" pitchFamily="49" charset="-122"/>
              <a:ea typeface="楷体" panose="02010609060101010101" pitchFamily="49" charset="-122"/>
            </a:endParaRPr>
          </a:p>
          <a:p>
            <a:pPr marL="341630" indent="17780">
              <a:spcAft>
                <a:spcPts val="600"/>
              </a:spcAft>
              <a:buClr>
                <a:schemeClr val="tx1"/>
              </a:buClr>
            </a:pPr>
            <a:r>
              <a:rPr lang="zh-CN" altLang="en-US" sz="1600" dirty="0" smtClean="0">
                <a:latin typeface="楷体" panose="02010609060101010101" pitchFamily="49" charset="-122"/>
                <a:ea typeface="楷体" panose="02010609060101010101" pitchFamily="49" charset="-122"/>
              </a:rPr>
              <a:t> 查询经营者</a:t>
            </a:r>
            <a:r>
              <a:rPr lang="zh-CN" altLang="en-US" sz="1600" dirty="0">
                <a:latin typeface="楷体" panose="02010609060101010101" pitchFamily="49" charset="-122"/>
                <a:ea typeface="楷体" panose="02010609060101010101" pitchFamily="49" charset="-122"/>
              </a:rPr>
              <a:t>的银行账户</a:t>
            </a:r>
            <a:r>
              <a:rPr lang="zh-CN" altLang="en-US" sz="1600" dirty="0" smtClean="0">
                <a:latin typeface="楷体" panose="02010609060101010101" pitchFamily="49" charset="-122"/>
                <a:ea typeface="楷体" panose="02010609060101010101" pitchFamily="49" charset="-122"/>
              </a:rPr>
              <a:t>。</a:t>
            </a:r>
            <a:endParaRPr lang="zh-CN" altLang="en-US" sz="1600" dirty="0">
              <a:latin typeface="楷体" panose="02010609060101010101" pitchFamily="49" charset="-122"/>
              <a:ea typeface="楷体" panose="02010609060101010101" pitchFamily="49" charset="-122"/>
            </a:endParaRPr>
          </a:p>
        </p:txBody>
      </p:sp>
      <p:sp>
        <p:nvSpPr>
          <p:cNvPr id="6" name="标题 2"/>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七、商业贿赂调查的应对方法</a:t>
            </a:r>
            <a:endParaRPr lang="zh-CN" altLang="en-US" sz="2400" dirty="0"/>
          </a:p>
        </p:txBody>
      </p:sp>
      <p:sp>
        <p:nvSpPr>
          <p:cNvPr id="4" name="灯片编号占位符 3"/>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AutoShape 4"/>
          <p:cNvSpPr>
            <a:spLocks noChangeArrowheads="1"/>
          </p:cNvSpPr>
          <p:nvPr/>
        </p:nvSpPr>
        <p:spPr bwMode="gray">
          <a:xfrm>
            <a:off x="5561675" y="1512367"/>
            <a:ext cx="2487811" cy="3204000"/>
          </a:xfrm>
          <a:prstGeom prst="roundRect">
            <a:avLst>
              <a:gd name="adj" fmla="val 12574"/>
            </a:avLst>
          </a:prstGeom>
        </p:spPr>
        <p:style>
          <a:lnRef idx="3">
            <a:schemeClr val="lt1"/>
          </a:lnRef>
          <a:fillRef idx="1">
            <a:schemeClr val="accent4"/>
          </a:fillRef>
          <a:effectRef idx="1">
            <a:schemeClr val="accent4"/>
          </a:effectRef>
          <a:fontRef idx="minor">
            <a:schemeClr val="lt1"/>
          </a:fontRef>
        </p:style>
        <p:txBody>
          <a:bodyPr wrap="none" lIns="84353" tIns="42177" rIns="84353" bIns="42177"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Arial" panose="020B0604020202020204" pitchFamily="34" charset="0"/>
              <a:ea typeface="楷体" panose="02010609060101010101" pitchFamily="49" charset="-122"/>
            </a:endParaRPr>
          </a:p>
        </p:txBody>
      </p:sp>
      <p:sp>
        <p:nvSpPr>
          <p:cNvPr id="661509" name="AutoShape 5"/>
          <p:cNvSpPr>
            <a:spLocks noChangeArrowheads="1"/>
          </p:cNvSpPr>
          <p:nvPr/>
        </p:nvSpPr>
        <p:spPr bwMode="gray">
          <a:xfrm>
            <a:off x="5589182" y="4045831"/>
            <a:ext cx="2448000" cy="646783"/>
          </a:xfrm>
          <a:prstGeom prst="roundRect">
            <a:avLst>
              <a:gd name="adj" fmla="val 32134"/>
            </a:avLst>
          </a:prstGeom>
          <a:gradFill rotWithShape="1">
            <a:gsLst>
              <a:gs pos="0">
                <a:schemeClr val="folHlink">
                  <a:alpha val="0"/>
                </a:schemeClr>
              </a:gs>
              <a:gs pos="100000">
                <a:schemeClr val="folHlink">
                  <a:gamma/>
                  <a:tint val="41176"/>
                  <a:invGamma/>
                </a:schemeClr>
              </a:gs>
            </a:gsLst>
            <a:lin ang="5400000" scaled="1"/>
          </a:gradFill>
          <a:ln>
            <a:noFill/>
          </a:ln>
          <a:effectLst/>
        </p:spPr>
        <p:txBody>
          <a:bodyPr wrap="none" lIns="84353" tIns="42177" rIns="84353" bIns="42177" anchor="ctr"/>
          <a:lstStyle/>
          <a:p>
            <a:pPr algn="ctr" eaLnBrk="1" hangingPunct="1">
              <a:defRPr/>
            </a:pPr>
            <a:endParaRPr lang="zh-CN" altLang="en-US" dirty="0">
              <a:latin typeface="Arial" panose="020B0604020202020204" pitchFamily="34" charset="0"/>
              <a:ea typeface="楷体" panose="02010609060101010101" pitchFamily="49" charset="-122"/>
            </a:endParaRPr>
          </a:p>
        </p:txBody>
      </p:sp>
      <p:sp>
        <p:nvSpPr>
          <p:cNvPr id="661510" name="AutoShape 6"/>
          <p:cNvSpPr>
            <a:spLocks noChangeArrowheads="1"/>
          </p:cNvSpPr>
          <p:nvPr/>
        </p:nvSpPr>
        <p:spPr bwMode="gray">
          <a:xfrm>
            <a:off x="5625182" y="1544333"/>
            <a:ext cx="2376000" cy="544098"/>
          </a:xfrm>
          <a:prstGeom prst="roundRect">
            <a:avLst>
              <a:gd name="adj" fmla="val 31319"/>
            </a:avLst>
          </a:prstGeom>
          <a:gradFill rotWithShape="1">
            <a:gsLst>
              <a:gs pos="0">
                <a:schemeClr val="folHlink">
                  <a:gamma/>
                  <a:tint val="33333"/>
                  <a:invGamma/>
                </a:schemeClr>
              </a:gs>
              <a:gs pos="100000">
                <a:schemeClr val="folHlink">
                  <a:alpha val="0"/>
                </a:schemeClr>
              </a:gs>
            </a:gsLst>
            <a:lin ang="5400000" scaled="1"/>
          </a:gradFill>
          <a:ln>
            <a:noFill/>
          </a:ln>
          <a:effectLst/>
        </p:spPr>
        <p:txBody>
          <a:bodyPr wrap="none" lIns="84353" tIns="42177" rIns="84353" bIns="42177" anchor="ctr"/>
          <a:lstStyle/>
          <a:p>
            <a:pPr algn="ctr" eaLnBrk="1" hangingPunct="1">
              <a:defRPr/>
            </a:pPr>
            <a:endParaRPr lang="zh-CN" altLang="en-US" dirty="0">
              <a:latin typeface="Arial" panose="020B0604020202020204" pitchFamily="34" charset="0"/>
              <a:ea typeface="楷体" panose="02010609060101010101" pitchFamily="49" charset="-122"/>
            </a:endParaRPr>
          </a:p>
        </p:txBody>
      </p:sp>
      <p:sp>
        <p:nvSpPr>
          <p:cNvPr id="78854" name="AutoShape 8"/>
          <p:cNvSpPr>
            <a:spLocks noChangeArrowheads="1"/>
          </p:cNvSpPr>
          <p:nvPr/>
        </p:nvSpPr>
        <p:spPr bwMode="gray">
          <a:xfrm>
            <a:off x="2945723" y="2056465"/>
            <a:ext cx="2481560" cy="2664000"/>
          </a:xfrm>
          <a:prstGeom prst="roundRect">
            <a:avLst>
              <a:gd name="adj" fmla="val 12574"/>
            </a:avLst>
          </a:prstGeom>
        </p:spPr>
        <p:style>
          <a:lnRef idx="3">
            <a:schemeClr val="lt1"/>
          </a:lnRef>
          <a:fillRef idx="1">
            <a:schemeClr val="accent2"/>
          </a:fillRef>
          <a:effectRef idx="1">
            <a:schemeClr val="accent2"/>
          </a:effectRef>
          <a:fontRef idx="minor">
            <a:schemeClr val="lt1"/>
          </a:fontRef>
        </p:style>
        <p:txBody>
          <a:bodyPr wrap="none" lIns="84353" tIns="42177" rIns="84353" bIns="42177"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Arial" panose="020B0604020202020204" pitchFamily="34" charset="0"/>
              <a:ea typeface="楷体" panose="02010609060101010101" pitchFamily="49" charset="-122"/>
            </a:endParaRPr>
          </a:p>
        </p:txBody>
      </p:sp>
      <p:sp>
        <p:nvSpPr>
          <p:cNvPr id="661513" name="AutoShape 9"/>
          <p:cNvSpPr>
            <a:spLocks noChangeArrowheads="1"/>
          </p:cNvSpPr>
          <p:nvPr/>
        </p:nvSpPr>
        <p:spPr bwMode="gray">
          <a:xfrm>
            <a:off x="2945723" y="4104655"/>
            <a:ext cx="2481560" cy="605442"/>
          </a:xfrm>
          <a:prstGeom prst="roundRect">
            <a:avLst>
              <a:gd name="adj" fmla="val 42588"/>
            </a:avLst>
          </a:prstGeom>
          <a:gradFill rotWithShape="1">
            <a:gsLst>
              <a:gs pos="0">
                <a:schemeClr val="accent2">
                  <a:alpha val="0"/>
                </a:schemeClr>
              </a:gs>
              <a:gs pos="100000">
                <a:schemeClr val="accent2">
                  <a:gamma/>
                  <a:tint val="41176"/>
                  <a:invGamma/>
                </a:schemeClr>
              </a:gs>
            </a:gsLst>
            <a:lin ang="5400000" scaled="1"/>
          </a:gradFill>
          <a:ln>
            <a:noFill/>
          </a:ln>
          <a:effectLst/>
        </p:spPr>
        <p:txBody>
          <a:bodyPr wrap="none" lIns="84353" tIns="42177" rIns="84353" bIns="42177" anchor="ctr"/>
          <a:lstStyle/>
          <a:p>
            <a:pPr algn="ctr" eaLnBrk="1" hangingPunct="1">
              <a:defRPr/>
            </a:pPr>
            <a:endParaRPr lang="zh-CN" altLang="en-US" dirty="0">
              <a:latin typeface="Arial" panose="020B0604020202020204" pitchFamily="34" charset="0"/>
              <a:ea typeface="楷体" panose="02010609060101010101" pitchFamily="49" charset="-122"/>
            </a:endParaRPr>
          </a:p>
        </p:txBody>
      </p:sp>
      <p:sp>
        <p:nvSpPr>
          <p:cNvPr id="661514" name="AutoShape 10"/>
          <p:cNvSpPr>
            <a:spLocks noChangeArrowheads="1"/>
          </p:cNvSpPr>
          <p:nvPr/>
        </p:nvSpPr>
        <p:spPr bwMode="gray">
          <a:xfrm>
            <a:off x="2996622" y="2088431"/>
            <a:ext cx="2412000" cy="544098"/>
          </a:xfrm>
          <a:prstGeom prst="roundRect">
            <a:avLst>
              <a:gd name="adj" fmla="val 35907"/>
            </a:avLst>
          </a:prstGeom>
          <a:gradFill rotWithShape="1">
            <a:gsLst>
              <a:gs pos="0">
                <a:schemeClr val="accent2">
                  <a:gamma/>
                  <a:tint val="33333"/>
                  <a:invGamma/>
                </a:schemeClr>
              </a:gs>
              <a:gs pos="100000">
                <a:schemeClr val="accent2">
                  <a:alpha val="0"/>
                </a:schemeClr>
              </a:gs>
            </a:gsLst>
            <a:lin ang="5400000" scaled="1"/>
          </a:gradFill>
          <a:ln>
            <a:noFill/>
          </a:ln>
          <a:effectLst/>
        </p:spPr>
        <p:txBody>
          <a:bodyPr wrap="none" lIns="84353" tIns="42177" rIns="84353" bIns="42177" anchor="ctr"/>
          <a:lstStyle/>
          <a:p>
            <a:pPr algn="ctr" eaLnBrk="1" hangingPunct="1">
              <a:defRPr/>
            </a:pPr>
            <a:endParaRPr lang="zh-CN" altLang="en-US" dirty="0">
              <a:latin typeface="Arial" panose="020B0604020202020204" pitchFamily="34" charset="0"/>
              <a:ea typeface="楷体" panose="02010609060101010101" pitchFamily="49" charset="-122"/>
            </a:endParaRPr>
          </a:p>
        </p:txBody>
      </p:sp>
      <p:sp>
        <p:nvSpPr>
          <p:cNvPr id="78857" name="AutoShape 12"/>
          <p:cNvSpPr>
            <a:spLocks noChangeArrowheads="1"/>
          </p:cNvSpPr>
          <p:nvPr/>
        </p:nvSpPr>
        <p:spPr bwMode="gray">
          <a:xfrm>
            <a:off x="681378" y="2660574"/>
            <a:ext cx="2133079" cy="2088000"/>
          </a:xfrm>
          <a:prstGeom prst="roundRect">
            <a:avLst>
              <a:gd name="adj" fmla="val 12574"/>
            </a:avLst>
          </a:prstGeom>
        </p:spPr>
        <p:style>
          <a:lnRef idx="3">
            <a:schemeClr val="lt1"/>
          </a:lnRef>
          <a:fillRef idx="1">
            <a:schemeClr val="accent1"/>
          </a:fillRef>
          <a:effectRef idx="1">
            <a:schemeClr val="accent1"/>
          </a:effectRef>
          <a:fontRef idx="minor">
            <a:schemeClr val="lt1"/>
          </a:fontRef>
        </p:style>
        <p:txBody>
          <a:bodyPr wrap="none" lIns="84353" tIns="42177" rIns="84353" bIns="42177"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Arial" panose="020B0604020202020204" pitchFamily="34" charset="0"/>
              <a:ea typeface="楷体" panose="02010609060101010101" pitchFamily="49" charset="-122"/>
            </a:endParaRPr>
          </a:p>
        </p:txBody>
      </p:sp>
      <p:sp>
        <p:nvSpPr>
          <p:cNvPr id="78858" name="AutoShape 13"/>
          <p:cNvSpPr>
            <a:spLocks noChangeArrowheads="1"/>
          </p:cNvSpPr>
          <p:nvPr/>
        </p:nvSpPr>
        <p:spPr bwMode="gray">
          <a:xfrm>
            <a:off x="678253" y="4248671"/>
            <a:ext cx="2134642" cy="498757"/>
          </a:xfrm>
          <a:prstGeom prst="roundRect">
            <a:avLst>
              <a:gd name="adj" fmla="val 49755"/>
            </a:avLst>
          </a:prstGeom>
          <a:gradFill rotWithShape="1">
            <a:gsLst>
              <a:gs pos="0">
                <a:srgbClr val="66CCFF">
                  <a:alpha val="0"/>
                </a:srgbClr>
              </a:gs>
              <a:gs pos="100000">
                <a:srgbClr val="C0EAFF"/>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lIns="84353" tIns="42177" rIns="84353" bIns="42177"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Arial" panose="020B0604020202020204" pitchFamily="34" charset="0"/>
              <a:ea typeface="楷体" panose="02010609060101010101" pitchFamily="49" charset="-122"/>
            </a:endParaRPr>
          </a:p>
        </p:txBody>
      </p:sp>
      <p:sp>
        <p:nvSpPr>
          <p:cNvPr id="78859" name="AutoShape 14"/>
          <p:cNvSpPr>
            <a:spLocks noChangeArrowheads="1"/>
          </p:cNvSpPr>
          <p:nvPr/>
        </p:nvSpPr>
        <p:spPr bwMode="gray">
          <a:xfrm>
            <a:off x="706381" y="2664495"/>
            <a:ext cx="2098699" cy="498757"/>
          </a:xfrm>
          <a:prstGeom prst="roundRect">
            <a:avLst>
              <a:gd name="adj" fmla="val 38727"/>
            </a:avLst>
          </a:prstGeom>
          <a:gradFill rotWithShape="1">
            <a:gsLst>
              <a:gs pos="0">
                <a:srgbClr val="CCEEFF"/>
              </a:gs>
              <a:gs pos="100000">
                <a:srgbClr val="66CC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lIns="84353" tIns="42177" rIns="84353" bIns="42177"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Arial" panose="020B0604020202020204" pitchFamily="34" charset="0"/>
              <a:ea typeface="楷体" panose="02010609060101010101" pitchFamily="49" charset="-122"/>
            </a:endParaRPr>
          </a:p>
        </p:txBody>
      </p:sp>
      <p:sp>
        <p:nvSpPr>
          <p:cNvPr id="78860" name="Text Box 15"/>
          <p:cNvSpPr txBox="1">
            <a:spLocks noChangeArrowheads="1"/>
          </p:cNvSpPr>
          <p:nvPr/>
        </p:nvSpPr>
        <p:spPr bwMode="gray">
          <a:xfrm>
            <a:off x="753782" y="3592887"/>
            <a:ext cx="2026816" cy="58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just" eaLnBrk="1" hangingPunct="1">
              <a:lnSpc>
                <a:spcPct val="90000"/>
              </a:lnSpc>
              <a:spcBef>
                <a:spcPct val="50000"/>
              </a:spcBef>
              <a:buClrTx/>
              <a:buSzTx/>
              <a:buFontTx/>
              <a:buNone/>
            </a:pPr>
            <a:r>
              <a:rPr lang="zh-CN" altLang="en-US" sz="1800" dirty="0" smtClean="0">
                <a:solidFill>
                  <a:schemeClr val="bg1"/>
                </a:solidFill>
                <a:latin typeface="楷体" panose="02010609060101010101" pitchFamily="49" charset="-122"/>
                <a:ea typeface="楷体" panose="02010609060101010101" pitchFamily="49" charset="-122"/>
              </a:rPr>
              <a:t>收到告发信之日起</a:t>
            </a:r>
            <a:r>
              <a:rPr lang="en-US" altLang="zh-CN" sz="1800" dirty="0" smtClean="0">
                <a:solidFill>
                  <a:schemeClr val="bg1"/>
                </a:solidFill>
                <a:latin typeface="楷体" panose="02010609060101010101" pitchFamily="49" charset="-122"/>
                <a:ea typeface="楷体" panose="02010609060101010101" pitchFamily="49" charset="-122"/>
              </a:rPr>
              <a:t>7</a:t>
            </a:r>
            <a:r>
              <a:rPr lang="zh-CN" altLang="en-US" sz="1800" dirty="0" smtClean="0">
                <a:solidFill>
                  <a:schemeClr val="bg1"/>
                </a:solidFill>
                <a:latin typeface="楷体" panose="02010609060101010101" pitchFamily="49" charset="-122"/>
                <a:ea typeface="楷体" panose="02010609060101010101" pitchFamily="49" charset="-122"/>
              </a:rPr>
              <a:t>个工作日内</a:t>
            </a:r>
            <a:endParaRPr lang="ja-JP" altLang="en-US" sz="1800" dirty="0">
              <a:solidFill>
                <a:schemeClr val="bg1"/>
              </a:solidFill>
              <a:latin typeface="楷体" panose="02010609060101010101" pitchFamily="49" charset="-122"/>
              <a:ea typeface="楷体" panose="02010609060101010101" pitchFamily="49" charset="-122"/>
            </a:endParaRPr>
          </a:p>
        </p:txBody>
      </p:sp>
      <p:sp>
        <p:nvSpPr>
          <p:cNvPr id="78861" name="Text Box 16"/>
          <p:cNvSpPr txBox="1">
            <a:spLocks noChangeArrowheads="1"/>
          </p:cNvSpPr>
          <p:nvPr/>
        </p:nvSpPr>
        <p:spPr bwMode="gray">
          <a:xfrm>
            <a:off x="3017608" y="2789532"/>
            <a:ext cx="2409676" cy="1747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53" tIns="42177" rIns="84353" bIns="42177">
            <a:spAutoFit/>
          </a:bodyPr>
          <a:lstStyle>
            <a:lvl1pPr marL="120650" indent="-12065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eaLnBrk="1" hangingPunct="1">
              <a:spcBef>
                <a:spcPct val="0"/>
              </a:spcBef>
              <a:buClrTx/>
              <a:buSzTx/>
              <a:buFontTx/>
              <a:buNone/>
            </a:pPr>
            <a:r>
              <a:rPr lang="ja-JP" altLang="en-US" sz="1800" dirty="0" smtClean="0">
                <a:solidFill>
                  <a:schemeClr val="bg1"/>
                </a:solidFill>
                <a:latin typeface="楷体" panose="02010609060101010101" pitchFamily="49" charset="-122"/>
                <a:ea typeface="楷体" panose="02010609060101010101" pitchFamily="49" charset="-122"/>
              </a:rPr>
              <a:t>・</a:t>
            </a:r>
            <a:r>
              <a:rPr lang="en-US" altLang="ja-JP" sz="1800" dirty="0" smtClean="0">
                <a:solidFill>
                  <a:schemeClr val="bg1"/>
                </a:solidFill>
                <a:latin typeface="楷体" panose="02010609060101010101" pitchFamily="49" charset="-122"/>
                <a:ea typeface="楷体" panose="02010609060101010101" pitchFamily="49" charset="-122"/>
              </a:rPr>
              <a:t>2</a:t>
            </a:r>
            <a:r>
              <a:rPr lang="zh-CN" altLang="en-US" sz="1800" dirty="0" smtClean="0">
                <a:solidFill>
                  <a:schemeClr val="bg1"/>
                </a:solidFill>
                <a:latin typeface="楷体" panose="02010609060101010101" pitchFamily="49" charset="-122"/>
                <a:ea typeface="楷体" panose="02010609060101010101" pitchFamily="49" charset="-122"/>
              </a:rPr>
              <a:t>人以上共同调查、 </a:t>
            </a:r>
            <a:endParaRPr lang="en-US" altLang="zh-CN" sz="1800" dirty="0" smtClean="0">
              <a:solidFill>
                <a:schemeClr val="bg1"/>
              </a:solidFill>
              <a:latin typeface="楷体" panose="02010609060101010101" pitchFamily="49" charset="-122"/>
              <a:ea typeface="楷体" panose="02010609060101010101" pitchFamily="49" charset="-122"/>
            </a:endParaRPr>
          </a:p>
          <a:p>
            <a:pPr eaLnBrk="1" hangingPunct="1">
              <a:spcBef>
                <a:spcPct val="0"/>
              </a:spcBef>
              <a:buClrTx/>
              <a:buSzTx/>
              <a:buFontTx/>
              <a:buNone/>
            </a:pPr>
            <a:r>
              <a:rPr lang="en-US" altLang="zh-CN" sz="1800" dirty="0">
                <a:solidFill>
                  <a:schemeClr val="bg1"/>
                </a:solidFill>
                <a:latin typeface="楷体" panose="02010609060101010101" pitchFamily="49" charset="-122"/>
                <a:ea typeface="楷体" panose="02010609060101010101" pitchFamily="49" charset="-122"/>
              </a:rPr>
              <a:t> </a:t>
            </a:r>
            <a:r>
              <a:rPr lang="en-US" altLang="zh-CN" sz="1800" dirty="0" smtClean="0">
                <a:solidFill>
                  <a:schemeClr val="bg1"/>
                </a:solidFill>
                <a:latin typeface="楷体" panose="02010609060101010101" pitchFamily="49" charset="-122"/>
                <a:ea typeface="楷体" panose="02010609060101010101" pitchFamily="49" charset="-122"/>
              </a:rPr>
              <a:t> </a:t>
            </a:r>
            <a:r>
              <a:rPr lang="zh-CN" altLang="en-US" sz="1800" dirty="0" smtClean="0">
                <a:solidFill>
                  <a:schemeClr val="bg1"/>
                </a:solidFill>
                <a:latin typeface="楷体" panose="02010609060101010101" pitchFamily="49" charset="-122"/>
                <a:ea typeface="楷体" panose="02010609060101010101" pitchFamily="49" charset="-122"/>
              </a:rPr>
              <a:t>收集证据</a:t>
            </a:r>
            <a:endParaRPr lang="en-US" altLang="zh-CN" sz="1800" dirty="0">
              <a:solidFill>
                <a:schemeClr val="bg1"/>
              </a:solidFill>
              <a:latin typeface="楷体" panose="02010609060101010101" pitchFamily="49" charset="-122"/>
              <a:ea typeface="楷体" panose="02010609060101010101" pitchFamily="49" charset="-122"/>
            </a:endParaRPr>
          </a:p>
          <a:p>
            <a:pPr>
              <a:spcBef>
                <a:spcPct val="0"/>
              </a:spcBef>
              <a:buClrTx/>
              <a:buSzTx/>
              <a:buNone/>
            </a:pPr>
            <a:r>
              <a:rPr lang="ja-JP" altLang="en-US" sz="1800" dirty="0">
                <a:solidFill>
                  <a:schemeClr val="bg1"/>
                </a:solidFill>
                <a:latin typeface="楷体" panose="02010609060101010101" pitchFamily="49" charset="-122"/>
                <a:ea typeface="楷体" panose="02010609060101010101" pitchFamily="49" charset="-122"/>
              </a:rPr>
              <a:t>・</a:t>
            </a:r>
            <a:r>
              <a:rPr lang="zh-CN" altLang="en-US" sz="1800" dirty="0">
                <a:solidFill>
                  <a:schemeClr val="bg1"/>
                </a:solidFill>
                <a:latin typeface="楷体" panose="02010609060101010101" pitchFamily="49" charset="-122"/>
                <a:ea typeface="楷体" panose="02010609060101010101" pitchFamily="49" charset="-122"/>
              </a:rPr>
              <a:t>询问后制作笔录</a:t>
            </a:r>
            <a:r>
              <a:rPr lang="zh-CN" altLang="en-US" sz="1800" dirty="0" smtClean="0">
                <a:solidFill>
                  <a:schemeClr val="bg1"/>
                </a:solidFill>
                <a:latin typeface="楷体" panose="02010609060101010101" pitchFamily="49" charset="-122"/>
                <a:ea typeface="楷体" panose="02010609060101010101" pitchFamily="49" charset="-122"/>
              </a:rPr>
              <a:t>，</a:t>
            </a:r>
            <a:endParaRPr lang="en-US" altLang="zh-CN" sz="1800" dirty="0" smtClean="0">
              <a:solidFill>
                <a:schemeClr val="bg1"/>
              </a:solidFill>
              <a:latin typeface="楷体" panose="02010609060101010101" pitchFamily="49" charset="-122"/>
              <a:ea typeface="楷体" panose="02010609060101010101" pitchFamily="49" charset="-122"/>
            </a:endParaRPr>
          </a:p>
          <a:p>
            <a:pPr>
              <a:spcBef>
                <a:spcPct val="0"/>
              </a:spcBef>
              <a:buClrTx/>
              <a:buSzTx/>
              <a:buNone/>
            </a:pPr>
            <a:r>
              <a:rPr lang="en-US" altLang="zh-CN" sz="1800" dirty="0">
                <a:solidFill>
                  <a:schemeClr val="bg1"/>
                </a:solidFill>
                <a:latin typeface="楷体" panose="02010609060101010101" pitchFamily="49" charset="-122"/>
                <a:ea typeface="楷体" panose="02010609060101010101" pitchFamily="49" charset="-122"/>
              </a:rPr>
              <a:t> </a:t>
            </a:r>
            <a:r>
              <a:rPr lang="en-US" altLang="zh-CN" sz="1800" dirty="0" smtClean="0">
                <a:solidFill>
                  <a:schemeClr val="bg1"/>
                </a:solidFill>
                <a:latin typeface="楷体" panose="02010609060101010101" pitchFamily="49" charset="-122"/>
                <a:ea typeface="楷体" panose="02010609060101010101" pitchFamily="49" charset="-122"/>
              </a:rPr>
              <a:t> </a:t>
            </a:r>
            <a:r>
              <a:rPr lang="zh-CN" altLang="en-US" sz="1800" dirty="0" smtClean="0">
                <a:solidFill>
                  <a:schemeClr val="bg1"/>
                </a:solidFill>
                <a:latin typeface="楷体" panose="02010609060101010101" pitchFamily="49" charset="-122"/>
                <a:ea typeface="楷体" panose="02010609060101010101" pitchFamily="49" charset="-122"/>
              </a:rPr>
              <a:t>要求</a:t>
            </a:r>
            <a:r>
              <a:rPr lang="zh-CN" altLang="en-US" sz="1800" dirty="0">
                <a:solidFill>
                  <a:schemeClr val="bg1"/>
                </a:solidFill>
                <a:latin typeface="楷体" panose="02010609060101010101" pitchFamily="49" charset="-122"/>
                <a:ea typeface="楷体" panose="02010609060101010101" pitchFamily="49" charset="-122"/>
              </a:rPr>
              <a:t>被询问人签字</a:t>
            </a:r>
            <a:endParaRPr lang="ja-JP" altLang="en-US" sz="1800" dirty="0">
              <a:solidFill>
                <a:schemeClr val="bg1"/>
              </a:solidFill>
              <a:latin typeface="楷体" panose="02010609060101010101" pitchFamily="49" charset="-122"/>
              <a:ea typeface="楷体" panose="02010609060101010101" pitchFamily="49" charset="-122"/>
            </a:endParaRPr>
          </a:p>
          <a:p>
            <a:pPr>
              <a:spcBef>
                <a:spcPct val="0"/>
              </a:spcBef>
              <a:buClrTx/>
              <a:buSzTx/>
              <a:buNone/>
            </a:pPr>
            <a:r>
              <a:rPr lang="ja-JP" altLang="en-US" sz="1800" dirty="0">
                <a:solidFill>
                  <a:schemeClr val="bg1"/>
                </a:solidFill>
                <a:latin typeface="楷体" panose="02010609060101010101" pitchFamily="49" charset="-122"/>
                <a:ea typeface="楷体" panose="02010609060101010101" pitchFamily="49" charset="-122"/>
              </a:rPr>
              <a:t>・</a:t>
            </a:r>
            <a:r>
              <a:rPr lang="zh-CN" altLang="en-US" sz="1800" dirty="0">
                <a:solidFill>
                  <a:schemeClr val="bg1"/>
                </a:solidFill>
                <a:latin typeface="楷体" panose="02010609060101010101" pitchFamily="49" charset="-122"/>
                <a:ea typeface="楷体" panose="02010609060101010101" pitchFamily="49" charset="-122"/>
              </a:rPr>
              <a:t>委托专业机构</a:t>
            </a:r>
            <a:r>
              <a:rPr lang="ja-JP" altLang="en-US" sz="1800" dirty="0">
                <a:solidFill>
                  <a:schemeClr val="bg1"/>
                </a:solidFill>
                <a:latin typeface="楷体" panose="02010609060101010101" pitchFamily="49" charset="-122"/>
                <a:ea typeface="楷体" panose="02010609060101010101" pitchFamily="49" charset="-122"/>
              </a:rPr>
              <a:t>（</a:t>
            </a:r>
            <a:r>
              <a:rPr lang="zh-CN" altLang="en-US" sz="1800" dirty="0" smtClean="0">
                <a:solidFill>
                  <a:schemeClr val="bg1"/>
                </a:solidFill>
                <a:latin typeface="楷体" panose="02010609060101010101" pitchFamily="49" charset="-122"/>
                <a:ea typeface="楷体" panose="02010609060101010101" pitchFamily="49" charset="-122"/>
              </a:rPr>
              <a:t>会</a:t>
            </a:r>
            <a:endParaRPr lang="en-US" altLang="zh-CN" sz="1800" dirty="0" smtClean="0">
              <a:solidFill>
                <a:schemeClr val="bg1"/>
              </a:solidFill>
              <a:latin typeface="楷体" panose="02010609060101010101" pitchFamily="49" charset="-122"/>
              <a:ea typeface="楷体" panose="02010609060101010101" pitchFamily="49" charset="-122"/>
            </a:endParaRPr>
          </a:p>
          <a:p>
            <a:pPr>
              <a:spcBef>
                <a:spcPct val="0"/>
              </a:spcBef>
              <a:buClrTx/>
              <a:buSzTx/>
              <a:buNone/>
            </a:pPr>
            <a:r>
              <a:rPr lang="en-US" altLang="zh-CN" sz="1800" dirty="0">
                <a:solidFill>
                  <a:schemeClr val="bg1"/>
                </a:solidFill>
                <a:latin typeface="楷体" panose="02010609060101010101" pitchFamily="49" charset="-122"/>
                <a:ea typeface="楷体" panose="02010609060101010101" pitchFamily="49" charset="-122"/>
              </a:rPr>
              <a:t> </a:t>
            </a:r>
            <a:r>
              <a:rPr lang="en-US" altLang="zh-CN" sz="1800" dirty="0" smtClean="0">
                <a:solidFill>
                  <a:schemeClr val="bg1"/>
                </a:solidFill>
                <a:latin typeface="楷体" panose="02010609060101010101" pitchFamily="49" charset="-122"/>
                <a:ea typeface="楷体" panose="02010609060101010101" pitchFamily="49" charset="-122"/>
              </a:rPr>
              <a:t> </a:t>
            </a:r>
            <a:r>
              <a:rPr lang="zh-CN" altLang="en-US" sz="1800" dirty="0" smtClean="0">
                <a:solidFill>
                  <a:schemeClr val="bg1"/>
                </a:solidFill>
                <a:latin typeface="楷体" panose="02010609060101010101" pitchFamily="49" charset="-122"/>
                <a:ea typeface="楷体" panose="02010609060101010101" pitchFamily="49" charset="-122"/>
              </a:rPr>
              <a:t>计</a:t>
            </a:r>
            <a:r>
              <a:rPr lang="zh-CN" altLang="en-US" sz="1800" dirty="0">
                <a:solidFill>
                  <a:schemeClr val="bg1"/>
                </a:solidFill>
                <a:latin typeface="楷体" panose="02010609060101010101" pitchFamily="49" charset="-122"/>
                <a:ea typeface="楷体" panose="02010609060101010101" pitchFamily="49" charset="-122"/>
              </a:rPr>
              <a:t>师事务所</a:t>
            </a:r>
            <a:r>
              <a:rPr lang="ja-JP" altLang="en-US" sz="1800" dirty="0">
                <a:solidFill>
                  <a:schemeClr val="bg1"/>
                </a:solidFill>
                <a:latin typeface="楷体" panose="02010609060101010101" pitchFamily="49" charset="-122"/>
                <a:ea typeface="楷体" panose="02010609060101010101" pitchFamily="49" charset="-122"/>
              </a:rPr>
              <a:t>）</a:t>
            </a:r>
            <a:r>
              <a:rPr lang="zh-CN" altLang="en-US" sz="1800" dirty="0">
                <a:solidFill>
                  <a:schemeClr val="bg1"/>
                </a:solidFill>
                <a:latin typeface="楷体" panose="02010609060101010101" pitchFamily="49" charset="-122"/>
                <a:ea typeface="楷体" panose="02010609060101010101" pitchFamily="49" charset="-122"/>
              </a:rPr>
              <a:t>鉴定</a:t>
            </a:r>
            <a:endParaRPr lang="en-US" altLang="zh-CN" sz="1800" dirty="0">
              <a:solidFill>
                <a:schemeClr val="bg1"/>
              </a:solidFill>
              <a:latin typeface="楷体" panose="02010609060101010101" pitchFamily="49" charset="-122"/>
              <a:ea typeface="楷体" panose="02010609060101010101" pitchFamily="49" charset="-122"/>
            </a:endParaRPr>
          </a:p>
        </p:txBody>
      </p:sp>
      <p:sp>
        <p:nvSpPr>
          <p:cNvPr id="78862" name="Text Box 17"/>
          <p:cNvSpPr txBox="1">
            <a:spLocks noChangeArrowheads="1"/>
          </p:cNvSpPr>
          <p:nvPr/>
        </p:nvSpPr>
        <p:spPr bwMode="gray">
          <a:xfrm>
            <a:off x="5639810" y="2573508"/>
            <a:ext cx="2361372" cy="1747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53" tIns="42177" rIns="84353" bIns="42177">
            <a:spAutoFit/>
          </a:bodyPr>
          <a:lstStyle>
            <a:lvl1pPr marL="120650" indent="-12065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eaLnBrk="1" hangingPunct="1">
              <a:spcBef>
                <a:spcPct val="0"/>
              </a:spcBef>
              <a:buClrTx/>
              <a:buSzTx/>
              <a:buFontTx/>
              <a:buNone/>
            </a:pPr>
            <a:r>
              <a:rPr lang="ja-JP" altLang="en-US" sz="1800" dirty="0" smtClean="0">
                <a:solidFill>
                  <a:schemeClr val="bg1"/>
                </a:solidFill>
                <a:latin typeface="楷体" panose="02010609060101010101" pitchFamily="49" charset="-122"/>
                <a:ea typeface="楷体" panose="02010609060101010101" pitchFamily="49" charset="-122"/>
              </a:rPr>
              <a:t>・</a:t>
            </a:r>
            <a:r>
              <a:rPr lang="zh-CN" altLang="en-US" sz="1800" dirty="0" smtClean="0">
                <a:solidFill>
                  <a:schemeClr val="bg1"/>
                </a:solidFill>
                <a:latin typeface="楷体" panose="02010609060101010101" pitchFamily="49" charset="-122"/>
                <a:ea typeface="楷体" panose="02010609060101010101" pitchFamily="49" charset="-122"/>
              </a:rPr>
              <a:t>制作行政处罚建议</a:t>
            </a:r>
            <a:endParaRPr lang="en-US" altLang="zh-CN" sz="1800" dirty="0" smtClean="0">
              <a:solidFill>
                <a:schemeClr val="bg1"/>
              </a:solidFill>
              <a:latin typeface="楷体" panose="02010609060101010101" pitchFamily="49" charset="-122"/>
              <a:ea typeface="楷体" panose="02010609060101010101" pitchFamily="49" charset="-122"/>
            </a:endParaRPr>
          </a:p>
          <a:p>
            <a:pPr eaLnBrk="1" hangingPunct="1">
              <a:spcBef>
                <a:spcPct val="0"/>
              </a:spcBef>
              <a:buClrTx/>
              <a:buSzTx/>
              <a:buFontTx/>
              <a:buNone/>
            </a:pPr>
            <a:r>
              <a:rPr lang="en-US" altLang="zh-CN" sz="1800" dirty="0">
                <a:solidFill>
                  <a:schemeClr val="bg1"/>
                </a:solidFill>
                <a:latin typeface="楷体" panose="02010609060101010101" pitchFamily="49" charset="-122"/>
                <a:ea typeface="楷体" panose="02010609060101010101" pitchFamily="49" charset="-122"/>
              </a:rPr>
              <a:t> </a:t>
            </a:r>
            <a:r>
              <a:rPr lang="en-US" altLang="zh-CN" sz="1800" dirty="0" smtClean="0">
                <a:solidFill>
                  <a:schemeClr val="bg1"/>
                </a:solidFill>
                <a:latin typeface="楷体" panose="02010609060101010101" pitchFamily="49" charset="-122"/>
                <a:ea typeface="楷体" panose="02010609060101010101" pitchFamily="49" charset="-122"/>
              </a:rPr>
              <a:t> </a:t>
            </a:r>
            <a:r>
              <a:rPr lang="zh-CN" altLang="en-US" sz="1800" dirty="0" smtClean="0">
                <a:solidFill>
                  <a:schemeClr val="bg1"/>
                </a:solidFill>
                <a:latin typeface="楷体" panose="02010609060101010101" pitchFamily="49" charset="-122"/>
                <a:ea typeface="楷体" panose="02010609060101010101" pitchFamily="49" charset="-122"/>
              </a:rPr>
              <a:t>书</a:t>
            </a:r>
            <a:endParaRPr lang="ja-JP" altLang="en-US" sz="1800" dirty="0">
              <a:solidFill>
                <a:schemeClr val="bg1"/>
              </a:solidFill>
              <a:latin typeface="楷体" panose="02010609060101010101" pitchFamily="49" charset="-122"/>
              <a:ea typeface="楷体" panose="02010609060101010101" pitchFamily="49" charset="-122"/>
            </a:endParaRPr>
          </a:p>
          <a:p>
            <a:pPr eaLnBrk="1" hangingPunct="1">
              <a:spcBef>
                <a:spcPct val="0"/>
              </a:spcBef>
              <a:buClrTx/>
              <a:buSzTx/>
              <a:buFontTx/>
              <a:buNone/>
            </a:pPr>
            <a:r>
              <a:rPr lang="ja-JP" altLang="en-US" sz="1800" dirty="0" smtClean="0">
                <a:solidFill>
                  <a:schemeClr val="bg1"/>
                </a:solidFill>
                <a:latin typeface="楷体" panose="02010609060101010101" pitchFamily="49" charset="-122"/>
                <a:ea typeface="楷体" panose="02010609060101010101" pitchFamily="49" charset="-122"/>
              </a:rPr>
              <a:t>・</a:t>
            </a:r>
            <a:r>
              <a:rPr lang="zh-CN" altLang="en-US" sz="1800" dirty="0" smtClean="0">
                <a:solidFill>
                  <a:schemeClr val="bg1"/>
                </a:solidFill>
                <a:latin typeface="楷体" panose="02010609060101010101" pitchFamily="49" charset="-122"/>
                <a:ea typeface="楷体" panose="02010609060101010101" pitchFamily="49" charset="-122"/>
              </a:rPr>
              <a:t>违法事实不成立的，</a:t>
            </a:r>
            <a:endParaRPr lang="en-US" altLang="zh-CN" sz="1800" dirty="0" smtClean="0">
              <a:solidFill>
                <a:schemeClr val="bg1"/>
              </a:solidFill>
              <a:latin typeface="楷体" panose="02010609060101010101" pitchFamily="49" charset="-122"/>
              <a:ea typeface="楷体" panose="02010609060101010101" pitchFamily="49" charset="-122"/>
            </a:endParaRPr>
          </a:p>
          <a:p>
            <a:pPr eaLnBrk="1" hangingPunct="1">
              <a:spcBef>
                <a:spcPct val="0"/>
              </a:spcBef>
              <a:buClrTx/>
              <a:buSzTx/>
              <a:buFontTx/>
              <a:buNone/>
            </a:pPr>
            <a:r>
              <a:rPr lang="en-US" altLang="zh-CN" sz="1800" dirty="0">
                <a:solidFill>
                  <a:schemeClr val="bg1"/>
                </a:solidFill>
                <a:latin typeface="楷体" panose="02010609060101010101" pitchFamily="49" charset="-122"/>
                <a:ea typeface="楷体" panose="02010609060101010101" pitchFamily="49" charset="-122"/>
              </a:rPr>
              <a:t> </a:t>
            </a:r>
            <a:r>
              <a:rPr lang="en-US" altLang="zh-CN" sz="1800" dirty="0" smtClean="0">
                <a:solidFill>
                  <a:schemeClr val="bg1"/>
                </a:solidFill>
                <a:latin typeface="楷体" panose="02010609060101010101" pitchFamily="49" charset="-122"/>
                <a:ea typeface="楷体" panose="02010609060101010101" pitchFamily="49" charset="-122"/>
              </a:rPr>
              <a:t> </a:t>
            </a:r>
            <a:r>
              <a:rPr lang="zh-CN" altLang="en-US" sz="1800" dirty="0" smtClean="0">
                <a:solidFill>
                  <a:schemeClr val="bg1"/>
                </a:solidFill>
                <a:latin typeface="楷体" panose="02010609060101010101" pitchFamily="49" charset="-122"/>
                <a:ea typeface="楷体" panose="02010609060101010101" pitchFamily="49" charset="-122"/>
              </a:rPr>
              <a:t>予以销案</a:t>
            </a:r>
            <a:endParaRPr lang="ja-JP" altLang="en-US" sz="1800" dirty="0">
              <a:solidFill>
                <a:schemeClr val="bg1"/>
              </a:solidFill>
              <a:latin typeface="楷体" panose="02010609060101010101" pitchFamily="49" charset="-122"/>
              <a:ea typeface="楷体" panose="02010609060101010101" pitchFamily="49" charset="-122"/>
            </a:endParaRPr>
          </a:p>
          <a:p>
            <a:pPr eaLnBrk="1" hangingPunct="1">
              <a:spcBef>
                <a:spcPct val="0"/>
              </a:spcBef>
              <a:buClrTx/>
              <a:buSzTx/>
              <a:buFontTx/>
              <a:buNone/>
            </a:pPr>
            <a:r>
              <a:rPr lang="ja-JP" altLang="en-US" sz="1800" dirty="0" smtClean="0">
                <a:solidFill>
                  <a:schemeClr val="bg1"/>
                </a:solidFill>
                <a:latin typeface="楷体" panose="02010609060101010101" pitchFamily="49" charset="-122"/>
                <a:ea typeface="楷体" panose="02010609060101010101" pitchFamily="49" charset="-122"/>
              </a:rPr>
              <a:t>・</a:t>
            </a:r>
            <a:r>
              <a:rPr lang="zh-CN" altLang="en-US" sz="1800" dirty="0" smtClean="0">
                <a:solidFill>
                  <a:schemeClr val="bg1"/>
                </a:solidFill>
                <a:latin typeface="楷体" panose="02010609060101010101" pitchFamily="49" charset="-122"/>
                <a:ea typeface="楷体" panose="02010609060101010101" pitchFamily="49" charset="-122"/>
              </a:rPr>
              <a:t>涉嫌违反刑法的， </a:t>
            </a:r>
            <a:endParaRPr lang="en-US" altLang="zh-CN" sz="1800" dirty="0" smtClean="0">
              <a:solidFill>
                <a:schemeClr val="bg1"/>
              </a:solidFill>
              <a:latin typeface="楷体" panose="02010609060101010101" pitchFamily="49" charset="-122"/>
              <a:ea typeface="楷体" panose="02010609060101010101" pitchFamily="49" charset="-122"/>
            </a:endParaRPr>
          </a:p>
          <a:p>
            <a:pPr eaLnBrk="1" hangingPunct="1">
              <a:spcBef>
                <a:spcPct val="0"/>
              </a:spcBef>
              <a:buClrTx/>
              <a:buSzTx/>
              <a:buFontTx/>
              <a:buNone/>
            </a:pPr>
            <a:r>
              <a:rPr lang="en-US" altLang="zh-CN" sz="1800" dirty="0">
                <a:solidFill>
                  <a:schemeClr val="bg1"/>
                </a:solidFill>
                <a:latin typeface="楷体" panose="02010609060101010101" pitchFamily="49" charset="-122"/>
                <a:ea typeface="楷体" panose="02010609060101010101" pitchFamily="49" charset="-122"/>
              </a:rPr>
              <a:t> </a:t>
            </a:r>
            <a:r>
              <a:rPr lang="en-US" altLang="zh-CN" sz="1800" dirty="0" smtClean="0">
                <a:solidFill>
                  <a:schemeClr val="bg1"/>
                </a:solidFill>
                <a:latin typeface="楷体" panose="02010609060101010101" pitchFamily="49" charset="-122"/>
                <a:ea typeface="楷体" panose="02010609060101010101" pitchFamily="49" charset="-122"/>
              </a:rPr>
              <a:t> </a:t>
            </a:r>
            <a:r>
              <a:rPr lang="zh-CN" altLang="en-US" sz="1800" dirty="0" smtClean="0">
                <a:solidFill>
                  <a:schemeClr val="bg1"/>
                </a:solidFill>
                <a:latin typeface="楷体" panose="02010609060101010101" pitchFamily="49" charset="-122"/>
                <a:ea typeface="楷体" panose="02010609060101010101" pitchFamily="49" charset="-122"/>
              </a:rPr>
              <a:t>移送司法机关</a:t>
            </a:r>
            <a:endParaRPr lang="ja-JP" altLang="en-US" sz="1800" dirty="0">
              <a:solidFill>
                <a:schemeClr val="bg1"/>
              </a:solidFill>
              <a:latin typeface="楷体" panose="02010609060101010101" pitchFamily="49" charset="-122"/>
              <a:ea typeface="楷体" panose="02010609060101010101" pitchFamily="49" charset="-122"/>
            </a:endParaRPr>
          </a:p>
        </p:txBody>
      </p:sp>
      <p:sp>
        <p:nvSpPr>
          <p:cNvPr id="78863" name="Text Box 18"/>
          <p:cNvSpPr txBox="1">
            <a:spLocks noChangeArrowheads="1"/>
          </p:cNvSpPr>
          <p:nvPr/>
        </p:nvSpPr>
        <p:spPr bwMode="black">
          <a:xfrm>
            <a:off x="1103306" y="2841940"/>
            <a:ext cx="1581448" cy="362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50000"/>
              </a:spcBef>
              <a:buClrTx/>
              <a:buSzTx/>
              <a:buFontTx/>
              <a:buNone/>
            </a:pPr>
            <a:r>
              <a:rPr lang="zh-CN" altLang="en-US" sz="1800" b="1" dirty="0">
                <a:solidFill>
                  <a:schemeClr val="bg1"/>
                </a:solidFill>
                <a:latin typeface="楷体" panose="02010609060101010101" pitchFamily="49" charset="-122"/>
                <a:ea typeface="楷体" panose="02010609060101010101" pitchFamily="49" charset="-122"/>
              </a:rPr>
              <a:t>立案</a:t>
            </a:r>
            <a:endParaRPr lang="en-US" altLang="zh-CN" sz="1800" b="1" dirty="0">
              <a:solidFill>
                <a:schemeClr val="bg1"/>
              </a:solidFill>
              <a:latin typeface="楷体" panose="02010609060101010101" pitchFamily="49" charset="-122"/>
              <a:ea typeface="楷体" panose="02010609060101010101" pitchFamily="49" charset="-122"/>
            </a:endParaRPr>
          </a:p>
        </p:txBody>
      </p:sp>
      <p:sp>
        <p:nvSpPr>
          <p:cNvPr id="78864" name="Text Box 19"/>
          <p:cNvSpPr txBox="1">
            <a:spLocks noChangeArrowheads="1"/>
          </p:cNvSpPr>
          <p:nvPr/>
        </p:nvSpPr>
        <p:spPr bwMode="black">
          <a:xfrm>
            <a:off x="3561425" y="2256422"/>
            <a:ext cx="1581448" cy="362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50000"/>
              </a:spcBef>
              <a:buClrTx/>
              <a:buSzTx/>
              <a:buFontTx/>
              <a:buNone/>
            </a:pPr>
            <a:r>
              <a:rPr lang="zh-CN" altLang="en-US" sz="1800" b="1" dirty="0">
                <a:solidFill>
                  <a:schemeClr val="bg1"/>
                </a:solidFill>
                <a:latin typeface="楷体" panose="02010609060101010101" pitchFamily="49" charset="-122"/>
                <a:ea typeface="楷体" panose="02010609060101010101" pitchFamily="49" charset="-122"/>
              </a:rPr>
              <a:t>调查</a:t>
            </a:r>
            <a:endParaRPr lang="en-US" altLang="zh-CN" sz="1800" b="1" dirty="0">
              <a:solidFill>
                <a:schemeClr val="bg1"/>
              </a:solidFill>
              <a:latin typeface="楷体" panose="02010609060101010101" pitchFamily="49" charset="-122"/>
              <a:ea typeface="楷体" panose="02010609060101010101" pitchFamily="49" charset="-122"/>
            </a:endParaRPr>
          </a:p>
        </p:txBody>
      </p:sp>
      <p:sp>
        <p:nvSpPr>
          <p:cNvPr id="78865" name="Text Box 20"/>
          <p:cNvSpPr txBox="1">
            <a:spLocks noChangeArrowheads="1"/>
          </p:cNvSpPr>
          <p:nvPr/>
        </p:nvSpPr>
        <p:spPr bwMode="black">
          <a:xfrm>
            <a:off x="6155499" y="1732407"/>
            <a:ext cx="1964309" cy="362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50000"/>
              </a:spcBef>
              <a:buClrTx/>
              <a:buSzTx/>
              <a:buFontTx/>
              <a:buNone/>
            </a:pPr>
            <a:r>
              <a:rPr lang="zh-CN" altLang="en-US" sz="1800" b="1" dirty="0" smtClean="0">
                <a:solidFill>
                  <a:schemeClr val="bg1"/>
                </a:solidFill>
                <a:latin typeface="楷体" panose="02010609060101010101" pitchFamily="49" charset="-122"/>
                <a:ea typeface="楷体" panose="02010609060101010101" pitchFamily="49" charset="-122"/>
              </a:rPr>
              <a:t>调查终结时</a:t>
            </a:r>
            <a:endParaRPr lang="en-US" altLang="zh-CN" sz="1800" b="1" dirty="0">
              <a:solidFill>
                <a:schemeClr val="bg1"/>
              </a:solidFill>
              <a:latin typeface="楷体" panose="02010609060101010101" pitchFamily="49" charset="-122"/>
              <a:ea typeface="楷体" panose="02010609060101010101" pitchFamily="49" charset="-122"/>
            </a:endParaRPr>
          </a:p>
        </p:txBody>
      </p:sp>
      <p:sp>
        <p:nvSpPr>
          <p:cNvPr id="78866" name="WordArt 21"/>
          <p:cNvSpPr>
            <a:spLocks noChangeArrowheads="1" noChangeShapeType="1" noTextEdit="1"/>
          </p:cNvSpPr>
          <p:nvPr/>
        </p:nvSpPr>
        <p:spPr bwMode="black">
          <a:xfrm>
            <a:off x="818895" y="2819269"/>
            <a:ext cx="550069" cy="446748"/>
          </a:xfrm>
          <a:prstGeom prst="rect">
            <a:avLst/>
          </a:prstGeom>
          <a:extLst>
            <a:ext uri="{91240B29-F687-4F45-9708-019B960494DF}">
              <a14:hiddenLine xmlns:a14="http://schemas.microsoft.com/office/drawing/2010/main" w="9525">
                <a:solidFill>
                  <a:srgbClr val="000000"/>
                </a:solidFill>
                <a:round/>
              </a14:hiddenLine>
            </a:ext>
          </a:extLst>
        </p:spPr>
        <p:txBody>
          <a:bodyPr wrap="none" lIns="84353" tIns="42177" rIns="84353" bIns="42177" fromWordArt="1">
            <a:prstTxWarp prst="textPlain">
              <a:avLst>
                <a:gd name="adj" fmla="val 50000"/>
              </a:avLst>
            </a:prstTxWarp>
          </a:bodyPr>
          <a:lstStyle/>
          <a:p>
            <a:pPr algn="ctr"/>
            <a:r>
              <a:rPr lang="en-US" altLang="zh-CN" sz="3300" i="1" kern="10" dirty="0">
                <a:solidFill>
                  <a:srgbClr val="FFFFFF">
                    <a:alpha val="50195"/>
                  </a:srgbClr>
                </a:solidFill>
                <a:latin typeface="Arial" panose="020B0604020202020204" pitchFamily="34" charset="0"/>
                <a:ea typeface="MS Mincho" panose="02020609040205080304" pitchFamily="49" charset="-128"/>
              </a:rPr>
              <a:t>01</a:t>
            </a:r>
            <a:endParaRPr lang="zh-CN" altLang="en-US" sz="3300" i="1" kern="10" dirty="0">
              <a:solidFill>
                <a:srgbClr val="FFFFFF">
                  <a:alpha val="50195"/>
                </a:srgbClr>
              </a:solidFill>
              <a:latin typeface="Arial" panose="020B0604020202020204" pitchFamily="34" charset="0"/>
              <a:ea typeface="MS Mincho" panose="02020609040205080304" pitchFamily="49" charset="-128"/>
            </a:endParaRPr>
          </a:p>
        </p:txBody>
      </p:sp>
      <p:sp>
        <p:nvSpPr>
          <p:cNvPr id="78867" name="WordArt 22"/>
          <p:cNvSpPr>
            <a:spLocks noChangeArrowheads="1" noChangeShapeType="1" noTextEdit="1"/>
          </p:cNvSpPr>
          <p:nvPr/>
        </p:nvSpPr>
        <p:spPr bwMode="black">
          <a:xfrm>
            <a:off x="3103556" y="2216414"/>
            <a:ext cx="551631" cy="448081"/>
          </a:xfrm>
          <a:prstGeom prst="rect">
            <a:avLst/>
          </a:prstGeom>
          <a:extLst>
            <a:ext uri="{91240B29-F687-4F45-9708-019B960494DF}">
              <a14:hiddenLine xmlns:a14="http://schemas.microsoft.com/office/drawing/2010/main" w="9525">
                <a:solidFill>
                  <a:srgbClr val="000000"/>
                </a:solidFill>
                <a:round/>
              </a14:hiddenLine>
            </a:ext>
          </a:extLst>
        </p:spPr>
        <p:txBody>
          <a:bodyPr wrap="none" lIns="84353" tIns="42177" rIns="84353" bIns="42177" fromWordArt="1">
            <a:prstTxWarp prst="textPlain">
              <a:avLst>
                <a:gd name="adj" fmla="val 50000"/>
              </a:avLst>
            </a:prstTxWarp>
          </a:bodyPr>
          <a:lstStyle/>
          <a:p>
            <a:pPr algn="ctr"/>
            <a:r>
              <a:rPr lang="en-US" altLang="zh-CN" sz="3300" i="1" kern="10" dirty="0">
                <a:solidFill>
                  <a:srgbClr val="FFFFFF">
                    <a:alpha val="50195"/>
                  </a:srgbClr>
                </a:solidFill>
                <a:latin typeface="Arial" panose="020B0604020202020204" pitchFamily="34" charset="0"/>
                <a:ea typeface="MS Mincho" panose="02020609040205080304" pitchFamily="49" charset="-128"/>
              </a:rPr>
              <a:t>02</a:t>
            </a:r>
            <a:endParaRPr lang="zh-CN" altLang="en-US" sz="3300" i="1" kern="10" dirty="0">
              <a:solidFill>
                <a:srgbClr val="FFFFFF">
                  <a:alpha val="50195"/>
                </a:srgbClr>
              </a:solidFill>
              <a:latin typeface="Arial" panose="020B0604020202020204" pitchFamily="34" charset="0"/>
              <a:ea typeface="MS Mincho" panose="02020609040205080304" pitchFamily="49" charset="-128"/>
            </a:endParaRPr>
          </a:p>
        </p:txBody>
      </p:sp>
      <p:sp>
        <p:nvSpPr>
          <p:cNvPr id="78868" name="WordArt 23"/>
          <p:cNvSpPr>
            <a:spLocks noChangeArrowheads="1" noChangeShapeType="1" noTextEdit="1"/>
          </p:cNvSpPr>
          <p:nvPr/>
        </p:nvSpPr>
        <p:spPr bwMode="black">
          <a:xfrm>
            <a:off x="5725759" y="1693733"/>
            <a:ext cx="551631" cy="448081"/>
          </a:xfrm>
          <a:prstGeom prst="rect">
            <a:avLst/>
          </a:prstGeom>
          <a:extLst>
            <a:ext uri="{91240B29-F687-4F45-9708-019B960494DF}">
              <a14:hiddenLine xmlns:a14="http://schemas.microsoft.com/office/drawing/2010/main" w="9525">
                <a:solidFill>
                  <a:srgbClr val="000000"/>
                </a:solidFill>
                <a:round/>
              </a14:hiddenLine>
            </a:ext>
          </a:extLst>
        </p:spPr>
        <p:txBody>
          <a:bodyPr wrap="none" lIns="84353" tIns="42177" rIns="84353" bIns="42177" fromWordArt="1">
            <a:prstTxWarp prst="textPlain">
              <a:avLst>
                <a:gd name="adj" fmla="val 50000"/>
              </a:avLst>
            </a:prstTxWarp>
          </a:bodyPr>
          <a:lstStyle/>
          <a:p>
            <a:pPr algn="ctr"/>
            <a:r>
              <a:rPr lang="en-US" altLang="zh-CN" sz="3300" i="1" kern="10" dirty="0">
                <a:solidFill>
                  <a:srgbClr val="FFFFFF">
                    <a:alpha val="50195"/>
                  </a:srgbClr>
                </a:solidFill>
                <a:latin typeface="Arial" panose="020B0604020202020204" pitchFamily="34" charset="0"/>
                <a:ea typeface="MS Mincho" panose="02020609040205080304" pitchFamily="49" charset="-128"/>
              </a:rPr>
              <a:t>03</a:t>
            </a:r>
            <a:endParaRPr lang="zh-CN" altLang="en-US" sz="3300" i="1" kern="10" dirty="0">
              <a:solidFill>
                <a:srgbClr val="FFFFFF">
                  <a:alpha val="50195"/>
                </a:srgbClr>
              </a:solidFill>
              <a:latin typeface="Arial" panose="020B0604020202020204" pitchFamily="34" charset="0"/>
              <a:ea typeface="MS Mincho" panose="02020609040205080304" pitchFamily="49" charset="-128"/>
            </a:endParaRPr>
          </a:p>
        </p:txBody>
      </p:sp>
      <p:sp>
        <p:nvSpPr>
          <p:cNvPr id="78869" name="Rectangle 25"/>
          <p:cNvSpPr>
            <a:spLocks noChangeArrowheads="1"/>
          </p:cNvSpPr>
          <p:nvPr/>
        </p:nvSpPr>
        <p:spPr bwMode="gray">
          <a:xfrm>
            <a:off x="468114" y="1296343"/>
            <a:ext cx="4080078" cy="362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marL="285750" indent="-285750" algn="ctr" eaLnBrk="1" hangingPunct="1">
              <a:spcBef>
                <a:spcPct val="0"/>
              </a:spcBef>
              <a:buClrTx/>
              <a:buSzTx/>
              <a:buFont typeface="Wingdings" panose="05000000000000000000" pitchFamily="2" charset="2"/>
              <a:buChar char="p"/>
            </a:pPr>
            <a:r>
              <a:rPr lang="ja-JP" altLang="zh-CN" sz="1800" b="1" dirty="0">
                <a:latin typeface="Arial" panose="020B0604020202020204" pitchFamily="34" charset="0"/>
                <a:ea typeface="MS Mincho" panose="02020609040205080304" pitchFamily="49" charset="-128"/>
              </a:rPr>
              <a:t> </a:t>
            </a:r>
            <a:r>
              <a:rPr lang="ja-JP" altLang="en-US" sz="1800" b="1" dirty="0">
                <a:latin typeface="Arial" panose="020B0604020202020204" pitchFamily="34" charset="0"/>
                <a:ea typeface="MS Mincho" panose="02020609040205080304" pitchFamily="49" charset="-128"/>
              </a:rPr>
              <a:t> </a:t>
            </a:r>
            <a:r>
              <a:rPr lang="zh-CN" altLang="en-US" sz="1800" b="1" dirty="0" smtClean="0">
                <a:latin typeface="楷体" panose="02010609060101010101" pitchFamily="49" charset="-122"/>
                <a:ea typeface="楷体" panose="02010609060101010101" pitchFamily="49" charset="-122"/>
              </a:rPr>
              <a:t>市场监督行政管理部门的</a:t>
            </a:r>
            <a:r>
              <a:rPr lang="zh-CN" altLang="en-US" sz="1800" b="1" dirty="0">
                <a:latin typeface="楷体" panose="02010609060101010101" pitchFamily="49" charset="-122"/>
                <a:ea typeface="楷体" panose="02010609060101010101" pitchFamily="49" charset="-122"/>
              </a:rPr>
              <a:t>调查</a:t>
            </a:r>
            <a:r>
              <a:rPr lang="zh-CN" altLang="en-US" sz="1800" b="1" dirty="0" smtClean="0">
                <a:latin typeface="楷体" panose="02010609060101010101" pitchFamily="49" charset="-122"/>
                <a:ea typeface="楷体" panose="02010609060101010101" pitchFamily="49" charset="-122"/>
              </a:rPr>
              <a:t>程序</a:t>
            </a:r>
            <a:endParaRPr lang="zh-CN" altLang="en-US" sz="1800" b="1" dirty="0">
              <a:latin typeface="楷体" panose="02010609060101010101" pitchFamily="49" charset="-122"/>
              <a:ea typeface="楷体" panose="02010609060101010101" pitchFamily="49" charset="-122"/>
            </a:endParaRPr>
          </a:p>
        </p:txBody>
      </p:sp>
      <p:sp>
        <p:nvSpPr>
          <p:cNvPr id="24" name="标题 2"/>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七、商业贿赂调查的应对方法</a:t>
            </a:r>
            <a:endParaRPr lang="zh-CN" altLang="en-US" sz="2400" dirty="0"/>
          </a:p>
        </p:txBody>
      </p:sp>
      <p:sp>
        <p:nvSpPr>
          <p:cNvPr id="4" name="灯片编号占位符 3"/>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2"/>
          <p:cNvSpPr>
            <a:spLocks noGrp="1" noChangeArrowheads="1"/>
          </p:cNvSpPr>
          <p:nvPr>
            <p:ph type="body" idx="4294967295"/>
          </p:nvPr>
        </p:nvSpPr>
        <p:spPr>
          <a:xfrm>
            <a:off x="468114" y="1265685"/>
            <a:ext cx="7560840" cy="3568700"/>
          </a:xfrm>
        </p:spPr>
        <p:txBody>
          <a:bodyPr>
            <a:normAutofit/>
          </a:bodyPr>
          <a:lstStyle/>
          <a:p>
            <a:pPr eaLnBrk="1" hangingPunct="1">
              <a:buClr>
                <a:schemeClr val="tx1"/>
              </a:buClr>
              <a:buFont typeface="Wingdings" panose="05000000000000000000" pitchFamily="2" charset="2"/>
              <a:buChar char="p"/>
            </a:pPr>
            <a:r>
              <a:rPr lang="zh-CN" altLang="en-US" sz="1800" b="1" dirty="0" smtClean="0">
                <a:latin typeface="楷体" panose="02010609060101010101" pitchFamily="49" charset="-122"/>
                <a:ea typeface="楷体" panose="02010609060101010101" pitchFamily="49" charset="-122"/>
              </a:rPr>
              <a:t>市场监督管理部门调查的</a:t>
            </a:r>
            <a:r>
              <a:rPr lang="zh-CN" altLang="en-US" sz="1800" b="1" dirty="0">
                <a:latin typeface="楷体" panose="02010609060101010101" pitchFamily="49" charset="-122"/>
                <a:ea typeface="楷体" panose="02010609060101010101" pitchFamily="49" charset="-122"/>
              </a:rPr>
              <a:t>应对</a:t>
            </a:r>
            <a:r>
              <a:rPr lang="zh-CN" altLang="en-US" sz="1800" b="1" dirty="0" smtClean="0">
                <a:latin typeface="楷体" panose="02010609060101010101" pitchFamily="49" charset="-122"/>
                <a:ea typeface="楷体" panose="02010609060101010101" pitchFamily="49" charset="-122"/>
              </a:rPr>
              <a:t>方法</a:t>
            </a:r>
            <a:endParaRPr lang="en-US" altLang="zh-CN" sz="1800" b="1" dirty="0">
              <a:latin typeface="楷体" panose="02010609060101010101" pitchFamily="49" charset="-122"/>
              <a:ea typeface="楷体" panose="02010609060101010101" pitchFamily="49" charset="-122"/>
            </a:endParaRPr>
          </a:p>
          <a:p>
            <a:pPr marL="0" indent="0" eaLnBrk="1" hangingPunct="1">
              <a:buClr>
                <a:schemeClr val="tx1"/>
              </a:buClr>
              <a:buNone/>
            </a:pPr>
            <a:endParaRPr lang="ja-JP" altLang="en-US" sz="2200" dirty="0" smtClean="0">
              <a:latin typeface="楷体" panose="02010609060101010101" pitchFamily="49" charset="-122"/>
              <a:ea typeface="楷体" panose="02010609060101010101" pitchFamily="49" charset="-122"/>
            </a:endParaRPr>
          </a:p>
          <a:p>
            <a:pPr marL="0" indent="0" eaLnBrk="1" hangingPunct="1">
              <a:buClr>
                <a:schemeClr val="tx1"/>
              </a:buClr>
              <a:buNone/>
            </a:pPr>
            <a:r>
              <a:rPr lang="en-US" altLang="zh-CN" sz="1800" dirty="0" smtClean="0">
                <a:latin typeface="楷体" panose="02010609060101010101" pitchFamily="49" charset="-122"/>
                <a:ea typeface="楷体" panose="02010609060101010101" pitchFamily="49" charset="-122"/>
              </a:rPr>
              <a:t>1</a:t>
            </a:r>
            <a:r>
              <a:rPr lang="zh-CN" altLang="en-US" sz="1800" dirty="0" smtClean="0">
                <a:latin typeface="楷体" panose="02010609060101010101" pitchFamily="49" charset="-122"/>
                <a:ea typeface="楷体" panose="02010609060101010101" pitchFamily="49" charset="-122"/>
              </a:rPr>
              <a:t>、文件材料的提交方法</a:t>
            </a:r>
            <a:endParaRPr lang="ja-JP" altLang="en-US" sz="1800" dirty="0">
              <a:latin typeface="楷体" panose="02010609060101010101" pitchFamily="49" charset="-122"/>
              <a:ea typeface="楷体" panose="02010609060101010101" pitchFamily="49" charset="-122"/>
            </a:endParaRPr>
          </a:p>
          <a:p>
            <a:pPr marL="0" indent="0" eaLnBrk="1" hangingPunct="1">
              <a:buClr>
                <a:schemeClr val="tx1"/>
              </a:buClr>
              <a:buNone/>
            </a:pPr>
            <a:r>
              <a:rPr lang="en-US" altLang="zh-CN" sz="1800" dirty="0" smtClean="0">
                <a:latin typeface="楷体" panose="02010609060101010101" pitchFamily="49" charset="-122"/>
                <a:ea typeface="楷体" panose="02010609060101010101" pitchFamily="49" charset="-122"/>
              </a:rPr>
              <a:t>2</a:t>
            </a:r>
            <a:r>
              <a:rPr lang="zh-CN" altLang="en-US" sz="1800" dirty="0" smtClean="0">
                <a:latin typeface="楷体" panose="02010609060101010101" pitchFamily="49" charset="-122"/>
                <a:ea typeface="楷体" panose="02010609060101010101" pitchFamily="49" charset="-122"/>
              </a:rPr>
              <a:t>、询问的对应方法</a:t>
            </a:r>
            <a:endParaRPr lang="en-US" altLang="ja-JP" sz="1800" dirty="0">
              <a:latin typeface="楷体" panose="02010609060101010101" pitchFamily="49" charset="-122"/>
              <a:ea typeface="楷体" panose="02010609060101010101" pitchFamily="49" charset="-122"/>
            </a:endParaRPr>
          </a:p>
          <a:p>
            <a:pPr marL="0" indent="0" eaLnBrk="1" hangingPunct="1">
              <a:buClr>
                <a:schemeClr val="tx1"/>
              </a:buClr>
              <a:buNone/>
            </a:pPr>
            <a:r>
              <a:rPr lang="en-US" altLang="zh-CN" sz="1800" dirty="0" smtClean="0">
                <a:latin typeface="楷体" panose="02010609060101010101" pitchFamily="49" charset="-122"/>
                <a:ea typeface="楷体" panose="02010609060101010101" pitchFamily="49" charset="-122"/>
              </a:rPr>
              <a:t>3</a:t>
            </a:r>
            <a:r>
              <a:rPr lang="zh-CN" altLang="en-US" sz="1800" dirty="0" smtClean="0">
                <a:latin typeface="楷体" panose="02010609060101010101" pitchFamily="49" charset="-122"/>
                <a:ea typeface="楷体" panose="02010609060101010101" pitchFamily="49" charset="-122"/>
              </a:rPr>
              <a:t>、笔录的确认及签字（</a:t>
            </a:r>
            <a:r>
              <a:rPr lang="zh-CN" altLang="en-US" sz="1800" dirty="0" smtClean="0">
                <a:solidFill>
                  <a:srgbClr val="C00000"/>
                </a:solidFill>
                <a:latin typeface="楷体" panose="02010609060101010101" pitchFamily="49" charset="-122"/>
                <a:ea typeface="楷体" panose="02010609060101010101" pitchFamily="49" charset="-122"/>
              </a:rPr>
              <a:t>重要</a:t>
            </a:r>
            <a:r>
              <a:rPr lang="zh-CN" altLang="en-US" sz="1800" dirty="0" smtClean="0">
                <a:latin typeface="楷体" panose="02010609060101010101" pitchFamily="49" charset="-122"/>
                <a:ea typeface="楷体" panose="02010609060101010101" pitchFamily="49" charset="-122"/>
              </a:rPr>
              <a:t>）</a:t>
            </a:r>
            <a:endParaRPr lang="en-US" altLang="ja-JP" sz="1800" dirty="0">
              <a:latin typeface="楷体" panose="02010609060101010101" pitchFamily="49" charset="-122"/>
              <a:ea typeface="楷体" panose="02010609060101010101" pitchFamily="49" charset="-122"/>
            </a:endParaRPr>
          </a:p>
          <a:p>
            <a:pPr marL="0" indent="0" eaLnBrk="1" hangingPunct="1">
              <a:buClr>
                <a:schemeClr val="tx1"/>
              </a:buClr>
              <a:buNone/>
            </a:pPr>
            <a:r>
              <a:rPr lang="en-US" altLang="zh-CN" sz="1800" dirty="0" smtClean="0">
                <a:latin typeface="楷体" panose="02010609060101010101" pitchFamily="49" charset="-122"/>
                <a:ea typeface="楷体" panose="02010609060101010101" pitchFamily="49" charset="-122"/>
              </a:rPr>
              <a:t>4</a:t>
            </a:r>
            <a:r>
              <a:rPr lang="zh-CN" altLang="en-US" sz="1800" dirty="0" smtClean="0">
                <a:latin typeface="楷体" panose="02010609060101010101" pitchFamily="49" charset="-122"/>
                <a:ea typeface="楷体" panose="02010609060101010101" pitchFamily="49" charset="-122"/>
              </a:rPr>
              <a:t>、与市场监督管理部门的交涉</a:t>
            </a:r>
            <a:endParaRPr lang="en-US" altLang="zh-CN" sz="1800" dirty="0" smtClean="0">
              <a:latin typeface="楷体" panose="02010609060101010101" pitchFamily="49" charset="-122"/>
              <a:ea typeface="楷体" panose="02010609060101010101" pitchFamily="49" charset="-122"/>
            </a:endParaRPr>
          </a:p>
        </p:txBody>
      </p:sp>
      <p:pic>
        <p:nvPicPr>
          <p:cNvPr id="79877" name="Picture 8" descr="MP900399495[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356128" y="1260531"/>
            <a:ext cx="1489248" cy="1512272"/>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79878" name="Picture 9" descr="MP900402568[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3624" y="1265685"/>
            <a:ext cx="1418927" cy="1916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标题 2"/>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七、商业贿赂调查的应对方法</a:t>
            </a:r>
            <a:endParaRPr lang="zh-CN" altLang="en-US" sz="2400" dirty="0"/>
          </a:p>
        </p:txBody>
      </p:sp>
      <p:sp>
        <p:nvSpPr>
          <p:cNvPr id="4" name="灯片编号占位符 3"/>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9" name="Picture 2"/>
          <p:cNvPicPr>
            <a:picLocks noChangeAspect="1" noChangeArrowheads="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8790" y="2275077"/>
            <a:ext cx="8363545" cy="191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0" name="Rectangle 3"/>
          <p:cNvSpPr>
            <a:spLocks noChangeArrowheads="1"/>
          </p:cNvSpPr>
          <p:nvPr/>
        </p:nvSpPr>
        <p:spPr bwMode="auto">
          <a:xfrm>
            <a:off x="2916386" y="2973216"/>
            <a:ext cx="4820916" cy="51606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9815" tIns="42177" rIns="49815"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buClrTx/>
              <a:buSzTx/>
              <a:buFontTx/>
              <a:buNone/>
            </a:pPr>
            <a:r>
              <a:rPr lang="zh-CN" altLang="en-US" sz="2800" b="1" dirty="0" smtClean="0">
                <a:solidFill>
                  <a:schemeClr val="bg1"/>
                </a:solidFill>
                <a:latin typeface="楷体" panose="02010609060101010101" pitchFamily="49" charset="-122"/>
                <a:ea typeface="楷体" panose="02010609060101010101" pitchFamily="49" charset="-122"/>
              </a:rPr>
              <a:t>八、行政处罚的应对方法</a:t>
            </a:r>
            <a:endParaRPr lang="ja-JP" altLang="en-US" sz="2800" b="1" dirty="0">
              <a:solidFill>
                <a:schemeClr val="bg1"/>
              </a:solidFill>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12"/>
          </p:nvPr>
        </p:nvSpPr>
        <p:spPr/>
        <p:txBody>
          <a:bodyPr/>
          <a:lstStyle/>
          <a:p>
            <a:fld id="{75D1015E-D463-4A44-84E9-A6D2CFE14C3D}"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400" dirty="0">
                <a:latin typeface="楷体" panose="02010609060101010101" pitchFamily="49" charset="-122"/>
                <a:ea typeface="楷体" panose="02010609060101010101" pitchFamily="49" charset="-122"/>
              </a:rPr>
              <a:t>八</a:t>
            </a:r>
            <a:r>
              <a:rPr lang="ja-JP" altLang="en-US" sz="2400" dirty="0" smtClean="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行政处罚的应对方法</a:t>
            </a:r>
            <a:endParaRPr lang="zh-CN" altLang="en-US" sz="2400" dirty="0">
              <a:latin typeface="楷体" panose="02010609060101010101" pitchFamily="49" charset="-122"/>
              <a:ea typeface="楷体" panose="02010609060101010101" pitchFamily="49" charset="-122"/>
            </a:endParaRPr>
          </a:p>
        </p:txBody>
      </p:sp>
      <p:grpSp>
        <p:nvGrpSpPr>
          <p:cNvPr id="3" name="组合 2"/>
          <p:cNvGrpSpPr/>
          <p:nvPr/>
        </p:nvGrpSpPr>
        <p:grpSpPr>
          <a:xfrm>
            <a:off x="1404621" y="1264088"/>
            <a:ext cx="5599973" cy="3632655"/>
            <a:chOff x="1303288" y="1246892"/>
            <a:chExt cx="6280473" cy="3823355"/>
          </a:xfrm>
        </p:grpSpPr>
        <p:sp>
          <p:nvSpPr>
            <p:cNvPr id="81923" name="Oval 5"/>
            <p:cNvSpPr>
              <a:spLocks noChangeArrowheads="1"/>
            </p:cNvSpPr>
            <p:nvPr/>
          </p:nvSpPr>
          <p:spPr bwMode="gray">
            <a:xfrm>
              <a:off x="3305102" y="2239071"/>
              <a:ext cx="2176834" cy="1857668"/>
            </a:xfrm>
            <a:prstGeom prst="ellipse">
              <a:avLst/>
            </a:prstGeom>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wrap="none" lIns="84353" tIns="42177" rIns="84353" bIns="42177"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Arial" panose="020B0604020202020204" pitchFamily="34" charset="0"/>
                <a:ea typeface="楷体" panose="02010609060101010101" pitchFamily="49" charset="-122"/>
              </a:endParaRPr>
            </a:p>
          </p:txBody>
        </p:sp>
        <p:sp>
          <p:nvSpPr>
            <p:cNvPr id="81924" name="Oval 6"/>
            <p:cNvSpPr>
              <a:spLocks noChangeArrowheads="1"/>
            </p:cNvSpPr>
            <p:nvPr/>
          </p:nvSpPr>
          <p:spPr bwMode="gray">
            <a:xfrm>
              <a:off x="3609827" y="2492450"/>
              <a:ext cx="1598638" cy="1362912"/>
            </a:xfrm>
            <a:prstGeom prst="ellipse">
              <a:avLst/>
            </a:prstGeom>
            <a:gradFill rotWithShape="1">
              <a:gsLst>
                <a:gs pos="0">
                  <a:srgbClr val="A1A1A1"/>
                </a:gs>
                <a:gs pos="50000">
                  <a:srgbClr val="FFFFFF"/>
                </a:gs>
                <a:gs pos="100000">
                  <a:srgbClr val="A1A1A1"/>
                </a:gs>
              </a:gsLst>
              <a:lin ang="2700000" scaled="1"/>
            </a:gradFill>
            <a:ln>
              <a:noFill/>
            </a:ln>
            <a:effectLst>
              <a:prstShdw prst="shdw17" dist="17961" dir="2700000">
                <a:srgbClr val="999999"/>
              </a:prstShdw>
            </a:effectLst>
            <a:extLst>
              <a:ext uri="{91240B29-F687-4F45-9708-019B960494DF}">
                <a14:hiddenLine xmlns:a14="http://schemas.microsoft.com/office/drawing/2010/main" w="9525">
                  <a:solidFill>
                    <a:srgbClr val="000000"/>
                  </a:solidFill>
                  <a:round/>
                </a14:hiddenLine>
              </a:ext>
            </a:extLst>
          </p:spPr>
          <p:txBody>
            <a:bodyPr wrap="none" lIns="84353" tIns="42177" rIns="84353" bIns="42177"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Arial" panose="020B0604020202020204" pitchFamily="34" charset="0"/>
                <a:ea typeface="楷体" panose="02010609060101010101" pitchFamily="49" charset="-122"/>
              </a:endParaRPr>
            </a:p>
          </p:txBody>
        </p:sp>
        <p:sp>
          <p:nvSpPr>
            <p:cNvPr id="81925" name="Text Box 7"/>
            <p:cNvSpPr txBox="1">
              <a:spLocks noChangeArrowheads="1"/>
            </p:cNvSpPr>
            <p:nvPr/>
          </p:nvSpPr>
          <p:spPr bwMode="gray">
            <a:xfrm>
              <a:off x="3580135" y="2881754"/>
              <a:ext cx="1636142" cy="73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buClr>
                  <a:schemeClr val="tx1"/>
                </a:buClr>
                <a:buFont typeface="Wingdings" panose="05000000000000000000" pitchFamily="2" charset="2"/>
                <a:buNone/>
              </a:pPr>
              <a:r>
                <a:rPr lang="zh-CN" altLang="en-US" sz="1800" b="1" dirty="0" smtClean="0">
                  <a:latin typeface="楷体" panose="02010609060101010101" pitchFamily="49" charset="-122"/>
                  <a:ea typeface="楷体" panose="02010609060101010101" pitchFamily="49" charset="-122"/>
                </a:rPr>
                <a:t>行政处罚</a:t>
              </a:r>
              <a:endParaRPr lang="en-US" altLang="zh-CN" sz="1800" b="1" dirty="0" smtClean="0">
                <a:latin typeface="楷体" panose="02010609060101010101" pitchFamily="49" charset="-122"/>
                <a:ea typeface="楷体" panose="02010609060101010101" pitchFamily="49" charset="-122"/>
              </a:endParaRPr>
            </a:p>
            <a:p>
              <a:pPr algn="ctr" eaLnBrk="1" hangingPunct="1">
                <a:buClr>
                  <a:schemeClr val="tx1"/>
                </a:buClr>
                <a:buFont typeface="Wingdings" panose="05000000000000000000" pitchFamily="2" charset="2"/>
                <a:buNone/>
              </a:pPr>
              <a:r>
                <a:rPr lang="zh-CN" altLang="en-US" sz="1800" b="1" dirty="0" smtClean="0">
                  <a:latin typeface="楷体" panose="02010609060101010101" pitchFamily="49" charset="-122"/>
                  <a:ea typeface="楷体" panose="02010609060101010101" pitchFamily="49" charset="-122"/>
                </a:rPr>
                <a:t>的种类</a:t>
              </a:r>
              <a:endParaRPr lang="en-US" altLang="ja-JP" sz="1800" b="1" dirty="0" smtClean="0">
                <a:latin typeface="楷体" panose="02010609060101010101" pitchFamily="49" charset="-122"/>
                <a:ea typeface="楷体" panose="02010609060101010101" pitchFamily="49" charset="-122"/>
              </a:endParaRPr>
            </a:p>
          </p:txBody>
        </p:sp>
        <p:sp>
          <p:nvSpPr>
            <p:cNvPr id="660488" name="Oval 8"/>
            <p:cNvSpPr>
              <a:spLocks noChangeArrowheads="1"/>
            </p:cNvSpPr>
            <p:nvPr/>
          </p:nvSpPr>
          <p:spPr bwMode="gray">
            <a:xfrm>
              <a:off x="5963246" y="3681998"/>
              <a:ext cx="1417365" cy="1197549"/>
            </a:xfrm>
            <a:prstGeom prst="ellipse">
              <a:avLst/>
            </a:prstGeom>
          </p:spPr>
          <p:style>
            <a:lnRef idx="3">
              <a:schemeClr val="lt1"/>
            </a:lnRef>
            <a:fillRef idx="1">
              <a:schemeClr val="accent4"/>
            </a:fillRef>
            <a:effectRef idx="1">
              <a:schemeClr val="accent4"/>
            </a:effectRef>
            <a:fontRef idx="minor">
              <a:schemeClr val="lt1"/>
            </a:fontRef>
          </p:style>
          <p:txBody>
            <a:bodyPr wrap="none" lIns="84353" tIns="42177" rIns="84353" bIns="42177" anchor="ctr"/>
            <a:lstStyle/>
            <a:p>
              <a:pPr algn="ctr" eaLnBrk="1" hangingPunct="1">
                <a:defRPr/>
              </a:pPr>
              <a:endParaRPr lang="zh-CN" altLang="en-US" dirty="0">
                <a:latin typeface="Arial" panose="020B0604020202020204" pitchFamily="34" charset="0"/>
                <a:ea typeface="楷体" panose="02010609060101010101" pitchFamily="49" charset="-122"/>
              </a:endParaRPr>
            </a:p>
          </p:txBody>
        </p:sp>
        <p:pic>
          <p:nvPicPr>
            <p:cNvPr id="81927" name="Picture 9" descr="cir_lighteffect0"/>
            <p:cNvPicPr>
              <a:picLocks noChangeAspect="1" noChangeArrowheads="1"/>
            </p:cNvPicPr>
            <p:nvPr/>
          </p:nvPicPr>
          <p:blipFill>
            <a:blip r:embed="rId1">
              <a:lum bright="18000" contrast="-12000"/>
              <a:extLst>
                <a:ext uri="{28A0092B-C50C-407E-A947-70E740481C1C}">
                  <a14:useLocalDpi xmlns:a14="http://schemas.microsoft.com/office/drawing/2010/main" val="0"/>
                </a:ext>
              </a:extLst>
            </a:blip>
            <a:srcRect/>
            <a:stretch>
              <a:fillRect/>
            </a:stretch>
          </p:blipFill>
          <p:spPr bwMode="gray">
            <a:xfrm>
              <a:off x="6096075" y="3593983"/>
              <a:ext cx="1487686" cy="1088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8" name="Rectangle 10"/>
            <p:cNvSpPr>
              <a:spLocks noChangeArrowheads="1"/>
            </p:cNvSpPr>
            <p:nvPr/>
          </p:nvSpPr>
          <p:spPr bwMode="gray">
            <a:xfrm>
              <a:off x="5987932" y="3971465"/>
              <a:ext cx="1367991" cy="607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r>
                <a:rPr lang="en-US" altLang="ja-JP" sz="1600" dirty="0" smtClean="0">
                  <a:solidFill>
                    <a:schemeClr val="bg1"/>
                  </a:solidFill>
                  <a:latin typeface="楷体" panose="02010609060101010101" pitchFamily="49" charset="-122"/>
                  <a:ea typeface="楷体" panose="02010609060101010101" pitchFamily="49" charset="-122"/>
                </a:rPr>
                <a:t>4.</a:t>
              </a:r>
              <a:r>
                <a:rPr lang="zh-CN" altLang="en-US" sz="1600" dirty="0" smtClean="0">
                  <a:solidFill>
                    <a:schemeClr val="bg1"/>
                  </a:solidFill>
                  <a:latin typeface="楷体" panose="02010609060101010101" pitchFamily="49" charset="-122"/>
                  <a:ea typeface="楷体" panose="02010609060101010101" pitchFamily="49" charset="-122"/>
                </a:rPr>
                <a:t>吊销</a:t>
              </a:r>
              <a:endParaRPr lang="en-US" altLang="zh-CN" sz="1600" dirty="0" smtClean="0">
                <a:solidFill>
                  <a:schemeClr val="bg1"/>
                </a:solidFill>
                <a:latin typeface="楷体" panose="02010609060101010101" pitchFamily="49" charset="-122"/>
                <a:ea typeface="楷体" panose="02010609060101010101" pitchFamily="49" charset="-122"/>
              </a:endParaRPr>
            </a:p>
            <a:p>
              <a:pPr algn="ctr" eaLnBrk="1" hangingPunct="1">
                <a:spcBef>
                  <a:spcPct val="0"/>
                </a:spcBef>
                <a:buClrTx/>
                <a:buSzTx/>
                <a:buFontTx/>
                <a:buNone/>
              </a:pPr>
              <a:r>
                <a:rPr lang="zh-CN" altLang="en-US" sz="1600" dirty="0" smtClean="0">
                  <a:solidFill>
                    <a:schemeClr val="bg1"/>
                  </a:solidFill>
                  <a:latin typeface="楷体" panose="02010609060101010101" pitchFamily="49" charset="-122"/>
                  <a:ea typeface="楷体" panose="02010609060101010101" pitchFamily="49" charset="-122"/>
                </a:rPr>
                <a:t>营业执照</a:t>
              </a:r>
              <a:endParaRPr lang="en-US" altLang="zh-CN" sz="1600" dirty="0">
                <a:solidFill>
                  <a:schemeClr val="bg1"/>
                </a:solidFill>
                <a:latin typeface="楷体" panose="02010609060101010101" pitchFamily="49" charset="-122"/>
                <a:ea typeface="楷体" panose="02010609060101010101" pitchFamily="49" charset="-122"/>
              </a:endParaRPr>
            </a:p>
          </p:txBody>
        </p:sp>
        <p:sp>
          <p:nvSpPr>
            <p:cNvPr id="81929" name="Oval 11"/>
            <p:cNvSpPr>
              <a:spLocks noChangeArrowheads="1"/>
            </p:cNvSpPr>
            <p:nvPr/>
          </p:nvSpPr>
          <p:spPr bwMode="gray">
            <a:xfrm>
              <a:off x="5861671" y="3583313"/>
              <a:ext cx="1623640" cy="1384249"/>
            </a:xfrm>
            <a:prstGeom prst="ellipse">
              <a:avLst/>
            </a:prstGeom>
            <a:noFill/>
            <a:ln w="127000">
              <a:solidFill>
                <a:srgbClr val="EAEAEA">
                  <a:alpha val="79999"/>
                </a:srgbClr>
              </a:solidFill>
              <a:round/>
            </a:ln>
            <a:extLst>
              <a:ext uri="{909E8E84-426E-40DD-AFC4-6F175D3DCCD1}">
                <a14:hiddenFill xmlns:a14="http://schemas.microsoft.com/office/drawing/2010/main">
                  <a:solidFill>
                    <a:srgbClr val="FFFFFF"/>
                  </a:solidFill>
                </a14:hiddenFill>
              </a:ext>
            </a:extLst>
          </p:spPr>
          <p:txBody>
            <a:bodyPr wrap="none" lIns="84353" tIns="42177" rIns="84353" bIns="42177"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Arial" panose="020B0604020202020204" pitchFamily="34" charset="0"/>
                <a:ea typeface="楷体" panose="02010609060101010101" pitchFamily="49" charset="-122"/>
              </a:endParaRPr>
            </a:p>
          </p:txBody>
        </p:sp>
        <p:sp>
          <p:nvSpPr>
            <p:cNvPr id="81930" name="Oval 12"/>
            <p:cNvSpPr>
              <a:spLocks noChangeArrowheads="1"/>
            </p:cNvSpPr>
            <p:nvPr/>
          </p:nvSpPr>
          <p:spPr bwMode="gray">
            <a:xfrm>
              <a:off x="3164459" y="2121716"/>
              <a:ext cx="2442492" cy="2085709"/>
            </a:xfrm>
            <a:prstGeom prst="ellipse">
              <a:avLst/>
            </a:prstGeom>
            <a:noFill/>
            <a:ln w="127000">
              <a:solidFill>
                <a:srgbClr val="EAEAEA">
                  <a:alpha val="79999"/>
                </a:srgbClr>
              </a:solidFill>
              <a:round/>
            </a:ln>
            <a:extLst>
              <a:ext uri="{909E8E84-426E-40DD-AFC4-6F175D3DCCD1}">
                <a14:hiddenFill xmlns:a14="http://schemas.microsoft.com/office/drawing/2010/main">
                  <a:solidFill>
                    <a:srgbClr val="FFFFFF"/>
                  </a:solidFill>
                </a14:hiddenFill>
              </a:ext>
            </a:extLst>
          </p:spPr>
          <p:txBody>
            <a:bodyPr wrap="none" lIns="84353" tIns="42177" rIns="84353" bIns="42177"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Arial" panose="020B0604020202020204" pitchFamily="34" charset="0"/>
                <a:ea typeface="楷体" panose="02010609060101010101" pitchFamily="49" charset="-122"/>
              </a:endParaRPr>
            </a:p>
          </p:txBody>
        </p:sp>
        <p:sp>
          <p:nvSpPr>
            <p:cNvPr id="81931" name="Line 13"/>
            <p:cNvSpPr>
              <a:spLocks noChangeShapeType="1"/>
            </p:cNvSpPr>
            <p:nvPr/>
          </p:nvSpPr>
          <p:spPr bwMode="gray">
            <a:xfrm flipV="1">
              <a:off x="2914427" y="3774013"/>
              <a:ext cx="479747" cy="256046"/>
            </a:xfrm>
            <a:prstGeom prst="line">
              <a:avLst/>
            </a:prstGeom>
            <a:noFill/>
            <a:ln w="127000">
              <a:solidFill>
                <a:srgbClr val="EAEAEA">
                  <a:alpha val="79999"/>
                </a:srgbClr>
              </a:solidFill>
              <a:round/>
            </a:ln>
            <a:extLst>
              <a:ext uri="{909E8E84-426E-40DD-AFC4-6F175D3DCCD1}">
                <a14:hiddenFill xmlns:a14="http://schemas.microsoft.com/office/drawing/2010/main">
                  <a:noFill/>
                </a14:hiddenFill>
              </a:ext>
            </a:extLst>
          </p:spPr>
          <p:txBody>
            <a:bodyPr lIns="84353" tIns="42177" rIns="84353" bIns="42177"/>
            <a:lstStyle/>
            <a:p>
              <a:endParaRPr lang="zh-CN" altLang="en-US" dirty="0">
                <a:latin typeface="Arial" panose="020B0604020202020204" pitchFamily="34" charset="0"/>
                <a:ea typeface="MS Mincho" panose="02020609040205080304" pitchFamily="49" charset="-128"/>
              </a:endParaRPr>
            </a:p>
          </p:txBody>
        </p:sp>
        <p:sp>
          <p:nvSpPr>
            <p:cNvPr id="81932" name="Line 14"/>
            <p:cNvSpPr>
              <a:spLocks noChangeShapeType="1"/>
            </p:cNvSpPr>
            <p:nvPr/>
          </p:nvSpPr>
          <p:spPr bwMode="gray">
            <a:xfrm flipV="1">
              <a:off x="2831604" y="3647324"/>
              <a:ext cx="478185" cy="256046"/>
            </a:xfrm>
            <a:prstGeom prst="line">
              <a:avLst/>
            </a:prstGeom>
            <a:noFill/>
            <a:ln w="127000">
              <a:solidFill>
                <a:srgbClr val="EAEAEA">
                  <a:alpha val="79999"/>
                </a:srgbClr>
              </a:solidFill>
              <a:round/>
            </a:ln>
            <a:extLst>
              <a:ext uri="{909E8E84-426E-40DD-AFC4-6F175D3DCCD1}">
                <a14:hiddenFill xmlns:a14="http://schemas.microsoft.com/office/drawing/2010/main">
                  <a:noFill/>
                </a14:hiddenFill>
              </a:ext>
            </a:extLst>
          </p:spPr>
          <p:txBody>
            <a:bodyPr lIns="84353" tIns="42177" rIns="84353" bIns="42177"/>
            <a:lstStyle/>
            <a:p>
              <a:endParaRPr lang="zh-CN" altLang="en-US" dirty="0">
                <a:latin typeface="Arial" panose="020B0604020202020204" pitchFamily="34" charset="0"/>
                <a:ea typeface="MS Mincho" panose="02020609040205080304" pitchFamily="49" charset="-128"/>
              </a:endParaRPr>
            </a:p>
          </p:txBody>
        </p:sp>
        <p:sp>
          <p:nvSpPr>
            <p:cNvPr id="81933" name="Line 15"/>
            <p:cNvSpPr>
              <a:spLocks noChangeShapeType="1"/>
            </p:cNvSpPr>
            <p:nvPr/>
          </p:nvSpPr>
          <p:spPr bwMode="gray">
            <a:xfrm flipV="1">
              <a:off x="5441306" y="2396432"/>
              <a:ext cx="479748" cy="256046"/>
            </a:xfrm>
            <a:prstGeom prst="line">
              <a:avLst/>
            </a:prstGeom>
            <a:noFill/>
            <a:ln w="127000">
              <a:solidFill>
                <a:srgbClr val="EAEAEA">
                  <a:alpha val="79999"/>
                </a:srgbClr>
              </a:solidFill>
              <a:round/>
            </a:ln>
            <a:extLst>
              <a:ext uri="{909E8E84-426E-40DD-AFC4-6F175D3DCCD1}">
                <a14:hiddenFill xmlns:a14="http://schemas.microsoft.com/office/drawing/2010/main">
                  <a:noFill/>
                </a14:hiddenFill>
              </a:ext>
            </a:extLst>
          </p:spPr>
          <p:txBody>
            <a:bodyPr lIns="84353" tIns="42177" rIns="84353" bIns="42177"/>
            <a:lstStyle/>
            <a:p>
              <a:endParaRPr lang="zh-CN" altLang="en-US" dirty="0">
                <a:latin typeface="Arial" panose="020B0604020202020204" pitchFamily="34" charset="0"/>
                <a:ea typeface="MS Mincho" panose="02020609040205080304" pitchFamily="49" charset="-128"/>
              </a:endParaRPr>
            </a:p>
          </p:txBody>
        </p:sp>
        <p:sp>
          <p:nvSpPr>
            <p:cNvPr id="81934" name="Line 16"/>
            <p:cNvSpPr>
              <a:spLocks noChangeShapeType="1"/>
            </p:cNvSpPr>
            <p:nvPr/>
          </p:nvSpPr>
          <p:spPr bwMode="gray">
            <a:xfrm flipV="1">
              <a:off x="5356920" y="2269742"/>
              <a:ext cx="481310" cy="256046"/>
            </a:xfrm>
            <a:prstGeom prst="line">
              <a:avLst/>
            </a:prstGeom>
            <a:noFill/>
            <a:ln w="127000">
              <a:solidFill>
                <a:srgbClr val="EAEAEA">
                  <a:alpha val="79999"/>
                </a:srgbClr>
              </a:solidFill>
              <a:round/>
            </a:ln>
            <a:extLst>
              <a:ext uri="{909E8E84-426E-40DD-AFC4-6F175D3DCCD1}">
                <a14:hiddenFill xmlns:a14="http://schemas.microsoft.com/office/drawing/2010/main">
                  <a:noFill/>
                </a14:hiddenFill>
              </a:ext>
            </a:extLst>
          </p:spPr>
          <p:txBody>
            <a:bodyPr lIns="84353" tIns="42177" rIns="84353" bIns="42177"/>
            <a:lstStyle/>
            <a:p>
              <a:endParaRPr lang="zh-CN" altLang="en-US" dirty="0">
                <a:latin typeface="Arial" panose="020B0604020202020204" pitchFamily="34" charset="0"/>
                <a:ea typeface="MS Mincho" panose="02020609040205080304" pitchFamily="49" charset="-128"/>
              </a:endParaRPr>
            </a:p>
          </p:txBody>
        </p:sp>
        <p:sp>
          <p:nvSpPr>
            <p:cNvPr id="660497" name="Oval 17"/>
            <p:cNvSpPr>
              <a:spLocks noChangeArrowheads="1"/>
            </p:cNvSpPr>
            <p:nvPr/>
          </p:nvSpPr>
          <p:spPr bwMode="gray">
            <a:xfrm>
              <a:off x="1461121" y="3786016"/>
              <a:ext cx="1418927" cy="1197549"/>
            </a:xfrm>
            <a:prstGeom prst="ellipse">
              <a:avLst/>
            </a:prstGeom>
          </p:spPr>
          <p:style>
            <a:lnRef idx="3">
              <a:schemeClr val="lt1"/>
            </a:lnRef>
            <a:fillRef idx="1">
              <a:schemeClr val="accent1"/>
            </a:fillRef>
            <a:effectRef idx="1">
              <a:schemeClr val="accent1"/>
            </a:effectRef>
            <a:fontRef idx="minor">
              <a:schemeClr val="lt1"/>
            </a:fontRef>
          </p:style>
          <p:txBody>
            <a:bodyPr wrap="none" lIns="84353" tIns="42177" rIns="84353" bIns="42177" anchor="ctr"/>
            <a:lstStyle/>
            <a:p>
              <a:pPr algn="ctr" eaLnBrk="1" hangingPunct="1">
                <a:defRPr/>
              </a:pPr>
              <a:endParaRPr lang="zh-CN" altLang="en-US" dirty="0">
                <a:latin typeface="Arial" panose="020B0604020202020204" pitchFamily="34" charset="0"/>
                <a:ea typeface="楷体" panose="02010609060101010101" pitchFamily="49" charset="-122"/>
              </a:endParaRPr>
            </a:p>
          </p:txBody>
        </p:sp>
        <p:pic>
          <p:nvPicPr>
            <p:cNvPr id="81936" name="Picture 18" descr="cir_lighteffect0"/>
            <p:cNvPicPr>
              <a:picLocks noChangeAspect="1" noChangeArrowheads="1"/>
            </p:cNvPicPr>
            <p:nvPr/>
          </p:nvPicPr>
          <p:blipFill>
            <a:blip r:embed="rId1">
              <a:lum bright="18000" contrast="-12000"/>
              <a:extLst>
                <a:ext uri="{28A0092B-C50C-407E-A947-70E740481C1C}">
                  <a14:useLocalDpi xmlns:a14="http://schemas.microsoft.com/office/drawing/2010/main" val="0"/>
                </a:ext>
              </a:extLst>
            </a:blip>
            <a:srcRect/>
            <a:stretch>
              <a:fillRect/>
            </a:stretch>
          </p:blipFill>
          <p:spPr bwMode="gray">
            <a:xfrm>
              <a:off x="1422053" y="3731339"/>
              <a:ext cx="1487686" cy="1088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7" name="Rectangle 19"/>
            <p:cNvSpPr>
              <a:spLocks noChangeArrowheads="1"/>
            </p:cNvSpPr>
            <p:nvPr/>
          </p:nvSpPr>
          <p:spPr bwMode="gray">
            <a:xfrm>
              <a:off x="1303288" y="3995786"/>
              <a:ext cx="1697139" cy="867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r>
                <a:rPr lang="en-US" altLang="ja-JP" sz="1600" dirty="0" smtClean="0">
                  <a:solidFill>
                    <a:schemeClr val="bg1"/>
                  </a:solidFill>
                  <a:latin typeface="楷体" panose="02010609060101010101" pitchFamily="49" charset="-122"/>
                  <a:ea typeface="楷体" panose="02010609060101010101" pitchFamily="49" charset="-122"/>
                </a:rPr>
                <a:t>3.</a:t>
              </a:r>
              <a:r>
                <a:rPr lang="zh-CN" altLang="en-US" sz="1600" dirty="0" smtClean="0">
                  <a:solidFill>
                    <a:schemeClr val="bg1"/>
                  </a:solidFill>
                  <a:latin typeface="楷体" panose="02010609060101010101" pitchFamily="49" charset="-122"/>
                  <a:ea typeface="楷体" panose="02010609060101010101" pitchFamily="49" charset="-122"/>
                </a:rPr>
                <a:t>罚款</a:t>
              </a:r>
              <a:endParaRPr lang="en-US" altLang="ja-JP" sz="1600" dirty="0" smtClean="0">
                <a:solidFill>
                  <a:schemeClr val="bg1"/>
                </a:solidFill>
                <a:latin typeface="楷体" panose="02010609060101010101" pitchFamily="49" charset="-122"/>
                <a:ea typeface="楷体" panose="02010609060101010101" pitchFamily="49" charset="-122"/>
              </a:endParaRPr>
            </a:p>
            <a:p>
              <a:pPr algn="ctr" eaLnBrk="1" hangingPunct="1">
                <a:spcBef>
                  <a:spcPct val="0"/>
                </a:spcBef>
                <a:buClrTx/>
                <a:buSzTx/>
                <a:buFontTx/>
                <a:buNone/>
              </a:pPr>
              <a:r>
                <a:rPr lang="ja-JP" altLang="en-US" sz="1600" dirty="0" smtClean="0">
                  <a:solidFill>
                    <a:schemeClr val="bg1"/>
                  </a:solidFill>
                  <a:latin typeface="楷体" panose="02010609060101010101" pitchFamily="49" charset="-122"/>
                  <a:ea typeface="楷体" panose="02010609060101010101" pitchFamily="49" charset="-122"/>
                </a:rPr>
                <a:t>（</a:t>
              </a:r>
              <a:r>
                <a:rPr lang="en-US" altLang="ja-JP" sz="1600" dirty="0" smtClean="0">
                  <a:solidFill>
                    <a:schemeClr val="bg1"/>
                  </a:solidFill>
                  <a:latin typeface="楷体" panose="02010609060101010101" pitchFamily="49" charset="-122"/>
                  <a:ea typeface="楷体" panose="02010609060101010101" pitchFamily="49" charset="-122"/>
                </a:rPr>
                <a:t>10-300</a:t>
              </a:r>
              <a:r>
                <a:rPr lang="zh-CN" altLang="en-US" sz="1600" dirty="0" smtClean="0">
                  <a:solidFill>
                    <a:schemeClr val="bg1"/>
                  </a:solidFill>
                  <a:latin typeface="楷体" panose="02010609060101010101" pitchFamily="49" charset="-122"/>
                  <a:ea typeface="楷体" panose="02010609060101010101" pitchFamily="49" charset="-122"/>
                </a:rPr>
                <a:t>万</a:t>
              </a:r>
              <a:r>
                <a:rPr lang="zh-CN" altLang="en-US" sz="1600" dirty="0">
                  <a:solidFill>
                    <a:schemeClr val="bg1"/>
                  </a:solidFill>
                  <a:latin typeface="楷体" panose="02010609060101010101" pitchFamily="49" charset="-122"/>
                  <a:ea typeface="楷体" panose="02010609060101010101" pitchFamily="49" charset="-122"/>
                </a:rPr>
                <a:t>元</a:t>
              </a:r>
              <a:r>
                <a:rPr lang="ja-JP" altLang="en-US" sz="1600" dirty="0" smtClean="0">
                  <a:solidFill>
                    <a:schemeClr val="bg1"/>
                  </a:solidFill>
                  <a:latin typeface="楷体" panose="02010609060101010101" pitchFamily="49" charset="-122"/>
                  <a:ea typeface="楷体" panose="02010609060101010101" pitchFamily="49" charset="-122"/>
                </a:rPr>
                <a:t>）</a:t>
              </a:r>
              <a:endParaRPr lang="en-US" altLang="zh-CN" sz="1600" dirty="0">
                <a:solidFill>
                  <a:schemeClr val="bg1"/>
                </a:solidFill>
                <a:latin typeface="楷体" panose="02010609060101010101" pitchFamily="49" charset="-122"/>
                <a:ea typeface="楷体" panose="02010609060101010101" pitchFamily="49" charset="-122"/>
              </a:endParaRPr>
            </a:p>
          </p:txBody>
        </p:sp>
        <p:sp>
          <p:nvSpPr>
            <p:cNvPr id="81938" name="Oval 20"/>
            <p:cNvSpPr>
              <a:spLocks noChangeArrowheads="1"/>
            </p:cNvSpPr>
            <p:nvPr/>
          </p:nvSpPr>
          <p:spPr bwMode="gray">
            <a:xfrm>
              <a:off x="1361108" y="3687332"/>
              <a:ext cx="1622078" cy="1382915"/>
            </a:xfrm>
            <a:prstGeom prst="ellipse">
              <a:avLst/>
            </a:prstGeom>
            <a:noFill/>
            <a:ln w="127000">
              <a:solidFill>
                <a:srgbClr val="EAEAEA">
                  <a:alpha val="79999"/>
                </a:srgbClr>
              </a:solidFill>
              <a:round/>
            </a:ln>
            <a:extLst>
              <a:ext uri="{909E8E84-426E-40DD-AFC4-6F175D3DCCD1}">
                <a14:hiddenFill xmlns:a14="http://schemas.microsoft.com/office/drawing/2010/main">
                  <a:solidFill>
                    <a:srgbClr val="FFFFFF"/>
                  </a:solidFill>
                </a14:hiddenFill>
              </a:ext>
            </a:extLst>
          </p:spPr>
          <p:txBody>
            <a:bodyPr wrap="none" lIns="84353" tIns="42177" rIns="84353" bIns="42177"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Arial" panose="020B0604020202020204" pitchFamily="34" charset="0"/>
                <a:ea typeface="楷体" panose="02010609060101010101" pitchFamily="49" charset="-122"/>
              </a:endParaRPr>
            </a:p>
          </p:txBody>
        </p:sp>
        <p:sp>
          <p:nvSpPr>
            <p:cNvPr id="81939" name="Oval 21"/>
            <p:cNvSpPr>
              <a:spLocks noChangeArrowheads="1"/>
            </p:cNvSpPr>
            <p:nvPr/>
          </p:nvSpPr>
          <p:spPr bwMode="gray">
            <a:xfrm>
              <a:off x="1404864" y="1380250"/>
              <a:ext cx="1417364" cy="1196215"/>
            </a:xfrm>
            <a:prstGeom prst="ellipse">
              <a:avLst/>
            </a:prstGeom>
          </p:spPr>
          <p:style>
            <a:lnRef idx="3">
              <a:schemeClr val="lt1"/>
            </a:lnRef>
            <a:fillRef idx="1">
              <a:schemeClr val="accent3"/>
            </a:fillRef>
            <a:effectRef idx="1">
              <a:schemeClr val="accent3"/>
            </a:effectRef>
            <a:fontRef idx="minor">
              <a:schemeClr val="lt1"/>
            </a:fontRef>
          </p:style>
          <p:txBody>
            <a:bodyPr wrap="none" lIns="84353" tIns="42177" rIns="84353" bIns="42177"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Arial" panose="020B0604020202020204" pitchFamily="34" charset="0"/>
                <a:ea typeface="楷体" panose="02010609060101010101" pitchFamily="49" charset="-122"/>
              </a:endParaRPr>
            </a:p>
          </p:txBody>
        </p:sp>
        <p:pic>
          <p:nvPicPr>
            <p:cNvPr id="81940" name="Picture 22" descr="cir_lighteffect0"/>
            <p:cNvPicPr>
              <a:picLocks noChangeAspect="1" noChangeArrowheads="1"/>
            </p:cNvPicPr>
            <p:nvPr/>
          </p:nvPicPr>
          <p:blipFill>
            <a:blip r:embed="rId1">
              <a:lum bright="18000" contrast="-12000"/>
              <a:extLst>
                <a:ext uri="{28A0092B-C50C-407E-A947-70E740481C1C}">
                  <a14:useLocalDpi xmlns:a14="http://schemas.microsoft.com/office/drawing/2010/main" val="0"/>
                </a:ext>
              </a:extLst>
            </a:blip>
            <a:srcRect/>
            <a:stretch>
              <a:fillRect/>
            </a:stretch>
          </p:blipFill>
          <p:spPr bwMode="gray">
            <a:xfrm>
              <a:off x="1364233" y="1325573"/>
              <a:ext cx="1487686" cy="108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41" name="Rectangle 23"/>
            <p:cNvSpPr>
              <a:spLocks noChangeArrowheads="1"/>
            </p:cNvSpPr>
            <p:nvPr/>
          </p:nvSpPr>
          <p:spPr bwMode="gray">
            <a:xfrm>
              <a:off x="1364080" y="1674385"/>
              <a:ext cx="1470497" cy="607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r>
                <a:rPr lang="en-US" altLang="ja-JP" sz="1600" dirty="0" smtClean="0">
                  <a:solidFill>
                    <a:schemeClr val="bg1"/>
                  </a:solidFill>
                  <a:latin typeface="楷体" panose="02010609060101010101" pitchFamily="49" charset="-122"/>
                  <a:ea typeface="楷体" panose="02010609060101010101" pitchFamily="49" charset="-122"/>
                </a:rPr>
                <a:t>1.</a:t>
              </a:r>
              <a:r>
                <a:rPr lang="zh-CN" altLang="en-US" sz="1600" dirty="0" smtClean="0">
                  <a:solidFill>
                    <a:schemeClr val="bg1"/>
                  </a:solidFill>
                  <a:latin typeface="楷体" panose="02010609060101010101" pitchFamily="49" charset="-122"/>
                  <a:ea typeface="楷体" panose="02010609060101010101" pitchFamily="49" charset="-122"/>
                </a:rPr>
                <a:t>责令停止违法行为</a:t>
              </a:r>
              <a:endParaRPr lang="en-US" altLang="zh-CN" sz="1600" dirty="0">
                <a:solidFill>
                  <a:schemeClr val="bg1"/>
                </a:solidFill>
                <a:latin typeface="楷体" panose="02010609060101010101" pitchFamily="49" charset="-122"/>
                <a:ea typeface="楷体" panose="02010609060101010101" pitchFamily="49" charset="-122"/>
              </a:endParaRPr>
            </a:p>
          </p:txBody>
        </p:sp>
        <p:sp>
          <p:nvSpPr>
            <p:cNvPr id="81942" name="Oval 24"/>
            <p:cNvSpPr>
              <a:spLocks noChangeArrowheads="1"/>
            </p:cNvSpPr>
            <p:nvPr/>
          </p:nvSpPr>
          <p:spPr bwMode="gray">
            <a:xfrm>
              <a:off x="1303288" y="1280231"/>
              <a:ext cx="1623641" cy="1382916"/>
            </a:xfrm>
            <a:prstGeom prst="ellipse">
              <a:avLst/>
            </a:prstGeom>
            <a:noFill/>
            <a:ln w="127000">
              <a:solidFill>
                <a:srgbClr val="EAEAEA">
                  <a:alpha val="79999"/>
                </a:srgbClr>
              </a:solidFill>
              <a:round/>
            </a:ln>
            <a:extLst>
              <a:ext uri="{909E8E84-426E-40DD-AFC4-6F175D3DCCD1}">
                <a14:hiddenFill xmlns:a14="http://schemas.microsoft.com/office/drawing/2010/main">
                  <a:solidFill>
                    <a:srgbClr val="FFFFFF"/>
                  </a:solidFill>
                </a14:hiddenFill>
              </a:ext>
            </a:extLst>
          </p:spPr>
          <p:txBody>
            <a:bodyPr wrap="none" lIns="84353" tIns="42177" rIns="84353" bIns="42177"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Arial" panose="020B0604020202020204" pitchFamily="34" charset="0"/>
                <a:ea typeface="楷体" panose="02010609060101010101" pitchFamily="49" charset="-122"/>
              </a:endParaRPr>
            </a:p>
          </p:txBody>
        </p:sp>
        <p:sp>
          <p:nvSpPr>
            <p:cNvPr id="81943" name="Line 25"/>
            <p:cNvSpPr>
              <a:spLocks noChangeShapeType="1"/>
            </p:cNvSpPr>
            <p:nvPr/>
          </p:nvSpPr>
          <p:spPr bwMode="gray">
            <a:xfrm>
              <a:off x="2803476" y="2305749"/>
              <a:ext cx="553194" cy="288052"/>
            </a:xfrm>
            <a:prstGeom prst="line">
              <a:avLst/>
            </a:prstGeom>
            <a:noFill/>
            <a:ln w="127000">
              <a:solidFill>
                <a:srgbClr val="EAEAEA">
                  <a:alpha val="79999"/>
                </a:srgbClr>
              </a:solidFill>
              <a:round/>
            </a:ln>
            <a:extLst>
              <a:ext uri="{909E8E84-426E-40DD-AFC4-6F175D3DCCD1}">
                <a14:hiddenFill xmlns:a14="http://schemas.microsoft.com/office/drawing/2010/main">
                  <a:noFill/>
                </a14:hiddenFill>
              </a:ext>
            </a:extLst>
          </p:spPr>
          <p:txBody>
            <a:bodyPr lIns="84353" tIns="42177" rIns="84353" bIns="42177"/>
            <a:lstStyle/>
            <a:p>
              <a:endParaRPr lang="zh-CN" altLang="en-US" dirty="0">
                <a:latin typeface="Arial" panose="020B0604020202020204" pitchFamily="34" charset="0"/>
                <a:ea typeface="MS Mincho" panose="02020609040205080304" pitchFamily="49" charset="-128"/>
              </a:endParaRPr>
            </a:p>
          </p:txBody>
        </p:sp>
        <p:sp>
          <p:nvSpPr>
            <p:cNvPr id="81944" name="Line 26"/>
            <p:cNvSpPr>
              <a:spLocks noChangeShapeType="1"/>
            </p:cNvSpPr>
            <p:nvPr/>
          </p:nvSpPr>
          <p:spPr bwMode="gray">
            <a:xfrm>
              <a:off x="2719091" y="2427104"/>
              <a:ext cx="554757" cy="288052"/>
            </a:xfrm>
            <a:prstGeom prst="line">
              <a:avLst/>
            </a:prstGeom>
            <a:noFill/>
            <a:ln w="127000">
              <a:solidFill>
                <a:srgbClr val="EAEAEA">
                  <a:alpha val="79999"/>
                </a:srgbClr>
              </a:solidFill>
              <a:round/>
            </a:ln>
            <a:extLst>
              <a:ext uri="{909E8E84-426E-40DD-AFC4-6F175D3DCCD1}">
                <a14:hiddenFill xmlns:a14="http://schemas.microsoft.com/office/drawing/2010/main">
                  <a:noFill/>
                </a14:hiddenFill>
              </a:ext>
            </a:extLst>
          </p:spPr>
          <p:txBody>
            <a:bodyPr lIns="84353" tIns="42177" rIns="84353" bIns="42177"/>
            <a:lstStyle/>
            <a:p>
              <a:endParaRPr lang="zh-CN" altLang="en-US" dirty="0">
                <a:latin typeface="Arial" panose="020B0604020202020204" pitchFamily="34" charset="0"/>
                <a:ea typeface="MS Mincho" panose="02020609040205080304" pitchFamily="49" charset="-128"/>
              </a:endParaRPr>
            </a:p>
          </p:txBody>
        </p:sp>
        <p:sp>
          <p:nvSpPr>
            <p:cNvPr id="81945" name="Oval 27"/>
            <p:cNvSpPr>
              <a:spLocks noChangeArrowheads="1"/>
            </p:cNvSpPr>
            <p:nvPr/>
          </p:nvSpPr>
          <p:spPr bwMode="gray">
            <a:xfrm>
              <a:off x="5841356" y="1380250"/>
              <a:ext cx="1417365" cy="1196215"/>
            </a:xfrm>
            <a:prstGeom prst="ellipse">
              <a:avLst/>
            </a:prstGeom>
          </p:spPr>
          <p:style>
            <a:lnRef idx="3">
              <a:schemeClr val="lt1"/>
            </a:lnRef>
            <a:fillRef idx="1">
              <a:schemeClr val="accent6"/>
            </a:fillRef>
            <a:effectRef idx="1">
              <a:schemeClr val="accent6"/>
            </a:effectRef>
            <a:fontRef idx="minor">
              <a:schemeClr val="lt1"/>
            </a:fontRef>
          </p:style>
          <p:txBody>
            <a:bodyPr wrap="none" lIns="84353" tIns="42177" rIns="84353" bIns="42177"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Arial" panose="020B0604020202020204" pitchFamily="34" charset="0"/>
                <a:ea typeface="楷体" panose="02010609060101010101" pitchFamily="49" charset="-122"/>
              </a:endParaRPr>
            </a:p>
          </p:txBody>
        </p:sp>
        <p:pic>
          <p:nvPicPr>
            <p:cNvPr id="81946" name="Picture 28" descr="cir_lighteffect0"/>
            <p:cNvPicPr>
              <a:picLocks noChangeAspect="1" noChangeArrowheads="1"/>
            </p:cNvPicPr>
            <p:nvPr/>
          </p:nvPicPr>
          <p:blipFill>
            <a:blip r:embed="rId1">
              <a:lum bright="18000" contrast="-12000"/>
              <a:extLst>
                <a:ext uri="{28A0092B-C50C-407E-A947-70E740481C1C}">
                  <a14:useLocalDpi xmlns:a14="http://schemas.microsoft.com/office/drawing/2010/main" val="0"/>
                </a:ext>
              </a:extLst>
            </a:blip>
            <a:srcRect/>
            <a:stretch>
              <a:fillRect/>
            </a:stretch>
          </p:blipFill>
          <p:spPr bwMode="gray">
            <a:xfrm>
              <a:off x="5775722" y="1246892"/>
              <a:ext cx="1487686" cy="108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47" name="Rectangle 29"/>
            <p:cNvSpPr>
              <a:spLocks noChangeArrowheads="1"/>
            </p:cNvSpPr>
            <p:nvPr/>
          </p:nvSpPr>
          <p:spPr bwMode="gray">
            <a:xfrm>
              <a:off x="5861671" y="1631134"/>
              <a:ext cx="1470497" cy="659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buClr>
                  <a:schemeClr val="tx1"/>
                </a:buClr>
                <a:buFont typeface="Wingdings" panose="05000000000000000000" pitchFamily="2" charset="2"/>
                <a:buNone/>
              </a:pPr>
              <a:r>
                <a:rPr lang="en-US" altLang="ja-JP" sz="1600" dirty="0" smtClean="0">
                  <a:solidFill>
                    <a:schemeClr val="bg1"/>
                  </a:solidFill>
                  <a:latin typeface="楷体" panose="02010609060101010101" pitchFamily="49" charset="-122"/>
                  <a:ea typeface="楷体" panose="02010609060101010101" pitchFamily="49" charset="-122"/>
                </a:rPr>
                <a:t>2.</a:t>
              </a:r>
              <a:r>
                <a:rPr lang="zh-CN" altLang="en-US" sz="1600" dirty="0" smtClean="0">
                  <a:solidFill>
                    <a:schemeClr val="bg1"/>
                  </a:solidFill>
                  <a:latin typeface="楷体" panose="02010609060101010101" pitchFamily="49" charset="-122"/>
                  <a:ea typeface="楷体" panose="02010609060101010101" pitchFamily="49" charset="-122"/>
                </a:rPr>
                <a:t>没收</a:t>
              </a:r>
              <a:endParaRPr lang="en-US" altLang="zh-CN" sz="1600" dirty="0" smtClean="0">
                <a:solidFill>
                  <a:schemeClr val="bg1"/>
                </a:solidFill>
                <a:latin typeface="楷体" panose="02010609060101010101" pitchFamily="49" charset="-122"/>
                <a:ea typeface="楷体" panose="02010609060101010101" pitchFamily="49" charset="-122"/>
              </a:endParaRPr>
            </a:p>
            <a:p>
              <a:pPr algn="ctr" eaLnBrk="1" hangingPunct="1">
                <a:buClr>
                  <a:schemeClr val="tx1"/>
                </a:buClr>
                <a:buFont typeface="Wingdings" panose="05000000000000000000" pitchFamily="2" charset="2"/>
                <a:buNone/>
              </a:pPr>
              <a:r>
                <a:rPr lang="zh-CN" altLang="en-US" sz="1600" dirty="0" smtClean="0">
                  <a:solidFill>
                    <a:schemeClr val="bg1"/>
                  </a:solidFill>
                  <a:latin typeface="楷体" panose="02010609060101010101" pitchFamily="49" charset="-122"/>
                  <a:ea typeface="楷体" panose="02010609060101010101" pitchFamily="49" charset="-122"/>
                </a:rPr>
                <a:t>违法所得</a:t>
              </a:r>
              <a:endParaRPr lang="en-US" altLang="ja-JP" sz="1600" dirty="0" smtClean="0">
                <a:solidFill>
                  <a:schemeClr val="bg1"/>
                </a:solidFill>
                <a:latin typeface="楷体" panose="02010609060101010101" pitchFamily="49" charset="-122"/>
                <a:ea typeface="楷体" panose="02010609060101010101" pitchFamily="49" charset="-122"/>
              </a:endParaRPr>
            </a:p>
          </p:txBody>
        </p:sp>
        <p:sp>
          <p:nvSpPr>
            <p:cNvPr id="81948" name="Oval 30"/>
            <p:cNvSpPr>
              <a:spLocks noChangeArrowheads="1"/>
            </p:cNvSpPr>
            <p:nvPr/>
          </p:nvSpPr>
          <p:spPr bwMode="gray">
            <a:xfrm>
              <a:off x="5739781" y="1280231"/>
              <a:ext cx="1622078" cy="1382916"/>
            </a:xfrm>
            <a:prstGeom prst="ellipse">
              <a:avLst/>
            </a:prstGeom>
            <a:noFill/>
            <a:ln w="127000">
              <a:solidFill>
                <a:srgbClr val="EAEAEA">
                  <a:alpha val="79999"/>
                </a:srgbClr>
              </a:solidFill>
              <a:round/>
            </a:ln>
            <a:extLst>
              <a:ext uri="{909E8E84-426E-40DD-AFC4-6F175D3DCCD1}">
                <a14:hiddenFill xmlns:a14="http://schemas.microsoft.com/office/drawing/2010/main">
                  <a:solidFill>
                    <a:srgbClr val="FFFFFF"/>
                  </a:solidFill>
                </a14:hiddenFill>
              </a:ext>
            </a:extLst>
          </p:spPr>
          <p:txBody>
            <a:bodyPr wrap="none" lIns="84353" tIns="42177" rIns="84353" bIns="42177"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Arial" panose="020B0604020202020204" pitchFamily="34" charset="0"/>
                <a:ea typeface="楷体" panose="02010609060101010101" pitchFamily="49" charset="-122"/>
              </a:endParaRPr>
            </a:p>
          </p:txBody>
        </p:sp>
        <p:sp>
          <p:nvSpPr>
            <p:cNvPr id="81949" name="Line 31"/>
            <p:cNvSpPr>
              <a:spLocks noChangeShapeType="1"/>
            </p:cNvSpPr>
            <p:nvPr/>
          </p:nvSpPr>
          <p:spPr bwMode="gray">
            <a:xfrm>
              <a:off x="5524129" y="3533970"/>
              <a:ext cx="553194" cy="288052"/>
            </a:xfrm>
            <a:prstGeom prst="line">
              <a:avLst/>
            </a:prstGeom>
            <a:noFill/>
            <a:ln w="127000">
              <a:solidFill>
                <a:srgbClr val="EAEAEA">
                  <a:alpha val="79999"/>
                </a:srgbClr>
              </a:solidFill>
              <a:round/>
            </a:ln>
            <a:extLst>
              <a:ext uri="{909E8E84-426E-40DD-AFC4-6F175D3DCCD1}">
                <a14:hiddenFill xmlns:a14="http://schemas.microsoft.com/office/drawing/2010/main">
                  <a:noFill/>
                </a14:hiddenFill>
              </a:ext>
            </a:extLst>
          </p:spPr>
          <p:txBody>
            <a:bodyPr lIns="84353" tIns="42177" rIns="84353" bIns="42177"/>
            <a:lstStyle/>
            <a:p>
              <a:endParaRPr lang="zh-CN" altLang="en-US" dirty="0">
                <a:latin typeface="Arial" panose="020B0604020202020204" pitchFamily="34" charset="0"/>
                <a:ea typeface="MS Mincho" panose="02020609040205080304" pitchFamily="49" charset="-128"/>
              </a:endParaRPr>
            </a:p>
          </p:txBody>
        </p:sp>
        <p:sp>
          <p:nvSpPr>
            <p:cNvPr id="81950" name="Line 32"/>
            <p:cNvSpPr>
              <a:spLocks noChangeShapeType="1"/>
            </p:cNvSpPr>
            <p:nvPr/>
          </p:nvSpPr>
          <p:spPr bwMode="gray">
            <a:xfrm>
              <a:off x="5439743" y="3655326"/>
              <a:ext cx="554756" cy="289385"/>
            </a:xfrm>
            <a:prstGeom prst="line">
              <a:avLst/>
            </a:prstGeom>
            <a:noFill/>
            <a:ln w="127000">
              <a:solidFill>
                <a:srgbClr val="EAEAEA">
                  <a:alpha val="79999"/>
                </a:srgbClr>
              </a:solidFill>
              <a:round/>
            </a:ln>
            <a:extLst>
              <a:ext uri="{909E8E84-426E-40DD-AFC4-6F175D3DCCD1}">
                <a14:hiddenFill xmlns:a14="http://schemas.microsoft.com/office/drawing/2010/main">
                  <a:noFill/>
                </a14:hiddenFill>
              </a:ext>
            </a:extLst>
          </p:spPr>
          <p:txBody>
            <a:bodyPr lIns="84353" tIns="42177" rIns="84353" bIns="42177"/>
            <a:lstStyle/>
            <a:p>
              <a:endParaRPr lang="zh-CN" altLang="en-US" dirty="0">
                <a:latin typeface="Arial" panose="020B0604020202020204" pitchFamily="34" charset="0"/>
                <a:ea typeface="MS Mincho" panose="02020609040205080304" pitchFamily="49" charset="-128"/>
              </a:endParaRPr>
            </a:p>
          </p:txBody>
        </p:sp>
      </p:grpSp>
      <p:sp>
        <p:nvSpPr>
          <p:cNvPr id="6" name="灯片编号占位符 5"/>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64" name="Line 78"/>
          <p:cNvSpPr>
            <a:spLocks noChangeShapeType="1"/>
          </p:cNvSpPr>
          <p:nvPr/>
        </p:nvSpPr>
        <p:spPr bwMode="gray">
          <a:xfrm>
            <a:off x="4289847" y="4216914"/>
            <a:ext cx="354731" cy="181366"/>
          </a:xfrm>
          <a:prstGeom prst="line">
            <a:avLst/>
          </a:prstGeom>
          <a:ln>
            <a:tailEnd type="triangle" w="med" len="med"/>
          </a:ln>
        </p:spPr>
        <p:style>
          <a:lnRef idx="1">
            <a:schemeClr val="accent1"/>
          </a:lnRef>
          <a:fillRef idx="0">
            <a:schemeClr val="accent1"/>
          </a:fillRef>
          <a:effectRef idx="0">
            <a:schemeClr val="accent1"/>
          </a:effectRef>
          <a:fontRef idx="minor">
            <a:schemeClr val="tx1"/>
          </a:fontRef>
        </p:style>
        <p:txBody>
          <a:bodyPr wrap="none" lIns="84353" tIns="42177" rIns="84353" bIns="42177" anchor="ctr"/>
          <a:lstStyle/>
          <a:p>
            <a:endParaRPr lang="zh-CN" altLang="en-US" dirty="0">
              <a:latin typeface="MS Mincho" panose="02020609040205080304" pitchFamily="49" charset="-128"/>
              <a:ea typeface="MS Mincho" panose="02020609040205080304" pitchFamily="49" charset="-128"/>
            </a:endParaRPr>
          </a:p>
        </p:txBody>
      </p:sp>
      <p:sp>
        <p:nvSpPr>
          <p:cNvPr id="82965" name="Line 79"/>
          <p:cNvSpPr>
            <a:spLocks noChangeShapeType="1"/>
          </p:cNvSpPr>
          <p:nvPr/>
        </p:nvSpPr>
        <p:spPr bwMode="gray">
          <a:xfrm>
            <a:off x="4219525" y="4107660"/>
            <a:ext cx="425053" cy="0"/>
          </a:xfrm>
          <a:prstGeom prst="line">
            <a:avLst/>
          </a:prstGeom>
          <a:ln>
            <a:tailEnd type="triangle" w="med" len="med"/>
          </a:ln>
        </p:spPr>
        <p:style>
          <a:lnRef idx="1">
            <a:schemeClr val="accent1"/>
          </a:lnRef>
          <a:fillRef idx="0">
            <a:schemeClr val="accent1"/>
          </a:fillRef>
          <a:effectRef idx="0">
            <a:schemeClr val="accent1"/>
          </a:effectRef>
          <a:fontRef idx="minor">
            <a:schemeClr val="tx1"/>
          </a:fontRef>
        </p:style>
        <p:txBody>
          <a:bodyPr wrap="none" lIns="84353" tIns="42177" rIns="84353" bIns="42177" anchor="ctr"/>
          <a:lstStyle/>
          <a:p>
            <a:endParaRPr lang="zh-CN" altLang="en-US" dirty="0">
              <a:latin typeface="MS Mincho" panose="02020609040205080304" pitchFamily="49" charset="-128"/>
              <a:ea typeface="MS Mincho" panose="02020609040205080304" pitchFamily="49" charset="-128"/>
            </a:endParaRPr>
          </a:p>
        </p:txBody>
      </p:sp>
      <p:sp>
        <p:nvSpPr>
          <p:cNvPr id="82966" name="Line 80"/>
          <p:cNvSpPr>
            <a:spLocks noChangeShapeType="1"/>
          </p:cNvSpPr>
          <p:nvPr/>
        </p:nvSpPr>
        <p:spPr bwMode="gray">
          <a:xfrm flipV="1">
            <a:off x="4289847" y="3819524"/>
            <a:ext cx="354731" cy="181366"/>
          </a:xfrm>
          <a:prstGeom prst="line">
            <a:avLst/>
          </a:prstGeom>
          <a:ln>
            <a:tailEnd type="triangle" w="med" len="med"/>
          </a:ln>
        </p:spPr>
        <p:style>
          <a:lnRef idx="1">
            <a:schemeClr val="accent1"/>
          </a:lnRef>
          <a:fillRef idx="0">
            <a:schemeClr val="accent1"/>
          </a:fillRef>
          <a:effectRef idx="0">
            <a:schemeClr val="accent1"/>
          </a:effectRef>
          <a:fontRef idx="minor">
            <a:schemeClr val="tx1"/>
          </a:fontRef>
        </p:style>
        <p:txBody>
          <a:bodyPr wrap="none" lIns="84353" tIns="42177" rIns="84353" bIns="42177" anchor="ctr"/>
          <a:lstStyle/>
          <a:p>
            <a:endParaRPr lang="zh-CN" altLang="en-US" dirty="0">
              <a:latin typeface="MS Mincho" panose="02020609040205080304" pitchFamily="49" charset="-128"/>
              <a:ea typeface="MS Mincho" panose="02020609040205080304" pitchFamily="49" charset="-128"/>
            </a:endParaRPr>
          </a:p>
        </p:txBody>
      </p:sp>
      <p:sp>
        <p:nvSpPr>
          <p:cNvPr id="659460" name="Rectangle 4"/>
          <p:cNvSpPr>
            <a:spLocks noChangeArrowheads="1"/>
          </p:cNvSpPr>
          <p:nvPr/>
        </p:nvSpPr>
        <p:spPr bwMode="ltGray">
          <a:xfrm>
            <a:off x="461935" y="2655868"/>
            <a:ext cx="3888000" cy="639176"/>
          </a:xfrm>
          <a:prstGeom prst="rect">
            <a:avLst/>
          </a:prstGeom>
          <a:gradFill rotWithShape="1">
            <a:gsLst>
              <a:gs pos="0">
                <a:schemeClr val="folHlink">
                  <a:gamma/>
                  <a:tint val="0"/>
                  <a:invGamma/>
                  <a:alpha val="0"/>
                </a:schemeClr>
              </a:gs>
              <a:gs pos="100000">
                <a:schemeClr val="accent3"/>
              </a:gs>
            </a:gsLst>
            <a:lin ang="0" scaled="1"/>
          </a:gradFill>
          <a:ln>
            <a:noFill/>
          </a:ln>
          <a:effectLst/>
        </p:spPr>
        <p:txBody>
          <a:bodyPr wrap="square" lIns="84353" tIns="42177" rIns="84353" bIns="42177" anchor="ctr">
            <a:spAutoFit/>
          </a:bodyPr>
          <a:lstStyle/>
          <a:p>
            <a:pPr algn="r" eaLnBrk="1" hangingPunct="1">
              <a:defRPr/>
            </a:pPr>
            <a:r>
              <a:rPr lang="ja-JP" altLang="en-US" b="1" dirty="0">
                <a:latin typeface="MS Mincho" panose="02020609040205080304" pitchFamily="49" charset="-128"/>
                <a:ea typeface="MS Mincho" panose="02020609040205080304" pitchFamily="49" charset="-128"/>
              </a:rPr>
              <a:t>　　　　　</a:t>
            </a:r>
            <a:r>
              <a:rPr lang="en-US" altLang="ja-JP" b="1" dirty="0" smtClean="0">
                <a:latin typeface="楷体" panose="02010609060101010101" pitchFamily="49" charset="-122"/>
                <a:ea typeface="楷体" panose="02010609060101010101" pitchFamily="49" charset="-122"/>
              </a:rPr>
              <a:t>2.</a:t>
            </a:r>
            <a:r>
              <a:rPr lang="ja-JP" altLang="en-US" b="1" dirty="0" smtClean="0">
                <a:latin typeface="楷体" panose="02010609060101010101" pitchFamily="49" charset="-122"/>
                <a:ea typeface="楷体" panose="02010609060101010101" pitchFamily="49" charset="-122"/>
              </a:rPr>
              <a:t>（</a:t>
            </a:r>
            <a:r>
              <a:rPr lang="en-US" altLang="ja-JP" b="1" dirty="0">
                <a:latin typeface="楷体" panose="02010609060101010101" pitchFamily="49" charset="-122"/>
                <a:ea typeface="楷体" panose="02010609060101010101" pitchFamily="49" charset="-122"/>
              </a:rPr>
              <a:t>1</a:t>
            </a:r>
            <a:r>
              <a:rPr lang="ja-JP" altLang="en-US" b="1" dirty="0" smtClean="0">
                <a:latin typeface="楷体" panose="02010609060101010101" pitchFamily="49" charset="-122"/>
                <a:ea typeface="楷体" panose="02010609060101010101" pitchFamily="49" charset="-122"/>
              </a:rPr>
              <a:t>）</a:t>
            </a:r>
            <a:r>
              <a:rPr lang="zh-CN" altLang="en-US" b="1" dirty="0" smtClean="0">
                <a:latin typeface="楷体" panose="02010609060101010101" pitchFamily="49" charset="-122"/>
                <a:ea typeface="楷体" panose="02010609060101010101" pitchFamily="49" charset="-122"/>
              </a:rPr>
              <a:t>行政处罚告知书</a:t>
            </a:r>
            <a:endParaRPr lang="ja-JP" altLang="en-US" b="1" dirty="0">
              <a:latin typeface="楷体" panose="02010609060101010101" pitchFamily="49" charset="-122"/>
              <a:ea typeface="楷体" panose="02010609060101010101" pitchFamily="49" charset="-122"/>
            </a:endParaRPr>
          </a:p>
          <a:p>
            <a:pPr algn="r" eaLnBrk="1" hangingPunct="1">
              <a:defRPr/>
            </a:pPr>
            <a:r>
              <a:rPr lang="ja-JP" altLang="en-US" b="1" dirty="0">
                <a:latin typeface="楷体" panose="02010609060101010101" pitchFamily="49" charset="-122"/>
                <a:ea typeface="楷体" panose="02010609060101010101" pitchFamily="49" charset="-122"/>
              </a:rPr>
              <a:t>　　　　（</a:t>
            </a:r>
            <a:r>
              <a:rPr lang="en-US" altLang="ja-JP" b="1" dirty="0">
                <a:latin typeface="楷体" panose="02010609060101010101" pitchFamily="49" charset="-122"/>
                <a:ea typeface="楷体" panose="02010609060101010101" pitchFamily="49" charset="-122"/>
              </a:rPr>
              <a:t>2</a:t>
            </a:r>
            <a:r>
              <a:rPr lang="ja-JP" altLang="en-US" b="1" dirty="0" smtClean="0">
                <a:latin typeface="楷体" panose="02010609060101010101" pitchFamily="49" charset="-122"/>
                <a:ea typeface="楷体" panose="02010609060101010101" pitchFamily="49" charset="-122"/>
              </a:rPr>
              <a:t>）</a:t>
            </a:r>
            <a:r>
              <a:rPr lang="zh-CN" altLang="en-US" b="1" dirty="0" smtClean="0">
                <a:latin typeface="楷体" panose="02010609060101010101" pitchFamily="49" charset="-122"/>
                <a:ea typeface="楷体" panose="02010609060101010101" pitchFamily="49" charset="-122"/>
              </a:rPr>
              <a:t>听证告知书</a:t>
            </a:r>
            <a:endParaRPr lang="zh-CN" altLang="en-US" b="1" dirty="0">
              <a:latin typeface="楷体" panose="02010609060101010101" pitchFamily="49" charset="-122"/>
              <a:ea typeface="楷体" panose="02010609060101010101" pitchFamily="49" charset="-122"/>
            </a:endParaRPr>
          </a:p>
        </p:txBody>
      </p:sp>
      <p:sp>
        <p:nvSpPr>
          <p:cNvPr id="659462" name="Rectangle 6"/>
          <p:cNvSpPr>
            <a:spLocks noChangeArrowheads="1"/>
          </p:cNvSpPr>
          <p:nvPr/>
        </p:nvSpPr>
        <p:spPr bwMode="ltGray">
          <a:xfrm>
            <a:off x="396546" y="1622900"/>
            <a:ext cx="3960000" cy="585438"/>
          </a:xfrm>
          <a:prstGeom prst="rect">
            <a:avLst/>
          </a:prstGeom>
          <a:gradFill rotWithShape="1">
            <a:gsLst>
              <a:gs pos="0">
                <a:schemeClr val="accent2">
                  <a:gamma/>
                  <a:tint val="0"/>
                  <a:invGamma/>
                  <a:alpha val="0"/>
                </a:schemeClr>
              </a:gs>
              <a:gs pos="100000">
                <a:schemeClr val="accent2"/>
              </a:gs>
            </a:gsLst>
            <a:lin ang="0" scaled="1"/>
          </a:gradFill>
          <a:ln>
            <a:noFill/>
          </a:ln>
          <a:effectLst/>
        </p:spPr>
        <p:txBody>
          <a:bodyPr lIns="84353" tIns="42177" rIns="84353" bIns="42177" anchor="ctr"/>
          <a:lstStyle/>
          <a:p>
            <a:pPr algn="r" eaLnBrk="1" hangingPunct="1">
              <a:defRPr/>
            </a:pPr>
            <a:r>
              <a:rPr lang="ja-JP" altLang="en-US" b="1" dirty="0">
                <a:latin typeface="MS Mincho" panose="02020609040205080304" pitchFamily="49" charset="-128"/>
                <a:ea typeface="MS Mincho" panose="02020609040205080304" pitchFamily="49" charset="-128"/>
              </a:rPr>
              <a:t>　　　　　　　　　</a:t>
            </a:r>
            <a:r>
              <a:rPr lang="en-US" altLang="ja-JP" b="1" dirty="0" smtClean="0">
                <a:latin typeface="楷体" panose="02010609060101010101" pitchFamily="49" charset="-122"/>
                <a:ea typeface="楷体" panose="02010609060101010101" pitchFamily="49" charset="-122"/>
              </a:rPr>
              <a:t>1. </a:t>
            </a:r>
            <a:r>
              <a:rPr lang="zh-CN" altLang="en-US" b="1" dirty="0" smtClean="0">
                <a:latin typeface="楷体" panose="02010609060101010101" pitchFamily="49" charset="-122"/>
                <a:ea typeface="楷体" panose="02010609060101010101" pitchFamily="49" charset="-122"/>
              </a:rPr>
              <a:t>调查通知书</a:t>
            </a:r>
            <a:r>
              <a:rPr lang="ja-JP" altLang="en-US" b="1" dirty="0">
                <a:latin typeface="MS Mincho" panose="02020609040205080304" pitchFamily="49" charset="-128"/>
                <a:ea typeface="MS Mincho" panose="02020609040205080304" pitchFamily="49" charset="-128"/>
              </a:rPr>
              <a:t>　　　</a:t>
            </a:r>
            <a:endParaRPr lang="zh-CN" altLang="en-US" b="1" dirty="0">
              <a:latin typeface="MS Mincho" panose="02020609040205080304" pitchFamily="49" charset="-128"/>
              <a:ea typeface="MS Mincho" panose="02020609040205080304" pitchFamily="49" charset="-128"/>
            </a:endParaRPr>
          </a:p>
        </p:txBody>
      </p:sp>
      <p:grpSp>
        <p:nvGrpSpPr>
          <p:cNvPr id="82950" name="Group 39"/>
          <p:cNvGrpSpPr/>
          <p:nvPr/>
        </p:nvGrpSpPr>
        <p:grpSpPr bwMode="auto">
          <a:xfrm>
            <a:off x="747656" y="1567203"/>
            <a:ext cx="745406" cy="640115"/>
            <a:chOff x="1596" y="1152"/>
            <a:chExt cx="518" cy="516"/>
          </a:xfrm>
        </p:grpSpPr>
        <p:sp>
          <p:nvSpPr>
            <p:cNvPr id="82982" name="Oval 40"/>
            <p:cNvSpPr>
              <a:spLocks noChangeArrowheads="1"/>
            </p:cNvSpPr>
            <p:nvPr/>
          </p:nvSpPr>
          <p:spPr bwMode="gray">
            <a:xfrm>
              <a:off x="1596" y="1154"/>
              <a:ext cx="518" cy="514"/>
            </a:xfrm>
            <a:prstGeom prst="ellipse">
              <a:avLst/>
            </a:prstGeom>
            <a:solidFill>
              <a:schemeClr val="accent2"/>
            </a:solidFill>
            <a:ln w="28575" algn="ctr">
              <a:solidFill>
                <a:srgbClr val="F8F8F8">
                  <a:alpha val="70195"/>
                </a:srgbClr>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MS Mincho" panose="02020609040205080304" pitchFamily="49" charset="-128"/>
                <a:ea typeface="MS Mincho" panose="02020609040205080304" pitchFamily="49" charset="-128"/>
              </a:endParaRPr>
            </a:p>
          </p:txBody>
        </p:sp>
        <p:pic>
          <p:nvPicPr>
            <p:cNvPr id="82983" name="Picture 41" descr="cir_lighteffect0"/>
            <p:cNvPicPr>
              <a:picLocks noChangeAspect="1" noChangeArrowheads="1"/>
            </p:cNvPicPr>
            <p:nvPr/>
          </p:nvPicPr>
          <p:blipFill>
            <a:blip r:embed="rId1">
              <a:lum bright="18000" contrast="-12000"/>
              <a:extLst>
                <a:ext uri="{28A0092B-C50C-407E-A947-70E740481C1C}">
                  <a14:useLocalDpi xmlns:a14="http://schemas.microsoft.com/office/drawing/2010/main" val="0"/>
                </a:ext>
              </a:extLst>
            </a:blip>
            <a:srcRect/>
            <a:stretch>
              <a:fillRect/>
            </a:stretch>
          </p:blipFill>
          <p:spPr bwMode="gray">
            <a:xfrm>
              <a:off x="1609" y="1152"/>
              <a:ext cx="484"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59461" name="Rectangle 5"/>
          <p:cNvSpPr>
            <a:spLocks noChangeArrowheads="1"/>
          </p:cNvSpPr>
          <p:nvPr/>
        </p:nvSpPr>
        <p:spPr bwMode="ltGray">
          <a:xfrm>
            <a:off x="528258" y="3712858"/>
            <a:ext cx="3816000" cy="720000"/>
          </a:xfrm>
          <a:prstGeom prst="rect">
            <a:avLst/>
          </a:prstGeom>
          <a:gradFill rotWithShape="1">
            <a:gsLst>
              <a:gs pos="0">
                <a:schemeClr val="hlink">
                  <a:gamma/>
                  <a:tint val="0"/>
                  <a:invGamma/>
                  <a:alpha val="0"/>
                </a:schemeClr>
              </a:gs>
              <a:gs pos="100000">
                <a:schemeClr val="tx2">
                  <a:lumMod val="60000"/>
                  <a:lumOff val="40000"/>
                </a:schemeClr>
              </a:gs>
            </a:gsLst>
            <a:lin ang="0" scaled="1"/>
          </a:gradFill>
          <a:ln>
            <a:noFill/>
          </a:ln>
          <a:effectLst/>
        </p:spPr>
        <p:txBody>
          <a:bodyPr wrap="none" lIns="84353" tIns="42177" rIns="84353" bIns="42177" anchor="ctr"/>
          <a:lstStyle/>
          <a:p>
            <a:pPr algn="r" eaLnBrk="1" hangingPunct="1">
              <a:defRPr/>
            </a:pPr>
            <a:r>
              <a:rPr lang="ja-JP" altLang="en-US" b="1" dirty="0">
                <a:latin typeface="MS Mincho" panose="02020609040205080304" pitchFamily="49" charset="-128"/>
                <a:ea typeface="MS Mincho" panose="02020609040205080304" pitchFamily="49" charset="-128"/>
              </a:rPr>
              <a:t>　　　　　</a:t>
            </a:r>
            <a:r>
              <a:rPr lang="ja-JP" altLang="en-US" b="1" dirty="0">
                <a:latin typeface="楷体" panose="02010609060101010101" pitchFamily="49" charset="-122"/>
                <a:ea typeface="楷体" panose="02010609060101010101" pitchFamily="49" charset="-122"/>
              </a:rPr>
              <a:t>　</a:t>
            </a:r>
            <a:r>
              <a:rPr lang="en-US" altLang="ja-JP" b="1" dirty="0" smtClean="0">
                <a:latin typeface="楷体" panose="02010609060101010101" pitchFamily="49" charset="-122"/>
                <a:ea typeface="楷体" panose="02010609060101010101" pitchFamily="49" charset="-122"/>
              </a:rPr>
              <a:t>3. </a:t>
            </a:r>
            <a:r>
              <a:rPr lang="zh-CN" altLang="en-US" b="1" dirty="0" smtClean="0">
                <a:latin typeface="楷体" panose="02010609060101010101" pitchFamily="49" charset="-122"/>
                <a:ea typeface="楷体" panose="02010609060101010101" pitchFamily="49" charset="-122"/>
              </a:rPr>
              <a:t>行政处罚决定书</a:t>
            </a:r>
            <a:endParaRPr lang="zh-CN" altLang="en-US" b="1" dirty="0">
              <a:latin typeface="楷体" panose="02010609060101010101" pitchFamily="49" charset="-122"/>
              <a:ea typeface="楷体" panose="02010609060101010101" pitchFamily="49" charset="-122"/>
            </a:endParaRPr>
          </a:p>
        </p:txBody>
      </p:sp>
      <p:grpSp>
        <p:nvGrpSpPr>
          <p:cNvPr id="82951" name="Group 42"/>
          <p:cNvGrpSpPr/>
          <p:nvPr/>
        </p:nvGrpSpPr>
        <p:grpSpPr bwMode="auto">
          <a:xfrm>
            <a:off x="443228" y="3794156"/>
            <a:ext cx="745406" cy="638782"/>
            <a:chOff x="1596" y="1152"/>
            <a:chExt cx="518" cy="516"/>
          </a:xfrm>
        </p:grpSpPr>
        <p:sp>
          <p:nvSpPr>
            <p:cNvPr id="82980" name="Oval 43"/>
            <p:cNvSpPr>
              <a:spLocks noChangeArrowheads="1"/>
            </p:cNvSpPr>
            <p:nvPr/>
          </p:nvSpPr>
          <p:spPr bwMode="gray">
            <a:xfrm>
              <a:off x="1596" y="1154"/>
              <a:ext cx="518" cy="514"/>
            </a:xfrm>
            <a:prstGeom prst="ellipse">
              <a:avLst/>
            </a:prstGeom>
            <a:solidFill>
              <a:schemeClr val="tx2">
                <a:lumMod val="60000"/>
                <a:lumOff val="40000"/>
              </a:schemeClr>
            </a:solidFill>
            <a:ln w="28575" algn="ctr">
              <a:solidFill>
                <a:srgbClr val="F8F8F8">
                  <a:alpha val="70195"/>
                </a:srgbClr>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MS Mincho" panose="02020609040205080304" pitchFamily="49" charset="-128"/>
                <a:ea typeface="MS Mincho" panose="02020609040205080304" pitchFamily="49" charset="-128"/>
              </a:endParaRPr>
            </a:p>
          </p:txBody>
        </p:sp>
        <p:pic>
          <p:nvPicPr>
            <p:cNvPr id="82981" name="Picture 44" descr="cir_lighteffect0"/>
            <p:cNvPicPr>
              <a:picLocks noChangeAspect="1" noChangeArrowheads="1"/>
            </p:cNvPicPr>
            <p:nvPr/>
          </p:nvPicPr>
          <p:blipFill>
            <a:blip r:embed="rId1">
              <a:lum bright="18000" contrast="-12000"/>
              <a:extLst>
                <a:ext uri="{28A0092B-C50C-407E-A947-70E740481C1C}">
                  <a14:useLocalDpi xmlns:a14="http://schemas.microsoft.com/office/drawing/2010/main" val="0"/>
                </a:ext>
              </a:extLst>
            </a:blip>
            <a:srcRect/>
            <a:stretch>
              <a:fillRect/>
            </a:stretch>
          </p:blipFill>
          <p:spPr bwMode="gray">
            <a:xfrm>
              <a:off x="1609" y="1152"/>
              <a:ext cx="484"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2952" name="Group 45"/>
          <p:cNvGrpSpPr/>
          <p:nvPr/>
        </p:nvGrpSpPr>
        <p:grpSpPr bwMode="auto">
          <a:xfrm>
            <a:off x="603889" y="2595388"/>
            <a:ext cx="767284" cy="665454"/>
            <a:chOff x="1596" y="1152"/>
            <a:chExt cx="518" cy="516"/>
          </a:xfrm>
        </p:grpSpPr>
        <p:sp>
          <p:nvSpPr>
            <p:cNvPr id="82978" name="Oval 46"/>
            <p:cNvSpPr>
              <a:spLocks noChangeArrowheads="1"/>
            </p:cNvSpPr>
            <p:nvPr/>
          </p:nvSpPr>
          <p:spPr bwMode="gray">
            <a:xfrm>
              <a:off x="1596" y="1154"/>
              <a:ext cx="518" cy="514"/>
            </a:xfrm>
            <a:prstGeom prst="ellipse">
              <a:avLst/>
            </a:prstGeom>
            <a:solidFill>
              <a:schemeClr val="accent3"/>
            </a:solidFill>
            <a:ln w="28575" algn="ctr">
              <a:solidFill>
                <a:srgbClr val="F8F8F8">
                  <a:alpha val="70195"/>
                </a:srgbClr>
              </a:solidFill>
              <a:rou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MS Mincho" panose="02020609040205080304" pitchFamily="49" charset="-128"/>
                <a:ea typeface="MS Mincho" panose="02020609040205080304" pitchFamily="49" charset="-128"/>
              </a:endParaRPr>
            </a:p>
          </p:txBody>
        </p:sp>
        <p:pic>
          <p:nvPicPr>
            <p:cNvPr id="82979" name="Picture 47" descr="cir_lighteffect0"/>
            <p:cNvPicPr>
              <a:picLocks noChangeAspect="1" noChangeArrowheads="1"/>
            </p:cNvPicPr>
            <p:nvPr/>
          </p:nvPicPr>
          <p:blipFill>
            <a:blip r:embed="rId1">
              <a:lum bright="18000" contrast="-12000"/>
              <a:extLst>
                <a:ext uri="{28A0092B-C50C-407E-A947-70E740481C1C}">
                  <a14:useLocalDpi xmlns:a14="http://schemas.microsoft.com/office/drawing/2010/main" val="0"/>
                </a:ext>
              </a:extLst>
            </a:blip>
            <a:srcRect/>
            <a:stretch>
              <a:fillRect/>
            </a:stretch>
          </p:blipFill>
          <p:spPr bwMode="gray">
            <a:xfrm>
              <a:off x="1609" y="1152"/>
              <a:ext cx="484"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2953" name="Group 48"/>
          <p:cNvGrpSpPr/>
          <p:nvPr/>
        </p:nvGrpSpPr>
        <p:grpSpPr bwMode="auto">
          <a:xfrm>
            <a:off x="612570" y="3952866"/>
            <a:ext cx="407863" cy="264048"/>
            <a:chOff x="1890" y="1712"/>
            <a:chExt cx="399" cy="300"/>
          </a:xfrm>
        </p:grpSpPr>
        <p:sp>
          <p:nvSpPr>
            <p:cNvPr id="82976" name="Freeform 49"/>
            <p:cNvSpPr>
              <a:spLocks noEditPoints="1"/>
            </p:cNvSpPr>
            <p:nvPr/>
          </p:nvSpPr>
          <p:spPr bwMode="gray">
            <a:xfrm>
              <a:off x="1890" y="1712"/>
              <a:ext cx="200" cy="300"/>
            </a:xfrm>
            <a:custGeom>
              <a:avLst/>
              <a:gdLst>
                <a:gd name="T0" fmla="*/ 200 w 200"/>
                <a:gd name="T1" fmla="*/ 172 h 300"/>
                <a:gd name="T2" fmla="*/ 195 w 200"/>
                <a:gd name="T3" fmla="*/ 172 h 300"/>
                <a:gd name="T4" fmla="*/ 192 w 200"/>
                <a:gd name="T5" fmla="*/ 169 h 300"/>
                <a:gd name="T6" fmla="*/ 65 w 200"/>
                <a:gd name="T7" fmla="*/ 42 h 300"/>
                <a:gd name="T8" fmla="*/ 200 w 200"/>
                <a:gd name="T9" fmla="*/ 42 h 300"/>
                <a:gd name="T10" fmla="*/ 200 w 200"/>
                <a:gd name="T11" fmla="*/ 0 h 300"/>
                <a:gd name="T12" fmla="*/ 0 w 200"/>
                <a:gd name="T13" fmla="*/ 0 h 300"/>
                <a:gd name="T14" fmla="*/ 0 w 200"/>
                <a:gd name="T15" fmla="*/ 300 h 300"/>
                <a:gd name="T16" fmla="*/ 200 w 200"/>
                <a:gd name="T17" fmla="*/ 300 h 300"/>
                <a:gd name="T18" fmla="*/ 200 w 200"/>
                <a:gd name="T19" fmla="*/ 258 h 300"/>
                <a:gd name="T20" fmla="*/ 65 w 200"/>
                <a:gd name="T21" fmla="*/ 258 h 300"/>
                <a:gd name="T22" fmla="*/ 150 w 200"/>
                <a:gd name="T23" fmla="*/ 174 h 300"/>
                <a:gd name="T24" fmla="*/ 186 w 200"/>
                <a:gd name="T25" fmla="*/ 208 h 300"/>
                <a:gd name="T26" fmla="*/ 189 w 200"/>
                <a:gd name="T27" fmla="*/ 211 h 300"/>
                <a:gd name="T28" fmla="*/ 195 w 200"/>
                <a:gd name="T29" fmla="*/ 214 h 300"/>
                <a:gd name="T30" fmla="*/ 200 w 200"/>
                <a:gd name="T31" fmla="*/ 214 h 300"/>
                <a:gd name="T32" fmla="*/ 200 w 200"/>
                <a:gd name="T33" fmla="*/ 172 h 300"/>
                <a:gd name="T34" fmla="*/ 42 w 200"/>
                <a:gd name="T35" fmla="*/ 64 h 300"/>
                <a:gd name="T36" fmla="*/ 126 w 200"/>
                <a:gd name="T37" fmla="*/ 150 h 300"/>
                <a:gd name="T38" fmla="*/ 42 w 200"/>
                <a:gd name="T39" fmla="*/ 234 h 300"/>
                <a:gd name="T40" fmla="*/ 42 w 200"/>
                <a:gd name="T41" fmla="*/ 64 h 3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0" h="300">
                  <a:moveTo>
                    <a:pt x="200" y="172"/>
                  </a:moveTo>
                  <a:lnTo>
                    <a:pt x="195" y="172"/>
                  </a:lnTo>
                  <a:lnTo>
                    <a:pt x="192" y="169"/>
                  </a:lnTo>
                  <a:lnTo>
                    <a:pt x="65" y="42"/>
                  </a:lnTo>
                  <a:lnTo>
                    <a:pt x="200" y="42"/>
                  </a:lnTo>
                  <a:lnTo>
                    <a:pt x="200" y="0"/>
                  </a:lnTo>
                  <a:lnTo>
                    <a:pt x="0" y="0"/>
                  </a:lnTo>
                  <a:lnTo>
                    <a:pt x="0" y="300"/>
                  </a:lnTo>
                  <a:lnTo>
                    <a:pt x="200" y="300"/>
                  </a:lnTo>
                  <a:lnTo>
                    <a:pt x="200" y="258"/>
                  </a:lnTo>
                  <a:lnTo>
                    <a:pt x="65" y="258"/>
                  </a:lnTo>
                  <a:lnTo>
                    <a:pt x="150" y="174"/>
                  </a:lnTo>
                  <a:lnTo>
                    <a:pt x="186" y="208"/>
                  </a:lnTo>
                  <a:lnTo>
                    <a:pt x="189" y="211"/>
                  </a:lnTo>
                  <a:lnTo>
                    <a:pt x="195" y="214"/>
                  </a:lnTo>
                  <a:lnTo>
                    <a:pt x="200" y="214"/>
                  </a:lnTo>
                  <a:lnTo>
                    <a:pt x="200" y="172"/>
                  </a:lnTo>
                  <a:close/>
                  <a:moveTo>
                    <a:pt x="42" y="64"/>
                  </a:moveTo>
                  <a:lnTo>
                    <a:pt x="126" y="150"/>
                  </a:lnTo>
                  <a:lnTo>
                    <a:pt x="42" y="234"/>
                  </a:lnTo>
                  <a:lnTo>
                    <a:pt x="42" y="64"/>
                  </a:lnTo>
                  <a:close/>
                </a:path>
              </a:pathLst>
            </a:custGeom>
            <a:solidFill>
              <a:srgbClr val="FFFFFF"/>
            </a:solidFill>
            <a:ln w="0">
              <a:solidFill>
                <a:srgbClr val="FFFFFF"/>
              </a:solidFill>
              <a:prstDash val="solid"/>
              <a:round/>
            </a:ln>
            <a:effectLst>
              <a:outerShdw dist="35921" dir="2700000" algn="ctr" rotWithShape="0">
                <a:srgbClr val="000000">
                  <a:alpha val="50000"/>
                </a:srgbClr>
              </a:outerShdw>
            </a:effectLst>
          </p:spPr>
          <p:txBody>
            <a:bodyPr/>
            <a:lstStyle/>
            <a:p>
              <a:endParaRPr lang="zh-CN" altLang="en-US" dirty="0">
                <a:latin typeface="MS Mincho" panose="02020609040205080304" pitchFamily="49" charset="-128"/>
                <a:ea typeface="MS Mincho" panose="02020609040205080304" pitchFamily="49" charset="-128"/>
              </a:endParaRPr>
            </a:p>
          </p:txBody>
        </p:sp>
        <p:sp>
          <p:nvSpPr>
            <p:cNvPr id="82977" name="Freeform 50"/>
            <p:cNvSpPr>
              <a:spLocks noEditPoints="1"/>
            </p:cNvSpPr>
            <p:nvPr/>
          </p:nvSpPr>
          <p:spPr bwMode="gray">
            <a:xfrm>
              <a:off x="2090" y="1712"/>
              <a:ext cx="199" cy="300"/>
            </a:xfrm>
            <a:custGeom>
              <a:avLst/>
              <a:gdLst>
                <a:gd name="T0" fmla="*/ 0 w 199"/>
                <a:gd name="T1" fmla="*/ 214 h 300"/>
                <a:gd name="T2" fmla="*/ 6 w 199"/>
                <a:gd name="T3" fmla="*/ 214 h 300"/>
                <a:gd name="T4" fmla="*/ 10 w 199"/>
                <a:gd name="T5" fmla="*/ 211 h 300"/>
                <a:gd name="T6" fmla="*/ 15 w 199"/>
                <a:gd name="T7" fmla="*/ 208 h 300"/>
                <a:gd name="T8" fmla="*/ 51 w 199"/>
                <a:gd name="T9" fmla="*/ 174 h 300"/>
                <a:gd name="T10" fmla="*/ 135 w 199"/>
                <a:gd name="T11" fmla="*/ 258 h 300"/>
                <a:gd name="T12" fmla="*/ 0 w 199"/>
                <a:gd name="T13" fmla="*/ 258 h 300"/>
                <a:gd name="T14" fmla="*/ 0 w 199"/>
                <a:gd name="T15" fmla="*/ 300 h 300"/>
                <a:gd name="T16" fmla="*/ 199 w 199"/>
                <a:gd name="T17" fmla="*/ 300 h 300"/>
                <a:gd name="T18" fmla="*/ 199 w 199"/>
                <a:gd name="T19" fmla="*/ 0 h 300"/>
                <a:gd name="T20" fmla="*/ 0 w 199"/>
                <a:gd name="T21" fmla="*/ 0 h 300"/>
                <a:gd name="T22" fmla="*/ 0 w 199"/>
                <a:gd name="T23" fmla="*/ 42 h 300"/>
                <a:gd name="T24" fmla="*/ 135 w 199"/>
                <a:gd name="T25" fmla="*/ 42 h 300"/>
                <a:gd name="T26" fmla="*/ 7 w 199"/>
                <a:gd name="T27" fmla="*/ 169 h 300"/>
                <a:gd name="T28" fmla="*/ 4 w 199"/>
                <a:gd name="T29" fmla="*/ 172 h 300"/>
                <a:gd name="T30" fmla="*/ 0 w 199"/>
                <a:gd name="T31" fmla="*/ 172 h 300"/>
                <a:gd name="T32" fmla="*/ 0 w 199"/>
                <a:gd name="T33" fmla="*/ 214 h 300"/>
                <a:gd name="T34" fmla="*/ 157 w 199"/>
                <a:gd name="T35" fmla="*/ 234 h 300"/>
                <a:gd name="T36" fmla="*/ 73 w 199"/>
                <a:gd name="T37" fmla="*/ 150 h 300"/>
                <a:gd name="T38" fmla="*/ 157 w 199"/>
                <a:gd name="T39" fmla="*/ 64 h 300"/>
                <a:gd name="T40" fmla="*/ 157 w 199"/>
                <a:gd name="T41" fmla="*/ 234 h 3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99" h="300">
                  <a:moveTo>
                    <a:pt x="0" y="214"/>
                  </a:moveTo>
                  <a:lnTo>
                    <a:pt x="6" y="214"/>
                  </a:lnTo>
                  <a:lnTo>
                    <a:pt x="10" y="211"/>
                  </a:lnTo>
                  <a:lnTo>
                    <a:pt x="15" y="208"/>
                  </a:lnTo>
                  <a:lnTo>
                    <a:pt x="51" y="174"/>
                  </a:lnTo>
                  <a:lnTo>
                    <a:pt x="135" y="258"/>
                  </a:lnTo>
                  <a:lnTo>
                    <a:pt x="0" y="258"/>
                  </a:lnTo>
                  <a:lnTo>
                    <a:pt x="0" y="300"/>
                  </a:lnTo>
                  <a:lnTo>
                    <a:pt x="199" y="300"/>
                  </a:lnTo>
                  <a:lnTo>
                    <a:pt x="199" y="0"/>
                  </a:lnTo>
                  <a:lnTo>
                    <a:pt x="0" y="0"/>
                  </a:lnTo>
                  <a:lnTo>
                    <a:pt x="0" y="42"/>
                  </a:lnTo>
                  <a:lnTo>
                    <a:pt x="135" y="42"/>
                  </a:lnTo>
                  <a:lnTo>
                    <a:pt x="7" y="169"/>
                  </a:lnTo>
                  <a:lnTo>
                    <a:pt x="4" y="172"/>
                  </a:lnTo>
                  <a:lnTo>
                    <a:pt x="0" y="172"/>
                  </a:lnTo>
                  <a:lnTo>
                    <a:pt x="0" y="214"/>
                  </a:lnTo>
                  <a:close/>
                  <a:moveTo>
                    <a:pt x="157" y="234"/>
                  </a:moveTo>
                  <a:lnTo>
                    <a:pt x="73" y="150"/>
                  </a:lnTo>
                  <a:lnTo>
                    <a:pt x="157" y="64"/>
                  </a:lnTo>
                  <a:lnTo>
                    <a:pt x="157" y="234"/>
                  </a:lnTo>
                  <a:close/>
                </a:path>
              </a:pathLst>
            </a:custGeom>
            <a:solidFill>
              <a:srgbClr val="FFFFFF"/>
            </a:solidFill>
            <a:ln w="0">
              <a:solidFill>
                <a:srgbClr val="FFFFFF"/>
              </a:solidFill>
              <a:prstDash val="solid"/>
              <a:round/>
            </a:ln>
            <a:effectLst>
              <a:outerShdw dist="35921" dir="2700000" algn="ctr" rotWithShape="0">
                <a:srgbClr val="000000">
                  <a:alpha val="50000"/>
                </a:srgbClr>
              </a:outerShdw>
            </a:effectLst>
          </p:spPr>
          <p:txBody>
            <a:bodyPr/>
            <a:lstStyle/>
            <a:p>
              <a:endParaRPr lang="zh-CN" altLang="en-US" dirty="0">
                <a:latin typeface="MS Mincho" panose="02020609040205080304" pitchFamily="49" charset="-128"/>
                <a:ea typeface="MS Mincho" panose="02020609040205080304" pitchFamily="49" charset="-128"/>
              </a:endParaRPr>
            </a:p>
          </p:txBody>
        </p:sp>
      </p:grpSp>
      <p:grpSp>
        <p:nvGrpSpPr>
          <p:cNvPr id="82954" name="Group 52"/>
          <p:cNvGrpSpPr/>
          <p:nvPr/>
        </p:nvGrpSpPr>
        <p:grpSpPr bwMode="auto">
          <a:xfrm>
            <a:off x="744531" y="2768753"/>
            <a:ext cx="418802" cy="310723"/>
            <a:chOff x="1919" y="2690"/>
            <a:chExt cx="342" cy="384"/>
          </a:xfrm>
        </p:grpSpPr>
        <p:sp>
          <p:nvSpPr>
            <p:cNvPr id="82972" name="Freeform 53"/>
            <p:cNvSpPr/>
            <p:nvPr/>
          </p:nvSpPr>
          <p:spPr bwMode="gray">
            <a:xfrm>
              <a:off x="1919" y="2725"/>
              <a:ext cx="128" cy="349"/>
            </a:xfrm>
            <a:custGeom>
              <a:avLst/>
              <a:gdLst>
                <a:gd name="T0" fmla="*/ 34 w 127"/>
                <a:gd name="T1" fmla="*/ 0 h 350"/>
                <a:gd name="T2" fmla="*/ 21 w 127"/>
                <a:gd name="T3" fmla="*/ 2 h 350"/>
                <a:gd name="T4" fmla="*/ 10 w 127"/>
                <a:gd name="T5" fmla="*/ 9 h 350"/>
                <a:gd name="T6" fmla="*/ 3 w 127"/>
                <a:gd name="T7" fmla="*/ 21 h 350"/>
                <a:gd name="T8" fmla="*/ 0 w 127"/>
                <a:gd name="T9" fmla="*/ 35 h 350"/>
                <a:gd name="T10" fmla="*/ 0 w 127"/>
                <a:gd name="T11" fmla="*/ 314 h 350"/>
                <a:gd name="T12" fmla="*/ 3 w 127"/>
                <a:gd name="T13" fmla="*/ 328 h 350"/>
                <a:gd name="T14" fmla="*/ 10 w 127"/>
                <a:gd name="T15" fmla="*/ 340 h 350"/>
                <a:gd name="T16" fmla="*/ 21 w 127"/>
                <a:gd name="T17" fmla="*/ 347 h 350"/>
                <a:gd name="T18" fmla="*/ 34 w 127"/>
                <a:gd name="T19" fmla="*/ 349 h 350"/>
                <a:gd name="T20" fmla="*/ 128 w 127"/>
                <a:gd name="T21" fmla="*/ 349 h 350"/>
                <a:gd name="T22" fmla="*/ 128 w 127"/>
                <a:gd name="T23" fmla="*/ 313 h 350"/>
                <a:gd name="T24" fmla="*/ 36 w 127"/>
                <a:gd name="T25" fmla="*/ 313 h 350"/>
                <a:gd name="T26" fmla="*/ 36 w 127"/>
                <a:gd name="T27" fmla="*/ 0 h 350"/>
                <a:gd name="T28" fmla="*/ 34 w 127"/>
                <a:gd name="T29" fmla="*/ 0 h 3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7" h="350">
                  <a:moveTo>
                    <a:pt x="34" y="0"/>
                  </a:moveTo>
                  <a:lnTo>
                    <a:pt x="21" y="2"/>
                  </a:lnTo>
                  <a:lnTo>
                    <a:pt x="10" y="9"/>
                  </a:lnTo>
                  <a:lnTo>
                    <a:pt x="3" y="21"/>
                  </a:lnTo>
                  <a:lnTo>
                    <a:pt x="0" y="35"/>
                  </a:lnTo>
                  <a:lnTo>
                    <a:pt x="0" y="315"/>
                  </a:lnTo>
                  <a:lnTo>
                    <a:pt x="3" y="329"/>
                  </a:lnTo>
                  <a:lnTo>
                    <a:pt x="10" y="341"/>
                  </a:lnTo>
                  <a:lnTo>
                    <a:pt x="21" y="348"/>
                  </a:lnTo>
                  <a:lnTo>
                    <a:pt x="34" y="350"/>
                  </a:lnTo>
                  <a:lnTo>
                    <a:pt x="127" y="350"/>
                  </a:lnTo>
                  <a:lnTo>
                    <a:pt x="127" y="314"/>
                  </a:lnTo>
                  <a:lnTo>
                    <a:pt x="36" y="314"/>
                  </a:lnTo>
                  <a:lnTo>
                    <a:pt x="36" y="0"/>
                  </a:lnTo>
                  <a:lnTo>
                    <a:pt x="34" y="0"/>
                  </a:lnTo>
                  <a:close/>
                </a:path>
              </a:pathLst>
            </a:custGeom>
            <a:solidFill>
              <a:srgbClr val="FFFFFF"/>
            </a:solidFill>
            <a:ln w="0">
              <a:solidFill>
                <a:srgbClr val="FFFFFF"/>
              </a:solidFill>
              <a:prstDash val="solid"/>
              <a:round/>
            </a:ln>
            <a:effectLst>
              <a:outerShdw dist="35921" dir="2700000" algn="ctr" rotWithShape="0">
                <a:srgbClr val="000000">
                  <a:alpha val="50000"/>
                </a:srgbClr>
              </a:outerShdw>
            </a:effectLst>
          </p:spPr>
          <p:txBody>
            <a:bodyPr/>
            <a:lstStyle/>
            <a:p>
              <a:endParaRPr lang="zh-CN" altLang="en-US" dirty="0">
                <a:latin typeface="MS Mincho" panose="02020609040205080304" pitchFamily="49" charset="-128"/>
                <a:ea typeface="MS Mincho" panose="02020609040205080304" pitchFamily="49" charset="-128"/>
              </a:endParaRPr>
            </a:p>
          </p:txBody>
        </p:sp>
        <p:sp>
          <p:nvSpPr>
            <p:cNvPr id="82973" name="Freeform 54"/>
            <p:cNvSpPr>
              <a:spLocks noEditPoints="1"/>
            </p:cNvSpPr>
            <p:nvPr/>
          </p:nvSpPr>
          <p:spPr bwMode="gray">
            <a:xfrm>
              <a:off x="2001" y="2690"/>
              <a:ext cx="260" cy="384"/>
            </a:xfrm>
            <a:custGeom>
              <a:avLst/>
              <a:gdLst>
                <a:gd name="T0" fmla="*/ 239 w 260"/>
                <a:gd name="T1" fmla="*/ 382 h 384"/>
                <a:gd name="T2" fmla="*/ 257 w 260"/>
                <a:gd name="T3" fmla="*/ 363 h 384"/>
                <a:gd name="T4" fmla="*/ 260 w 260"/>
                <a:gd name="T5" fmla="*/ 34 h 384"/>
                <a:gd name="T6" fmla="*/ 249 w 260"/>
                <a:gd name="T7" fmla="*/ 10 h 384"/>
                <a:gd name="T8" fmla="*/ 225 w 260"/>
                <a:gd name="T9" fmla="*/ 0 h 384"/>
                <a:gd name="T10" fmla="*/ 57 w 260"/>
                <a:gd name="T11" fmla="*/ 1 h 384"/>
                <a:gd name="T12" fmla="*/ 48 w 260"/>
                <a:gd name="T13" fmla="*/ 7 h 384"/>
                <a:gd name="T14" fmla="*/ 45 w 260"/>
                <a:gd name="T15" fmla="*/ 18 h 384"/>
                <a:gd name="T16" fmla="*/ 44 w 260"/>
                <a:gd name="T17" fmla="*/ 123 h 384"/>
                <a:gd name="T18" fmla="*/ 33 w 260"/>
                <a:gd name="T19" fmla="*/ 145 h 384"/>
                <a:gd name="T20" fmla="*/ 18 w 260"/>
                <a:gd name="T21" fmla="*/ 175 h 384"/>
                <a:gd name="T22" fmla="*/ 6 w 260"/>
                <a:gd name="T23" fmla="*/ 202 h 384"/>
                <a:gd name="T24" fmla="*/ 2 w 260"/>
                <a:gd name="T25" fmla="*/ 213 h 384"/>
                <a:gd name="T26" fmla="*/ 0 w 260"/>
                <a:gd name="T27" fmla="*/ 220 h 384"/>
                <a:gd name="T28" fmla="*/ 2 w 260"/>
                <a:gd name="T29" fmla="*/ 231 h 384"/>
                <a:gd name="T30" fmla="*/ 12 w 260"/>
                <a:gd name="T31" fmla="*/ 238 h 384"/>
                <a:gd name="T32" fmla="*/ 21 w 260"/>
                <a:gd name="T33" fmla="*/ 238 h 384"/>
                <a:gd name="T34" fmla="*/ 45 w 260"/>
                <a:gd name="T35" fmla="*/ 238 h 384"/>
                <a:gd name="T36" fmla="*/ 225 w 260"/>
                <a:gd name="T37" fmla="*/ 384 h 384"/>
                <a:gd name="T38" fmla="*/ 81 w 260"/>
                <a:gd name="T39" fmla="*/ 348 h 384"/>
                <a:gd name="T40" fmla="*/ 81 w 260"/>
                <a:gd name="T41" fmla="*/ 316 h 384"/>
                <a:gd name="T42" fmla="*/ 81 w 260"/>
                <a:gd name="T43" fmla="*/ 274 h 384"/>
                <a:gd name="T44" fmla="*/ 81 w 260"/>
                <a:gd name="T45" fmla="*/ 237 h 384"/>
                <a:gd name="T46" fmla="*/ 81 w 260"/>
                <a:gd name="T47" fmla="*/ 220 h 384"/>
                <a:gd name="T48" fmla="*/ 78 w 260"/>
                <a:gd name="T49" fmla="*/ 211 h 384"/>
                <a:gd name="T50" fmla="*/ 72 w 260"/>
                <a:gd name="T51" fmla="*/ 205 h 384"/>
                <a:gd name="T52" fmla="*/ 63 w 260"/>
                <a:gd name="T53" fmla="*/ 202 h 384"/>
                <a:gd name="T54" fmla="*/ 60 w 260"/>
                <a:gd name="T55" fmla="*/ 202 h 384"/>
                <a:gd name="T56" fmla="*/ 51 w 260"/>
                <a:gd name="T57" fmla="*/ 202 h 384"/>
                <a:gd name="T58" fmla="*/ 53 w 260"/>
                <a:gd name="T59" fmla="*/ 187 h 384"/>
                <a:gd name="T60" fmla="*/ 68 w 260"/>
                <a:gd name="T61" fmla="*/ 156 h 384"/>
                <a:gd name="T62" fmla="*/ 78 w 260"/>
                <a:gd name="T63" fmla="*/ 133 h 384"/>
                <a:gd name="T64" fmla="*/ 81 w 260"/>
                <a:gd name="T65" fmla="*/ 126 h 384"/>
                <a:gd name="T66" fmla="*/ 81 w 260"/>
                <a:gd name="T67" fmla="*/ 118 h 384"/>
                <a:gd name="T68" fmla="*/ 81 w 260"/>
                <a:gd name="T69" fmla="*/ 88 h 384"/>
                <a:gd name="T70" fmla="*/ 81 w 260"/>
                <a:gd name="T71" fmla="*/ 52 h 384"/>
                <a:gd name="T72" fmla="*/ 224 w 260"/>
                <a:gd name="T73" fmla="*/ 36 h 38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60" h="384">
                  <a:moveTo>
                    <a:pt x="225" y="384"/>
                  </a:moveTo>
                  <a:lnTo>
                    <a:pt x="239" y="382"/>
                  </a:lnTo>
                  <a:lnTo>
                    <a:pt x="249" y="375"/>
                  </a:lnTo>
                  <a:lnTo>
                    <a:pt x="257" y="363"/>
                  </a:lnTo>
                  <a:lnTo>
                    <a:pt x="260" y="349"/>
                  </a:lnTo>
                  <a:lnTo>
                    <a:pt x="260" y="34"/>
                  </a:lnTo>
                  <a:lnTo>
                    <a:pt x="257" y="21"/>
                  </a:lnTo>
                  <a:lnTo>
                    <a:pt x="249" y="10"/>
                  </a:lnTo>
                  <a:lnTo>
                    <a:pt x="239" y="3"/>
                  </a:lnTo>
                  <a:lnTo>
                    <a:pt x="225" y="0"/>
                  </a:lnTo>
                  <a:lnTo>
                    <a:pt x="63" y="0"/>
                  </a:lnTo>
                  <a:lnTo>
                    <a:pt x="57" y="1"/>
                  </a:lnTo>
                  <a:lnTo>
                    <a:pt x="53" y="3"/>
                  </a:lnTo>
                  <a:lnTo>
                    <a:pt x="48" y="7"/>
                  </a:lnTo>
                  <a:lnTo>
                    <a:pt x="47" y="12"/>
                  </a:lnTo>
                  <a:lnTo>
                    <a:pt x="45" y="18"/>
                  </a:lnTo>
                  <a:lnTo>
                    <a:pt x="45" y="118"/>
                  </a:lnTo>
                  <a:lnTo>
                    <a:pt x="44" y="123"/>
                  </a:lnTo>
                  <a:lnTo>
                    <a:pt x="39" y="133"/>
                  </a:lnTo>
                  <a:lnTo>
                    <a:pt x="33" y="145"/>
                  </a:lnTo>
                  <a:lnTo>
                    <a:pt x="26" y="160"/>
                  </a:lnTo>
                  <a:lnTo>
                    <a:pt x="18" y="175"/>
                  </a:lnTo>
                  <a:lnTo>
                    <a:pt x="12" y="190"/>
                  </a:lnTo>
                  <a:lnTo>
                    <a:pt x="6" y="202"/>
                  </a:lnTo>
                  <a:lnTo>
                    <a:pt x="3" y="210"/>
                  </a:lnTo>
                  <a:lnTo>
                    <a:pt x="2" y="213"/>
                  </a:lnTo>
                  <a:lnTo>
                    <a:pt x="0" y="217"/>
                  </a:lnTo>
                  <a:lnTo>
                    <a:pt x="0" y="220"/>
                  </a:lnTo>
                  <a:lnTo>
                    <a:pt x="0" y="226"/>
                  </a:lnTo>
                  <a:lnTo>
                    <a:pt x="2" y="231"/>
                  </a:lnTo>
                  <a:lnTo>
                    <a:pt x="6" y="235"/>
                  </a:lnTo>
                  <a:lnTo>
                    <a:pt x="12" y="238"/>
                  </a:lnTo>
                  <a:lnTo>
                    <a:pt x="18" y="238"/>
                  </a:lnTo>
                  <a:lnTo>
                    <a:pt x="21" y="238"/>
                  </a:lnTo>
                  <a:lnTo>
                    <a:pt x="32" y="238"/>
                  </a:lnTo>
                  <a:lnTo>
                    <a:pt x="45" y="238"/>
                  </a:lnTo>
                  <a:lnTo>
                    <a:pt x="45" y="384"/>
                  </a:lnTo>
                  <a:lnTo>
                    <a:pt x="225" y="384"/>
                  </a:lnTo>
                  <a:close/>
                  <a:moveTo>
                    <a:pt x="224" y="348"/>
                  </a:moveTo>
                  <a:lnTo>
                    <a:pt x="81" y="348"/>
                  </a:lnTo>
                  <a:lnTo>
                    <a:pt x="81" y="334"/>
                  </a:lnTo>
                  <a:lnTo>
                    <a:pt x="81" y="316"/>
                  </a:lnTo>
                  <a:lnTo>
                    <a:pt x="81" y="295"/>
                  </a:lnTo>
                  <a:lnTo>
                    <a:pt x="81" y="274"/>
                  </a:lnTo>
                  <a:lnTo>
                    <a:pt x="81" y="253"/>
                  </a:lnTo>
                  <a:lnTo>
                    <a:pt x="81" y="237"/>
                  </a:lnTo>
                  <a:lnTo>
                    <a:pt x="81" y="225"/>
                  </a:lnTo>
                  <a:lnTo>
                    <a:pt x="81" y="220"/>
                  </a:lnTo>
                  <a:lnTo>
                    <a:pt x="81" y="216"/>
                  </a:lnTo>
                  <a:lnTo>
                    <a:pt x="78" y="211"/>
                  </a:lnTo>
                  <a:lnTo>
                    <a:pt x="77" y="208"/>
                  </a:lnTo>
                  <a:lnTo>
                    <a:pt x="72" y="205"/>
                  </a:lnTo>
                  <a:lnTo>
                    <a:pt x="68" y="204"/>
                  </a:lnTo>
                  <a:lnTo>
                    <a:pt x="63" y="202"/>
                  </a:lnTo>
                  <a:lnTo>
                    <a:pt x="62" y="202"/>
                  </a:lnTo>
                  <a:lnTo>
                    <a:pt x="60" y="202"/>
                  </a:lnTo>
                  <a:lnTo>
                    <a:pt x="56" y="202"/>
                  </a:lnTo>
                  <a:lnTo>
                    <a:pt x="51" y="202"/>
                  </a:lnTo>
                  <a:lnTo>
                    <a:pt x="45" y="202"/>
                  </a:lnTo>
                  <a:lnTo>
                    <a:pt x="53" y="187"/>
                  </a:lnTo>
                  <a:lnTo>
                    <a:pt x="60" y="171"/>
                  </a:lnTo>
                  <a:lnTo>
                    <a:pt x="68" y="156"/>
                  </a:lnTo>
                  <a:lnTo>
                    <a:pt x="74" y="142"/>
                  </a:lnTo>
                  <a:lnTo>
                    <a:pt x="78" y="133"/>
                  </a:lnTo>
                  <a:lnTo>
                    <a:pt x="80" y="130"/>
                  </a:lnTo>
                  <a:lnTo>
                    <a:pt x="81" y="126"/>
                  </a:lnTo>
                  <a:lnTo>
                    <a:pt x="81" y="123"/>
                  </a:lnTo>
                  <a:lnTo>
                    <a:pt x="81" y="118"/>
                  </a:lnTo>
                  <a:lnTo>
                    <a:pt x="81" y="106"/>
                  </a:lnTo>
                  <a:lnTo>
                    <a:pt x="81" y="88"/>
                  </a:lnTo>
                  <a:lnTo>
                    <a:pt x="81" y="70"/>
                  </a:lnTo>
                  <a:lnTo>
                    <a:pt x="81" y="52"/>
                  </a:lnTo>
                  <a:lnTo>
                    <a:pt x="81" y="36"/>
                  </a:lnTo>
                  <a:lnTo>
                    <a:pt x="224" y="36"/>
                  </a:lnTo>
                  <a:lnTo>
                    <a:pt x="224" y="348"/>
                  </a:lnTo>
                  <a:close/>
                </a:path>
              </a:pathLst>
            </a:custGeom>
            <a:solidFill>
              <a:srgbClr val="FFFFFF"/>
            </a:solidFill>
            <a:ln w="0">
              <a:solidFill>
                <a:srgbClr val="FFFFFF"/>
              </a:solidFill>
              <a:prstDash val="solid"/>
              <a:round/>
            </a:ln>
            <a:effectLst>
              <a:outerShdw dist="35921" dir="2700000" algn="ctr" rotWithShape="0">
                <a:srgbClr val="000000">
                  <a:alpha val="50000"/>
                </a:srgbClr>
              </a:outerShdw>
            </a:effectLst>
          </p:spPr>
          <p:txBody>
            <a:bodyPr/>
            <a:lstStyle/>
            <a:p>
              <a:endParaRPr lang="zh-CN" altLang="en-US" dirty="0">
                <a:latin typeface="MS Mincho" panose="02020609040205080304" pitchFamily="49" charset="-128"/>
                <a:ea typeface="MS Mincho" panose="02020609040205080304" pitchFamily="49" charset="-128"/>
              </a:endParaRPr>
            </a:p>
          </p:txBody>
        </p:sp>
        <p:sp>
          <p:nvSpPr>
            <p:cNvPr id="82974" name="Rectangle 55"/>
            <p:cNvSpPr>
              <a:spLocks noChangeArrowheads="1"/>
            </p:cNvSpPr>
            <p:nvPr/>
          </p:nvSpPr>
          <p:spPr bwMode="gray">
            <a:xfrm>
              <a:off x="2099" y="2792"/>
              <a:ext cx="27" cy="40"/>
            </a:xfrm>
            <a:prstGeom prst="rect">
              <a:avLst/>
            </a:prstGeom>
            <a:solidFill>
              <a:srgbClr val="FFFFFF"/>
            </a:solidFill>
            <a:ln w="0">
              <a:solidFill>
                <a:srgbClr val="FFFFFF"/>
              </a:solidFill>
              <a:miter lim="800000"/>
            </a:ln>
            <a:effectLst>
              <a:outerShdw dist="35921" dir="2700000" algn="ctr" rotWithShape="0">
                <a:srgbClr val="000000">
                  <a:alpha val="50000"/>
                </a:srgbClr>
              </a:outerShdw>
            </a:effectLst>
          </p:spPr>
          <p:txBody>
            <a:bodyPr/>
            <a:lstStyle>
              <a:lvl1pPr algn="ctr">
                <a:defRPr>
                  <a:solidFill>
                    <a:schemeClr val="tx1"/>
                  </a:solidFill>
                  <a:latin typeface="Tahoma" panose="020B0604030504040204" pitchFamily="34" charset="0"/>
                  <a:ea typeface="宋体" pitchFamily="2" charset="-122"/>
                </a:defRPr>
              </a:lvl1pPr>
              <a:lvl2pPr marL="742950" indent="-285750" algn="ctr">
                <a:defRPr>
                  <a:solidFill>
                    <a:schemeClr val="tx1"/>
                  </a:solidFill>
                  <a:latin typeface="Tahoma" panose="020B0604030504040204" pitchFamily="34" charset="0"/>
                  <a:ea typeface="宋体" pitchFamily="2" charset="-122"/>
                </a:defRPr>
              </a:lvl2pPr>
              <a:lvl3pPr marL="1143000" indent="-228600" algn="ctr">
                <a:defRPr>
                  <a:solidFill>
                    <a:schemeClr val="tx1"/>
                  </a:solidFill>
                  <a:latin typeface="Tahoma" panose="020B0604030504040204" pitchFamily="34" charset="0"/>
                  <a:ea typeface="宋体" pitchFamily="2" charset="-122"/>
                </a:defRPr>
              </a:lvl3pPr>
              <a:lvl4pPr marL="1600200" indent="-228600" algn="ctr">
                <a:defRPr>
                  <a:solidFill>
                    <a:schemeClr val="tx1"/>
                  </a:solidFill>
                  <a:latin typeface="Tahoma" panose="020B0604030504040204" pitchFamily="34" charset="0"/>
                  <a:ea typeface="宋体" pitchFamily="2" charset="-122"/>
                </a:defRPr>
              </a:lvl4pPr>
              <a:lvl5pPr marL="2057400" indent="-228600" algn="ctr">
                <a:defRPr>
                  <a:solidFill>
                    <a:schemeClr val="tx1"/>
                  </a:solidFill>
                  <a:latin typeface="Tahoma" panose="020B0604030504040204"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anose="020B0604030504040204"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anose="020B0604030504040204"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anose="020B0604030504040204"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anose="020B0604030504040204" pitchFamily="34" charset="0"/>
                  <a:ea typeface="宋体" pitchFamily="2" charset="-122"/>
                </a:defRPr>
              </a:lvl9pPr>
            </a:lstStyle>
            <a:p>
              <a:pPr eaLnBrk="1" hangingPunct="1"/>
              <a:endParaRPr lang="zh-CN" altLang="en-US" dirty="0">
                <a:latin typeface="MS Mincho" panose="02020609040205080304" pitchFamily="49" charset="-128"/>
                <a:ea typeface="MS Mincho" panose="02020609040205080304" pitchFamily="49" charset="-128"/>
              </a:endParaRPr>
            </a:p>
          </p:txBody>
        </p:sp>
        <p:sp>
          <p:nvSpPr>
            <p:cNvPr id="82975" name="Rectangle 56"/>
            <p:cNvSpPr>
              <a:spLocks noChangeArrowheads="1"/>
            </p:cNvSpPr>
            <p:nvPr/>
          </p:nvSpPr>
          <p:spPr bwMode="gray">
            <a:xfrm>
              <a:off x="1955" y="2725"/>
              <a:ext cx="92" cy="35"/>
            </a:xfrm>
            <a:prstGeom prst="rect">
              <a:avLst/>
            </a:prstGeom>
            <a:solidFill>
              <a:srgbClr val="FFFFFF"/>
            </a:solidFill>
            <a:ln w="0">
              <a:solidFill>
                <a:srgbClr val="FFFFFF"/>
              </a:solidFill>
              <a:miter lim="800000"/>
            </a:ln>
            <a:effectLst>
              <a:outerShdw dist="35921" dir="2700000" algn="ctr" rotWithShape="0">
                <a:srgbClr val="000000">
                  <a:alpha val="50000"/>
                </a:srgbClr>
              </a:outerShdw>
            </a:effectLst>
          </p:spPr>
          <p:txBody>
            <a:bodyPr/>
            <a:lstStyle>
              <a:lvl1pPr algn="ctr">
                <a:defRPr>
                  <a:solidFill>
                    <a:schemeClr val="tx1"/>
                  </a:solidFill>
                  <a:latin typeface="Tahoma" panose="020B0604030504040204" pitchFamily="34" charset="0"/>
                  <a:ea typeface="宋体" pitchFamily="2" charset="-122"/>
                </a:defRPr>
              </a:lvl1pPr>
              <a:lvl2pPr marL="742950" indent="-285750" algn="ctr">
                <a:defRPr>
                  <a:solidFill>
                    <a:schemeClr val="tx1"/>
                  </a:solidFill>
                  <a:latin typeface="Tahoma" panose="020B0604030504040204" pitchFamily="34" charset="0"/>
                  <a:ea typeface="宋体" pitchFamily="2" charset="-122"/>
                </a:defRPr>
              </a:lvl2pPr>
              <a:lvl3pPr marL="1143000" indent="-228600" algn="ctr">
                <a:defRPr>
                  <a:solidFill>
                    <a:schemeClr val="tx1"/>
                  </a:solidFill>
                  <a:latin typeface="Tahoma" panose="020B0604030504040204" pitchFamily="34" charset="0"/>
                  <a:ea typeface="宋体" pitchFamily="2" charset="-122"/>
                </a:defRPr>
              </a:lvl3pPr>
              <a:lvl4pPr marL="1600200" indent="-228600" algn="ctr">
                <a:defRPr>
                  <a:solidFill>
                    <a:schemeClr val="tx1"/>
                  </a:solidFill>
                  <a:latin typeface="Tahoma" panose="020B0604030504040204" pitchFamily="34" charset="0"/>
                  <a:ea typeface="宋体" pitchFamily="2" charset="-122"/>
                </a:defRPr>
              </a:lvl4pPr>
              <a:lvl5pPr marL="2057400" indent="-228600" algn="ctr">
                <a:defRPr>
                  <a:solidFill>
                    <a:schemeClr val="tx1"/>
                  </a:solidFill>
                  <a:latin typeface="Tahoma" panose="020B0604030504040204"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anose="020B0604030504040204"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anose="020B0604030504040204"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anose="020B0604030504040204"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anose="020B0604030504040204" pitchFamily="34" charset="0"/>
                  <a:ea typeface="宋体" pitchFamily="2" charset="-122"/>
                </a:defRPr>
              </a:lvl9pPr>
            </a:lstStyle>
            <a:p>
              <a:pPr eaLnBrk="1" hangingPunct="1"/>
              <a:endParaRPr lang="zh-CN" altLang="en-US" dirty="0">
                <a:latin typeface="MS Mincho" panose="02020609040205080304" pitchFamily="49" charset="-128"/>
                <a:ea typeface="MS Mincho" panose="02020609040205080304" pitchFamily="49" charset="-128"/>
              </a:endParaRPr>
            </a:p>
          </p:txBody>
        </p:sp>
      </p:grpSp>
      <p:grpSp>
        <p:nvGrpSpPr>
          <p:cNvPr id="82955" name="Group 57"/>
          <p:cNvGrpSpPr/>
          <p:nvPr/>
        </p:nvGrpSpPr>
        <p:grpSpPr bwMode="auto">
          <a:xfrm>
            <a:off x="889863" y="1688558"/>
            <a:ext cx="482872" cy="416075"/>
            <a:chOff x="2430" y="1692"/>
            <a:chExt cx="339" cy="339"/>
          </a:xfrm>
        </p:grpSpPr>
        <p:sp>
          <p:nvSpPr>
            <p:cNvPr id="82970" name="Freeform 58"/>
            <p:cNvSpPr>
              <a:spLocks noEditPoints="1"/>
            </p:cNvSpPr>
            <p:nvPr/>
          </p:nvSpPr>
          <p:spPr bwMode="gray">
            <a:xfrm>
              <a:off x="2430" y="1692"/>
              <a:ext cx="339" cy="339"/>
            </a:xfrm>
            <a:custGeom>
              <a:avLst/>
              <a:gdLst>
                <a:gd name="T0" fmla="*/ 170 w 339"/>
                <a:gd name="T1" fmla="*/ 0 h 339"/>
                <a:gd name="T2" fmla="*/ 131 w 339"/>
                <a:gd name="T3" fmla="*/ 5 h 339"/>
                <a:gd name="T4" fmla="*/ 95 w 339"/>
                <a:gd name="T5" fmla="*/ 17 h 339"/>
                <a:gd name="T6" fmla="*/ 63 w 339"/>
                <a:gd name="T7" fmla="*/ 38 h 339"/>
                <a:gd name="T8" fmla="*/ 38 w 339"/>
                <a:gd name="T9" fmla="*/ 63 h 339"/>
                <a:gd name="T10" fmla="*/ 18 w 339"/>
                <a:gd name="T11" fmla="*/ 95 h 339"/>
                <a:gd name="T12" fmla="*/ 5 w 339"/>
                <a:gd name="T13" fmla="*/ 131 h 339"/>
                <a:gd name="T14" fmla="*/ 0 w 339"/>
                <a:gd name="T15" fmla="*/ 170 h 339"/>
                <a:gd name="T16" fmla="*/ 5 w 339"/>
                <a:gd name="T17" fmla="*/ 209 h 339"/>
                <a:gd name="T18" fmla="*/ 18 w 339"/>
                <a:gd name="T19" fmla="*/ 245 h 339"/>
                <a:gd name="T20" fmla="*/ 38 w 339"/>
                <a:gd name="T21" fmla="*/ 276 h 339"/>
                <a:gd name="T22" fmla="*/ 63 w 339"/>
                <a:gd name="T23" fmla="*/ 302 h 339"/>
                <a:gd name="T24" fmla="*/ 95 w 339"/>
                <a:gd name="T25" fmla="*/ 323 h 339"/>
                <a:gd name="T26" fmla="*/ 131 w 339"/>
                <a:gd name="T27" fmla="*/ 335 h 339"/>
                <a:gd name="T28" fmla="*/ 170 w 339"/>
                <a:gd name="T29" fmla="*/ 339 h 339"/>
                <a:gd name="T30" fmla="*/ 209 w 339"/>
                <a:gd name="T31" fmla="*/ 335 h 339"/>
                <a:gd name="T32" fmla="*/ 245 w 339"/>
                <a:gd name="T33" fmla="*/ 323 h 339"/>
                <a:gd name="T34" fmla="*/ 276 w 339"/>
                <a:gd name="T35" fmla="*/ 302 h 339"/>
                <a:gd name="T36" fmla="*/ 303 w 339"/>
                <a:gd name="T37" fmla="*/ 276 h 339"/>
                <a:gd name="T38" fmla="*/ 323 w 339"/>
                <a:gd name="T39" fmla="*/ 245 h 339"/>
                <a:gd name="T40" fmla="*/ 335 w 339"/>
                <a:gd name="T41" fmla="*/ 209 h 339"/>
                <a:gd name="T42" fmla="*/ 339 w 339"/>
                <a:gd name="T43" fmla="*/ 170 h 339"/>
                <a:gd name="T44" fmla="*/ 335 w 339"/>
                <a:gd name="T45" fmla="*/ 131 h 339"/>
                <a:gd name="T46" fmla="*/ 323 w 339"/>
                <a:gd name="T47" fmla="*/ 95 h 339"/>
                <a:gd name="T48" fmla="*/ 303 w 339"/>
                <a:gd name="T49" fmla="*/ 63 h 339"/>
                <a:gd name="T50" fmla="*/ 276 w 339"/>
                <a:gd name="T51" fmla="*/ 38 h 339"/>
                <a:gd name="T52" fmla="*/ 245 w 339"/>
                <a:gd name="T53" fmla="*/ 17 h 339"/>
                <a:gd name="T54" fmla="*/ 209 w 339"/>
                <a:gd name="T55" fmla="*/ 5 h 339"/>
                <a:gd name="T56" fmla="*/ 170 w 339"/>
                <a:gd name="T57" fmla="*/ 0 h 339"/>
                <a:gd name="T58" fmla="*/ 170 w 339"/>
                <a:gd name="T59" fmla="*/ 294 h 339"/>
                <a:gd name="T60" fmla="*/ 137 w 339"/>
                <a:gd name="T61" fmla="*/ 291 h 339"/>
                <a:gd name="T62" fmla="*/ 107 w 339"/>
                <a:gd name="T63" fmla="*/ 278 h 339"/>
                <a:gd name="T64" fmla="*/ 81 w 339"/>
                <a:gd name="T65" fmla="*/ 258 h 339"/>
                <a:gd name="T66" fmla="*/ 62 w 339"/>
                <a:gd name="T67" fmla="*/ 233 h 339"/>
                <a:gd name="T68" fmla="*/ 50 w 339"/>
                <a:gd name="T69" fmla="*/ 203 h 339"/>
                <a:gd name="T70" fmla="*/ 45 w 339"/>
                <a:gd name="T71" fmla="*/ 170 h 339"/>
                <a:gd name="T72" fmla="*/ 50 w 339"/>
                <a:gd name="T73" fmla="*/ 137 h 339"/>
                <a:gd name="T74" fmla="*/ 62 w 339"/>
                <a:gd name="T75" fmla="*/ 107 h 339"/>
                <a:gd name="T76" fmla="*/ 81 w 339"/>
                <a:gd name="T77" fmla="*/ 81 h 339"/>
                <a:gd name="T78" fmla="*/ 107 w 339"/>
                <a:gd name="T79" fmla="*/ 62 h 339"/>
                <a:gd name="T80" fmla="*/ 137 w 339"/>
                <a:gd name="T81" fmla="*/ 48 h 339"/>
                <a:gd name="T82" fmla="*/ 170 w 339"/>
                <a:gd name="T83" fmla="*/ 44 h 339"/>
                <a:gd name="T84" fmla="*/ 203 w 339"/>
                <a:gd name="T85" fmla="*/ 48 h 339"/>
                <a:gd name="T86" fmla="*/ 233 w 339"/>
                <a:gd name="T87" fmla="*/ 62 h 339"/>
                <a:gd name="T88" fmla="*/ 258 w 339"/>
                <a:gd name="T89" fmla="*/ 81 h 339"/>
                <a:gd name="T90" fmla="*/ 278 w 339"/>
                <a:gd name="T91" fmla="*/ 107 h 339"/>
                <a:gd name="T92" fmla="*/ 291 w 339"/>
                <a:gd name="T93" fmla="*/ 137 h 339"/>
                <a:gd name="T94" fmla="*/ 296 w 339"/>
                <a:gd name="T95" fmla="*/ 170 h 339"/>
                <a:gd name="T96" fmla="*/ 291 w 339"/>
                <a:gd name="T97" fmla="*/ 203 h 339"/>
                <a:gd name="T98" fmla="*/ 278 w 339"/>
                <a:gd name="T99" fmla="*/ 233 h 339"/>
                <a:gd name="T100" fmla="*/ 258 w 339"/>
                <a:gd name="T101" fmla="*/ 258 h 339"/>
                <a:gd name="T102" fmla="*/ 233 w 339"/>
                <a:gd name="T103" fmla="*/ 278 h 339"/>
                <a:gd name="T104" fmla="*/ 203 w 339"/>
                <a:gd name="T105" fmla="*/ 291 h 339"/>
                <a:gd name="T106" fmla="*/ 170 w 339"/>
                <a:gd name="T107" fmla="*/ 294 h 33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39" h="339">
                  <a:moveTo>
                    <a:pt x="170" y="0"/>
                  </a:moveTo>
                  <a:lnTo>
                    <a:pt x="131" y="5"/>
                  </a:lnTo>
                  <a:lnTo>
                    <a:pt x="95" y="17"/>
                  </a:lnTo>
                  <a:lnTo>
                    <a:pt x="63" y="38"/>
                  </a:lnTo>
                  <a:lnTo>
                    <a:pt x="38" y="63"/>
                  </a:lnTo>
                  <a:lnTo>
                    <a:pt x="18" y="95"/>
                  </a:lnTo>
                  <a:lnTo>
                    <a:pt x="5" y="131"/>
                  </a:lnTo>
                  <a:lnTo>
                    <a:pt x="0" y="170"/>
                  </a:lnTo>
                  <a:lnTo>
                    <a:pt x="5" y="209"/>
                  </a:lnTo>
                  <a:lnTo>
                    <a:pt x="18" y="245"/>
                  </a:lnTo>
                  <a:lnTo>
                    <a:pt x="38" y="276"/>
                  </a:lnTo>
                  <a:lnTo>
                    <a:pt x="63" y="302"/>
                  </a:lnTo>
                  <a:lnTo>
                    <a:pt x="95" y="323"/>
                  </a:lnTo>
                  <a:lnTo>
                    <a:pt x="131" y="335"/>
                  </a:lnTo>
                  <a:lnTo>
                    <a:pt x="170" y="339"/>
                  </a:lnTo>
                  <a:lnTo>
                    <a:pt x="209" y="335"/>
                  </a:lnTo>
                  <a:lnTo>
                    <a:pt x="245" y="323"/>
                  </a:lnTo>
                  <a:lnTo>
                    <a:pt x="276" y="302"/>
                  </a:lnTo>
                  <a:lnTo>
                    <a:pt x="303" y="276"/>
                  </a:lnTo>
                  <a:lnTo>
                    <a:pt x="323" y="245"/>
                  </a:lnTo>
                  <a:lnTo>
                    <a:pt x="335" y="209"/>
                  </a:lnTo>
                  <a:lnTo>
                    <a:pt x="339" y="170"/>
                  </a:lnTo>
                  <a:lnTo>
                    <a:pt x="335" y="131"/>
                  </a:lnTo>
                  <a:lnTo>
                    <a:pt x="323" y="95"/>
                  </a:lnTo>
                  <a:lnTo>
                    <a:pt x="303" y="63"/>
                  </a:lnTo>
                  <a:lnTo>
                    <a:pt x="276" y="38"/>
                  </a:lnTo>
                  <a:lnTo>
                    <a:pt x="245" y="17"/>
                  </a:lnTo>
                  <a:lnTo>
                    <a:pt x="209" y="5"/>
                  </a:lnTo>
                  <a:lnTo>
                    <a:pt x="170" y="0"/>
                  </a:lnTo>
                  <a:close/>
                  <a:moveTo>
                    <a:pt x="170" y="294"/>
                  </a:moveTo>
                  <a:lnTo>
                    <a:pt x="137" y="291"/>
                  </a:lnTo>
                  <a:lnTo>
                    <a:pt x="107" y="278"/>
                  </a:lnTo>
                  <a:lnTo>
                    <a:pt x="81" y="258"/>
                  </a:lnTo>
                  <a:lnTo>
                    <a:pt x="62" y="233"/>
                  </a:lnTo>
                  <a:lnTo>
                    <a:pt x="50" y="203"/>
                  </a:lnTo>
                  <a:lnTo>
                    <a:pt x="45" y="170"/>
                  </a:lnTo>
                  <a:lnTo>
                    <a:pt x="50" y="137"/>
                  </a:lnTo>
                  <a:lnTo>
                    <a:pt x="62" y="107"/>
                  </a:lnTo>
                  <a:lnTo>
                    <a:pt x="81" y="81"/>
                  </a:lnTo>
                  <a:lnTo>
                    <a:pt x="107" y="62"/>
                  </a:lnTo>
                  <a:lnTo>
                    <a:pt x="137" y="48"/>
                  </a:lnTo>
                  <a:lnTo>
                    <a:pt x="170" y="44"/>
                  </a:lnTo>
                  <a:lnTo>
                    <a:pt x="203" y="48"/>
                  </a:lnTo>
                  <a:lnTo>
                    <a:pt x="233" y="62"/>
                  </a:lnTo>
                  <a:lnTo>
                    <a:pt x="258" y="81"/>
                  </a:lnTo>
                  <a:lnTo>
                    <a:pt x="278" y="107"/>
                  </a:lnTo>
                  <a:lnTo>
                    <a:pt x="291" y="137"/>
                  </a:lnTo>
                  <a:lnTo>
                    <a:pt x="296" y="170"/>
                  </a:lnTo>
                  <a:lnTo>
                    <a:pt x="291" y="203"/>
                  </a:lnTo>
                  <a:lnTo>
                    <a:pt x="278" y="233"/>
                  </a:lnTo>
                  <a:lnTo>
                    <a:pt x="258" y="258"/>
                  </a:lnTo>
                  <a:lnTo>
                    <a:pt x="233" y="278"/>
                  </a:lnTo>
                  <a:lnTo>
                    <a:pt x="203" y="291"/>
                  </a:lnTo>
                  <a:lnTo>
                    <a:pt x="170" y="294"/>
                  </a:lnTo>
                  <a:close/>
                </a:path>
              </a:pathLst>
            </a:custGeom>
            <a:solidFill>
              <a:srgbClr val="FFFFFF"/>
            </a:solidFill>
            <a:ln>
              <a:noFill/>
            </a:ln>
            <a:effectLst>
              <a:outerShdw dist="35921" dir="2700000" algn="ctr" rotWithShape="0">
                <a:srgbClr val="000000">
                  <a:alpha val="50000"/>
                </a:srgbClr>
              </a:outerShdw>
            </a:effectLst>
            <a:extLst>
              <a:ext uri="{91240B29-F687-4F45-9708-019B960494DF}">
                <a14:hiddenLine xmlns:a14="http://schemas.microsoft.com/office/drawing/2010/main" w="0">
                  <a:solidFill>
                    <a:srgbClr val="000000"/>
                  </a:solidFill>
                  <a:prstDash val="solid"/>
                  <a:round/>
                </a14:hiddenLine>
              </a:ext>
            </a:extLst>
          </p:spPr>
          <p:txBody>
            <a:bodyPr/>
            <a:lstStyle/>
            <a:p>
              <a:endParaRPr lang="zh-CN" altLang="en-US" dirty="0">
                <a:latin typeface="MS Mincho" panose="02020609040205080304" pitchFamily="49" charset="-128"/>
                <a:ea typeface="MS Mincho" panose="02020609040205080304" pitchFamily="49" charset="-128"/>
              </a:endParaRPr>
            </a:p>
          </p:txBody>
        </p:sp>
        <p:sp>
          <p:nvSpPr>
            <p:cNvPr id="82971" name="Freeform 59"/>
            <p:cNvSpPr>
              <a:spLocks noEditPoints="1"/>
            </p:cNvSpPr>
            <p:nvPr/>
          </p:nvSpPr>
          <p:spPr bwMode="gray">
            <a:xfrm>
              <a:off x="2516" y="1798"/>
              <a:ext cx="169" cy="158"/>
            </a:xfrm>
            <a:custGeom>
              <a:avLst/>
              <a:gdLst>
                <a:gd name="T0" fmla="*/ 12 w 168"/>
                <a:gd name="T1" fmla="*/ 76 h 157"/>
                <a:gd name="T2" fmla="*/ 30 w 168"/>
                <a:gd name="T3" fmla="*/ 115 h 157"/>
                <a:gd name="T4" fmla="*/ 63 w 168"/>
                <a:gd name="T5" fmla="*/ 133 h 157"/>
                <a:gd name="T6" fmla="*/ 107 w 168"/>
                <a:gd name="T7" fmla="*/ 133 h 157"/>
                <a:gd name="T8" fmla="*/ 140 w 168"/>
                <a:gd name="T9" fmla="*/ 115 h 157"/>
                <a:gd name="T10" fmla="*/ 158 w 168"/>
                <a:gd name="T11" fmla="*/ 76 h 157"/>
                <a:gd name="T12" fmla="*/ 164 w 168"/>
                <a:gd name="T13" fmla="*/ 101 h 157"/>
                <a:gd name="T14" fmla="*/ 143 w 168"/>
                <a:gd name="T15" fmla="*/ 137 h 157"/>
                <a:gd name="T16" fmla="*/ 107 w 168"/>
                <a:gd name="T17" fmla="*/ 157 h 157"/>
                <a:gd name="T18" fmla="*/ 61 w 168"/>
                <a:gd name="T19" fmla="*/ 157 h 157"/>
                <a:gd name="T20" fmla="*/ 27 w 168"/>
                <a:gd name="T21" fmla="*/ 137 h 157"/>
                <a:gd name="T22" fmla="*/ 4 w 168"/>
                <a:gd name="T23" fmla="*/ 101 h 157"/>
                <a:gd name="T24" fmla="*/ 39 w 168"/>
                <a:gd name="T25" fmla="*/ 45 h 157"/>
                <a:gd name="T26" fmla="*/ 27 w 168"/>
                <a:gd name="T27" fmla="*/ 42 h 157"/>
                <a:gd name="T28" fmla="*/ 19 w 168"/>
                <a:gd name="T29" fmla="*/ 34 h 157"/>
                <a:gd name="T30" fmla="*/ 16 w 168"/>
                <a:gd name="T31" fmla="*/ 22 h 157"/>
                <a:gd name="T32" fmla="*/ 19 w 168"/>
                <a:gd name="T33" fmla="*/ 12 h 157"/>
                <a:gd name="T34" fmla="*/ 27 w 168"/>
                <a:gd name="T35" fmla="*/ 3 h 157"/>
                <a:gd name="T36" fmla="*/ 39 w 168"/>
                <a:gd name="T37" fmla="*/ 0 h 157"/>
                <a:gd name="T38" fmla="*/ 49 w 168"/>
                <a:gd name="T39" fmla="*/ 3 h 157"/>
                <a:gd name="T40" fmla="*/ 58 w 168"/>
                <a:gd name="T41" fmla="*/ 12 h 157"/>
                <a:gd name="T42" fmla="*/ 61 w 168"/>
                <a:gd name="T43" fmla="*/ 22 h 157"/>
                <a:gd name="T44" fmla="*/ 58 w 168"/>
                <a:gd name="T45" fmla="*/ 34 h 157"/>
                <a:gd name="T46" fmla="*/ 49 w 168"/>
                <a:gd name="T47" fmla="*/ 42 h 157"/>
                <a:gd name="T48" fmla="*/ 39 w 168"/>
                <a:gd name="T49" fmla="*/ 45 h 157"/>
                <a:gd name="T50" fmla="*/ 125 w 168"/>
                <a:gd name="T51" fmla="*/ 45 h 157"/>
                <a:gd name="T52" fmla="*/ 115 w 168"/>
                <a:gd name="T53" fmla="*/ 39 h 157"/>
                <a:gd name="T54" fmla="*/ 109 w 168"/>
                <a:gd name="T55" fmla="*/ 28 h 157"/>
                <a:gd name="T56" fmla="*/ 109 w 168"/>
                <a:gd name="T57" fmla="*/ 16 h 157"/>
                <a:gd name="T58" fmla="*/ 115 w 168"/>
                <a:gd name="T59" fmla="*/ 6 h 157"/>
                <a:gd name="T60" fmla="*/ 125 w 168"/>
                <a:gd name="T61" fmla="*/ 1 h 157"/>
                <a:gd name="T62" fmla="*/ 137 w 168"/>
                <a:gd name="T63" fmla="*/ 1 h 157"/>
                <a:gd name="T64" fmla="*/ 146 w 168"/>
                <a:gd name="T65" fmla="*/ 6 h 157"/>
                <a:gd name="T66" fmla="*/ 152 w 168"/>
                <a:gd name="T67" fmla="*/ 16 h 157"/>
                <a:gd name="T68" fmla="*/ 152 w 168"/>
                <a:gd name="T69" fmla="*/ 28 h 157"/>
                <a:gd name="T70" fmla="*/ 146 w 168"/>
                <a:gd name="T71" fmla="*/ 39 h 157"/>
                <a:gd name="T72" fmla="*/ 137 w 168"/>
                <a:gd name="T73" fmla="*/ 45 h 1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68" h="157">
                  <a:moveTo>
                    <a:pt x="0" y="76"/>
                  </a:moveTo>
                  <a:lnTo>
                    <a:pt x="12" y="76"/>
                  </a:lnTo>
                  <a:lnTo>
                    <a:pt x="18" y="97"/>
                  </a:lnTo>
                  <a:lnTo>
                    <a:pt x="30" y="114"/>
                  </a:lnTo>
                  <a:lnTo>
                    <a:pt x="43" y="126"/>
                  </a:lnTo>
                  <a:lnTo>
                    <a:pt x="63" y="132"/>
                  </a:lnTo>
                  <a:lnTo>
                    <a:pt x="84" y="135"/>
                  </a:lnTo>
                  <a:lnTo>
                    <a:pt x="106" y="132"/>
                  </a:lnTo>
                  <a:lnTo>
                    <a:pt x="124" y="126"/>
                  </a:lnTo>
                  <a:lnTo>
                    <a:pt x="139" y="114"/>
                  </a:lnTo>
                  <a:lnTo>
                    <a:pt x="150" y="97"/>
                  </a:lnTo>
                  <a:lnTo>
                    <a:pt x="157" y="76"/>
                  </a:lnTo>
                  <a:lnTo>
                    <a:pt x="168" y="76"/>
                  </a:lnTo>
                  <a:lnTo>
                    <a:pt x="163" y="100"/>
                  </a:lnTo>
                  <a:lnTo>
                    <a:pt x="154" y="120"/>
                  </a:lnTo>
                  <a:lnTo>
                    <a:pt x="142" y="136"/>
                  </a:lnTo>
                  <a:lnTo>
                    <a:pt x="126" y="148"/>
                  </a:lnTo>
                  <a:lnTo>
                    <a:pt x="106" y="156"/>
                  </a:lnTo>
                  <a:lnTo>
                    <a:pt x="84" y="157"/>
                  </a:lnTo>
                  <a:lnTo>
                    <a:pt x="61" y="156"/>
                  </a:lnTo>
                  <a:lnTo>
                    <a:pt x="43" y="148"/>
                  </a:lnTo>
                  <a:lnTo>
                    <a:pt x="27" y="136"/>
                  </a:lnTo>
                  <a:lnTo>
                    <a:pt x="13" y="120"/>
                  </a:lnTo>
                  <a:lnTo>
                    <a:pt x="4" y="100"/>
                  </a:lnTo>
                  <a:lnTo>
                    <a:pt x="0" y="76"/>
                  </a:lnTo>
                  <a:close/>
                  <a:moveTo>
                    <a:pt x="39" y="45"/>
                  </a:moveTo>
                  <a:lnTo>
                    <a:pt x="33" y="45"/>
                  </a:lnTo>
                  <a:lnTo>
                    <a:pt x="27" y="42"/>
                  </a:lnTo>
                  <a:lnTo>
                    <a:pt x="22" y="39"/>
                  </a:lnTo>
                  <a:lnTo>
                    <a:pt x="19" y="34"/>
                  </a:lnTo>
                  <a:lnTo>
                    <a:pt x="16" y="28"/>
                  </a:lnTo>
                  <a:lnTo>
                    <a:pt x="16" y="22"/>
                  </a:lnTo>
                  <a:lnTo>
                    <a:pt x="16" y="16"/>
                  </a:lnTo>
                  <a:lnTo>
                    <a:pt x="19" y="12"/>
                  </a:lnTo>
                  <a:lnTo>
                    <a:pt x="22" y="6"/>
                  </a:lnTo>
                  <a:lnTo>
                    <a:pt x="27" y="3"/>
                  </a:lnTo>
                  <a:lnTo>
                    <a:pt x="33" y="1"/>
                  </a:lnTo>
                  <a:lnTo>
                    <a:pt x="39" y="0"/>
                  </a:lnTo>
                  <a:lnTo>
                    <a:pt x="45" y="1"/>
                  </a:lnTo>
                  <a:lnTo>
                    <a:pt x="49" y="3"/>
                  </a:lnTo>
                  <a:lnTo>
                    <a:pt x="55" y="6"/>
                  </a:lnTo>
                  <a:lnTo>
                    <a:pt x="58" y="12"/>
                  </a:lnTo>
                  <a:lnTo>
                    <a:pt x="61" y="16"/>
                  </a:lnTo>
                  <a:lnTo>
                    <a:pt x="61" y="22"/>
                  </a:lnTo>
                  <a:lnTo>
                    <a:pt x="61" y="28"/>
                  </a:lnTo>
                  <a:lnTo>
                    <a:pt x="58" y="34"/>
                  </a:lnTo>
                  <a:lnTo>
                    <a:pt x="55" y="39"/>
                  </a:lnTo>
                  <a:lnTo>
                    <a:pt x="49" y="42"/>
                  </a:lnTo>
                  <a:lnTo>
                    <a:pt x="45" y="45"/>
                  </a:lnTo>
                  <a:lnTo>
                    <a:pt x="39" y="45"/>
                  </a:lnTo>
                  <a:close/>
                  <a:moveTo>
                    <a:pt x="130" y="45"/>
                  </a:moveTo>
                  <a:lnTo>
                    <a:pt x="124" y="45"/>
                  </a:lnTo>
                  <a:lnTo>
                    <a:pt x="118" y="42"/>
                  </a:lnTo>
                  <a:lnTo>
                    <a:pt x="114" y="39"/>
                  </a:lnTo>
                  <a:lnTo>
                    <a:pt x="109" y="34"/>
                  </a:lnTo>
                  <a:lnTo>
                    <a:pt x="108" y="28"/>
                  </a:lnTo>
                  <a:lnTo>
                    <a:pt x="106" y="22"/>
                  </a:lnTo>
                  <a:lnTo>
                    <a:pt x="108" y="16"/>
                  </a:lnTo>
                  <a:lnTo>
                    <a:pt x="109" y="12"/>
                  </a:lnTo>
                  <a:lnTo>
                    <a:pt x="114" y="6"/>
                  </a:lnTo>
                  <a:lnTo>
                    <a:pt x="118" y="3"/>
                  </a:lnTo>
                  <a:lnTo>
                    <a:pt x="124" y="1"/>
                  </a:lnTo>
                  <a:lnTo>
                    <a:pt x="130" y="0"/>
                  </a:lnTo>
                  <a:lnTo>
                    <a:pt x="136" y="1"/>
                  </a:lnTo>
                  <a:lnTo>
                    <a:pt x="141" y="3"/>
                  </a:lnTo>
                  <a:lnTo>
                    <a:pt x="145" y="6"/>
                  </a:lnTo>
                  <a:lnTo>
                    <a:pt x="150" y="12"/>
                  </a:lnTo>
                  <a:lnTo>
                    <a:pt x="151" y="16"/>
                  </a:lnTo>
                  <a:lnTo>
                    <a:pt x="153" y="22"/>
                  </a:lnTo>
                  <a:lnTo>
                    <a:pt x="151" y="28"/>
                  </a:lnTo>
                  <a:lnTo>
                    <a:pt x="150" y="34"/>
                  </a:lnTo>
                  <a:lnTo>
                    <a:pt x="145" y="39"/>
                  </a:lnTo>
                  <a:lnTo>
                    <a:pt x="141" y="42"/>
                  </a:lnTo>
                  <a:lnTo>
                    <a:pt x="136" y="45"/>
                  </a:lnTo>
                  <a:lnTo>
                    <a:pt x="130" y="45"/>
                  </a:lnTo>
                  <a:close/>
                </a:path>
              </a:pathLst>
            </a:custGeom>
            <a:solidFill>
              <a:srgbClr val="FFFFFF"/>
            </a:solidFill>
            <a:ln w="0">
              <a:solidFill>
                <a:srgbClr val="FFFFFF"/>
              </a:solidFill>
              <a:prstDash val="solid"/>
              <a:round/>
            </a:ln>
            <a:effectLst>
              <a:outerShdw dist="35921" dir="2700000" algn="ctr" rotWithShape="0">
                <a:srgbClr val="000000">
                  <a:alpha val="50000"/>
                </a:srgbClr>
              </a:outerShdw>
            </a:effectLst>
          </p:spPr>
          <p:txBody>
            <a:bodyPr/>
            <a:lstStyle/>
            <a:p>
              <a:endParaRPr lang="zh-CN" altLang="en-US" dirty="0">
                <a:latin typeface="MS Mincho" panose="02020609040205080304" pitchFamily="49" charset="-128"/>
                <a:ea typeface="MS Mincho" panose="02020609040205080304" pitchFamily="49" charset="-128"/>
              </a:endParaRPr>
            </a:p>
          </p:txBody>
        </p:sp>
      </p:grpSp>
      <p:sp>
        <p:nvSpPr>
          <p:cNvPr id="82956" name="AutoShape 60"/>
          <p:cNvSpPr>
            <a:spLocks noChangeArrowheads="1"/>
          </p:cNvSpPr>
          <p:nvPr/>
        </p:nvSpPr>
        <p:spPr bwMode="gray">
          <a:xfrm>
            <a:off x="318915" y="1296343"/>
            <a:ext cx="8286104" cy="3568643"/>
          </a:xfrm>
          <a:prstGeom prst="roundRect">
            <a:avLst>
              <a:gd name="adj" fmla="val 4657"/>
            </a:avLst>
          </a:prstGeom>
          <a:noFill/>
          <a:ln w="3175" cap="rnd">
            <a:solidFill>
              <a:schemeClr val="tx1">
                <a:alpha val="30196"/>
              </a:schemeClr>
            </a:solidFill>
            <a:prstDash val="sysDot"/>
            <a:round/>
          </a:ln>
          <a:extLst>
            <a:ext uri="{909E8E84-426E-40DD-AFC4-6F175D3DCCD1}">
              <a14:hiddenFill xmlns:a14="http://schemas.microsoft.com/office/drawing/2010/main">
                <a:solidFill>
                  <a:srgbClr val="FFFFFF"/>
                </a:solidFill>
              </a14:hiddenFill>
            </a:ext>
          </a:extLst>
        </p:spPr>
        <p:txBody>
          <a:bodyPr wrap="none" lIns="84353" tIns="42177" rIns="84353" bIns="42177"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endParaRPr lang="zh-CN" altLang="en-US" sz="1700" dirty="0">
              <a:latin typeface="MS Mincho" panose="02020609040205080304" pitchFamily="49" charset="-128"/>
              <a:ea typeface="MS Mincho" panose="02020609040205080304" pitchFamily="49" charset="-128"/>
            </a:endParaRPr>
          </a:p>
        </p:txBody>
      </p:sp>
      <p:sp>
        <p:nvSpPr>
          <p:cNvPr id="82957" name="Rectangle 63"/>
          <p:cNvSpPr>
            <a:spLocks noChangeArrowheads="1"/>
          </p:cNvSpPr>
          <p:nvPr/>
        </p:nvSpPr>
        <p:spPr bwMode="gray">
          <a:xfrm>
            <a:off x="4430490" y="1624626"/>
            <a:ext cx="4534568" cy="577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spcBef>
                <a:spcPct val="0"/>
              </a:spcBef>
              <a:buClrTx/>
              <a:buSzTx/>
              <a:buNone/>
            </a:pPr>
            <a:r>
              <a:rPr lang="zh-CN" altLang="en-US" sz="1600" dirty="0" smtClean="0">
                <a:latin typeface="楷体" panose="02010609060101010101" pitchFamily="49" charset="-122"/>
                <a:ea typeface="楷体" panose="02010609060101010101" pitchFamily="49" charset="-122"/>
              </a:rPr>
              <a:t>  规定期限内</a:t>
            </a:r>
            <a:r>
              <a:rPr lang="ja-JP" altLang="en-US" sz="1600" dirty="0">
                <a:latin typeface="楷体" panose="02010609060101010101" pitchFamily="49" charset="-122"/>
                <a:ea typeface="楷体" panose="02010609060101010101" pitchFamily="49" charset="-122"/>
              </a:rPr>
              <a:t>（</a:t>
            </a:r>
            <a:r>
              <a:rPr lang="zh-CN" altLang="en-US" sz="1600" dirty="0">
                <a:latin typeface="楷体" panose="02010609060101010101" pitchFamily="49" charset="-122"/>
                <a:ea typeface="楷体" panose="02010609060101010101" pitchFamily="49" charset="-122"/>
              </a:rPr>
              <a:t>数日</a:t>
            </a:r>
            <a:r>
              <a:rPr lang="ja-JP" altLang="en-US" sz="1600" dirty="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提交文件材料</a:t>
            </a:r>
            <a:r>
              <a:rPr lang="ja-JP" altLang="en-US" sz="1600" dirty="0" smtClean="0">
                <a:latin typeface="楷体" panose="02010609060101010101" pitchFamily="49" charset="-122"/>
                <a:ea typeface="楷体" panose="02010609060101010101" pitchFamily="49" charset="-122"/>
              </a:rPr>
              <a:t>、</a:t>
            </a:r>
            <a:endParaRPr lang="en-US" altLang="ja-JP" sz="1600" dirty="0" smtClean="0">
              <a:latin typeface="楷体" panose="02010609060101010101" pitchFamily="49" charset="-122"/>
              <a:ea typeface="楷体" panose="02010609060101010101" pitchFamily="49" charset="-122"/>
            </a:endParaRPr>
          </a:p>
          <a:p>
            <a:pPr>
              <a:spcBef>
                <a:spcPct val="0"/>
              </a:spcBef>
              <a:buClrTx/>
              <a:buSzTx/>
              <a:buNone/>
            </a:pPr>
            <a:r>
              <a:rPr lang="zh-CN" altLang="en-US" sz="1600" dirty="0" smtClean="0">
                <a:latin typeface="楷体" panose="02010609060101010101" pitchFamily="49" charset="-122"/>
                <a:ea typeface="楷体" panose="02010609060101010101" pitchFamily="49" charset="-122"/>
              </a:rPr>
              <a:t>  进行口头说明</a:t>
            </a:r>
            <a:endParaRPr lang="zh-CN" altLang="en-US" sz="1600" dirty="0">
              <a:latin typeface="楷体" panose="02010609060101010101" pitchFamily="49" charset="-122"/>
              <a:ea typeface="楷体" panose="02010609060101010101" pitchFamily="49" charset="-122"/>
            </a:endParaRPr>
          </a:p>
        </p:txBody>
      </p:sp>
      <p:sp>
        <p:nvSpPr>
          <p:cNvPr id="82958" name="Rectangle 64"/>
          <p:cNvSpPr>
            <a:spLocks noChangeArrowheads="1"/>
          </p:cNvSpPr>
          <p:nvPr/>
        </p:nvSpPr>
        <p:spPr bwMode="gray">
          <a:xfrm>
            <a:off x="4500578" y="2647204"/>
            <a:ext cx="2940343" cy="331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r>
              <a:rPr lang="ja-JP" altLang="en-US"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不足</a:t>
            </a:r>
            <a:r>
              <a:rPr lang="en-US" altLang="ja-JP" sz="1600" dirty="0" smtClean="0">
                <a:latin typeface="楷体" panose="02010609060101010101" pitchFamily="49" charset="-122"/>
                <a:ea typeface="楷体" panose="02010609060101010101" pitchFamily="49" charset="-122"/>
              </a:rPr>
              <a:t>5</a:t>
            </a:r>
            <a:r>
              <a:rPr lang="zh-CN" altLang="en-US" sz="1600" dirty="0">
                <a:latin typeface="楷体" panose="02010609060101010101" pitchFamily="49" charset="-122"/>
                <a:ea typeface="楷体" panose="02010609060101010101" pitchFamily="49" charset="-122"/>
              </a:rPr>
              <a:t>万元</a:t>
            </a:r>
            <a:r>
              <a:rPr lang="ja-JP" altLang="en-US"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可提出异议</a:t>
            </a:r>
            <a:r>
              <a:rPr lang="ja-JP" altLang="en-US" sz="1600" dirty="0" smtClean="0">
                <a:latin typeface="楷体" panose="02010609060101010101" pitchFamily="49" charset="-122"/>
                <a:ea typeface="楷体" panose="02010609060101010101" pitchFamily="49" charset="-122"/>
              </a:rPr>
              <a:t>）</a:t>
            </a:r>
            <a:endParaRPr lang="zh-CN" altLang="en-US" sz="1600" dirty="0">
              <a:latin typeface="楷体" panose="02010609060101010101" pitchFamily="49" charset="-122"/>
              <a:ea typeface="楷体" panose="02010609060101010101" pitchFamily="49" charset="-122"/>
            </a:endParaRPr>
          </a:p>
        </p:txBody>
      </p:sp>
      <p:sp>
        <p:nvSpPr>
          <p:cNvPr id="82959" name="Rectangle 65"/>
          <p:cNvSpPr>
            <a:spLocks noChangeArrowheads="1"/>
          </p:cNvSpPr>
          <p:nvPr/>
        </p:nvSpPr>
        <p:spPr bwMode="gray">
          <a:xfrm>
            <a:off x="4500578" y="2971094"/>
            <a:ext cx="3555896" cy="331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a:spcBef>
                <a:spcPct val="0"/>
              </a:spcBef>
              <a:buClrTx/>
              <a:buSzTx/>
              <a:buNone/>
            </a:pPr>
            <a:r>
              <a:rPr lang="zh-CN" altLang="en-US" sz="1600" dirty="0" smtClean="0">
                <a:latin typeface="楷体" panose="02010609060101010101" pitchFamily="49" charset="-122"/>
                <a:ea typeface="楷体" panose="02010609060101010101" pitchFamily="49" charset="-122"/>
              </a:rPr>
              <a:t>（</a:t>
            </a:r>
            <a:r>
              <a:rPr lang="en-US" altLang="ja-JP" sz="1600" dirty="0" smtClean="0">
                <a:latin typeface="楷体" panose="02010609060101010101" pitchFamily="49" charset="-122"/>
                <a:ea typeface="楷体" panose="02010609060101010101" pitchFamily="49" charset="-122"/>
              </a:rPr>
              <a:t>5</a:t>
            </a:r>
            <a:r>
              <a:rPr lang="zh-CN" altLang="en-US" sz="1600" dirty="0" smtClean="0">
                <a:latin typeface="楷体" panose="02010609060101010101" pitchFamily="49" charset="-122"/>
                <a:ea typeface="楷体" panose="02010609060101010101" pitchFamily="49" charset="-122"/>
              </a:rPr>
              <a:t>万元以上的罚款</a:t>
            </a:r>
            <a:r>
              <a:rPr lang="ja-JP" altLang="en-US"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可提出异议</a:t>
            </a:r>
            <a:r>
              <a:rPr lang="ja-JP" altLang="en-US" sz="1600" dirty="0" smtClean="0">
                <a:latin typeface="楷体" panose="02010609060101010101" pitchFamily="49" charset="-122"/>
                <a:ea typeface="楷体" panose="02010609060101010101" pitchFamily="49" charset="-122"/>
              </a:rPr>
              <a:t>）</a:t>
            </a:r>
            <a:endParaRPr lang="zh-CN" altLang="en-US" sz="1600" dirty="0">
              <a:latin typeface="楷体" panose="02010609060101010101" pitchFamily="49" charset="-122"/>
              <a:ea typeface="楷体" panose="02010609060101010101" pitchFamily="49" charset="-122"/>
            </a:endParaRPr>
          </a:p>
        </p:txBody>
      </p:sp>
      <p:sp>
        <p:nvSpPr>
          <p:cNvPr id="82960" name="Rectangle 71"/>
          <p:cNvSpPr>
            <a:spLocks noChangeArrowheads="1"/>
          </p:cNvSpPr>
          <p:nvPr/>
        </p:nvSpPr>
        <p:spPr bwMode="gray">
          <a:xfrm>
            <a:off x="4257524" y="3614596"/>
            <a:ext cx="4347495" cy="331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r>
              <a:rPr lang="en-US" altLang="ja-JP" sz="1600" dirty="0" smtClean="0">
                <a:solidFill>
                  <a:srgbClr val="C00000"/>
                </a:solidFill>
                <a:latin typeface="楷体" panose="02010609060101010101" pitchFamily="49" charset="-122"/>
                <a:ea typeface="楷体" panose="02010609060101010101" pitchFamily="49" charset="-122"/>
              </a:rPr>
              <a:t>15</a:t>
            </a:r>
            <a:r>
              <a:rPr lang="zh-CN" altLang="en-US" sz="1600" dirty="0" smtClean="0">
                <a:solidFill>
                  <a:srgbClr val="C00000"/>
                </a:solidFill>
                <a:latin typeface="楷体" panose="02010609060101010101" pitchFamily="49" charset="-122"/>
                <a:ea typeface="楷体" panose="02010609060101010101" pitchFamily="49" charset="-122"/>
              </a:rPr>
              <a:t>日内缴纳</a:t>
            </a:r>
            <a:r>
              <a:rPr lang="zh-CN" altLang="en-US" sz="1600" dirty="0">
                <a:solidFill>
                  <a:srgbClr val="C00000"/>
                </a:solidFill>
                <a:latin typeface="楷体" panose="02010609060101010101" pitchFamily="49" charset="-122"/>
                <a:ea typeface="楷体" panose="02010609060101010101" pitchFamily="49" charset="-122"/>
              </a:rPr>
              <a:t>罚款</a:t>
            </a:r>
            <a:r>
              <a:rPr lang="zh-CN" altLang="en-US" sz="1600" dirty="0" smtClean="0">
                <a:solidFill>
                  <a:srgbClr val="C00000"/>
                </a:solidFill>
                <a:latin typeface="楷体" panose="02010609060101010101" pitchFamily="49" charset="-122"/>
                <a:ea typeface="楷体" panose="02010609060101010101" pitchFamily="49" charset="-122"/>
              </a:rPr>
              <a:t>（</a:t>
            </a:r>
            <a:r>
              <a:rPr lang="zh-CN" altLang="en-US" sz="1600" u="sng" dirty="0" smtClean="0">
                <a:solidFill>
                  <a:srgbClr val="C00000"/>
                </a:solidFill>
                <a:latin typeface="楷体" panose="02010609060101010101" pitchFamily="49" charset="-122"/>
                <a:ea typeface="楷体" panose="02010609060101010101" pitchFamily="49" charset="-122"/>
              </a:rPr>
              <a:t>逾期则日</a:t>
            </a:r>
            <a:r>
              <a:rPr lang="en-US" altLang="zh-CN" sz="1600" u="sng" dirty="0" smtClean="0">
                <a:solidFill>
                  <a:srgbClr val="C00000"/>
                </a:solidFill>
                <a:latin typeface="楷体" panose="02010609060101010101" pitchFamily="49" charset="-122"/>
                <a:ea typeface="楷体" panose="02010609060101010101" pitchFamily="49" charset="-122"/>
              </a:rPr>
              <a:t>3%</a:t>
            </a:r>
            <a:r>
              <a:rPr lang="zh-CN" altLang="en-US" sz="1600" u="sng" dirty="0" smtClean="0">
                <a:solidFill>
                  <a:srgbClr val="C00000"/>
                </a:solidFill>
                <a:latin typeface="楷体" panose="02010609060101010101" pitchFamily="49" charset="-122"/>
                <a:ea typeface="楷体" panose="02010609060101010101" pitchFamily="49" charset="-122"/>
              </a:rPr>
              <a:t>的加罚</a:t>
            </a:r>
            <a:r>
              <a:rPr lang="zh-CN" altLang="en-US" sz="1600" dirty="0" smtClean="0">
                <a:solidFill>
                  <a:srgbClr val="C00000"/>
                </a:solidFill>
                <a:latin typeface="楷体" panose="02010609060101010101" pitchFamily="49" charset="-122"/>
                <a:ea typeface="楷体" panose="02010609060101010101" pitchFamily="49" charset="-122"/>
              </a:rPr>
              <a:t>）</a:t>
            </a:r>
            <a:endParaRPr lang="zh-CN" altLang="en-US" sz="1600" dirty="0">
              <a:solidFill>
                <a:srgbClr val="C00000"/>
              </a:solidFill>
              <a:latin typeface="楷体" panose="02010609060101010101" pitchFamily="49" charset="-122"/>
              <a:ea typeface="楷体" panose="02010609060101010101" pitchFamily="49" charset="-122"/>
            </a:endParaRPr>
          </a:p>
        </p:txBody>
      </p:sp>
      <p:sp>
        <p:nvSpPr>
          <p:cNvPr id="82961" name="Rectangle 72"/>
          <p:cNvSpPr>
            <a:spLocks noChangeArrowheads="1"/>
          </p:cNvSpPr>
          <p:nvPr/>
        </p:nvSpPr>
        <p:spPr bwMode="gray">
          <a:xfrm>
            <a:off x="4723750" y="3952866"/>
            <a:ext cx="2455610" cy="331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lgn="ctr" eaLnBrk="1" hangingPunct="1">
              <a:spcBef>
                <a:spcPct val="0"/>
              </a:spcBef>
              <a:buClrTx/>
              <a:buSzTx/>
              <a:buFontTx/>
              <a:buNone/>
            </a:pPr>
            <a:r>
              <a:rPr lang="zh-CN" altLang="en-US" sz="1600" dirty="0" smtClean="0">
                <a:latin typeface="楷体" panose="02010609060101010101" pitchFamily="49" charset="-122"/>
                <a:ea typeface="楷体" panose="02010609060101010101" pitchFamily="49" charset="-122"/>
              </a:rPr>
              <a:t>可申请行政复议（</a:t>
            </a:r>
            <a:r>
              <a:rPr lang="en-US" altLang="zh-CN" sz="1600" dirty="0" smtClean="0">
                <a:latin typeface="楷体" panose="02010609060101010101" pitchFamily="49" charset="-122"/>
                <a:ea typeface="楷体" panose="02010609060101010101" pitchFamily="49" charset="-122"/>
              </a:rPr>
              <a:t>60</a:t>
            </a:r>
            <a:r>
              <a:rPr lang="zh-CN" altLang="en-US" sz="1600" dirty="0" smtClean="0">
                <a:latin typeface="楷体" panose="02010609060101010101" pitchFamily="49" charset="-122"/>
                <a:ea typeface="楷体" panose="02010609060101010101" pitchFamily="49" charset="-122"/>
              </a:rPr>
              <a:t>日内）</a:t>
            </a:r>
            <a:endParaRPr lang="zh-CN" altLang="en-US" sz="1600" dirty="0">
              <a:latin typeface="楷体" panose="02010609060101010101" pitchFamily="49" charset="-122"/>
              <a:ea typeface="楷体" panose="02010609060101010101" pitchFamily="49" charset="-122"/>
            </a:endParaRPr>
          </a:p>
        </p:txBody>
      </p:sp>
      <p:sp>
        <p:nvSpPr>
          <p:cNvPr id="82962" name="Rectangle 73"/>
          <p:cNvSpPr>
            <a:spLocks noChangeArrowheads="1"/>
          </p:cNvSpPr>
          <p:nvPr/>
        </p:nvSpPr>
        <p:spPr bwMode="gray">
          <a:xfrm>
            <a:off x="4644578" y="4262376"/>
            <a:ext cx="4392488" cy="577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53" tIns="42177" rIns="84353"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spcBef>
                <a:spcPct val="0"/>
              </a:spcBef>
              <a:buClrTx/>
              <a:buSzTx/>
              <a:buNone/>
            </a:pPr>
            <a:r>
              <a:rPr lang="zh-CN" altLang="en-US" sz="1600" dirty="0">
                <a:latin typeface="楷体" panose="02010609060101010101" pitchFamily="49" charset="-122"/>
                <a:ea typeface="楷体" panose="02010609060101010101" pitchFamily="49" charset="-122"/>
              </a:rPr>
              <a:t>提起</a:t>
            </a:r>
            <a:r>
              <a:rPr lang="zh-CN" altLang="en-US" sz="1600" dirty="0" smtClean="0">
                <a:latin typeface="楷体" panose="02010609060101010101" pitchFamily="49" charset="-122"/>
                <a:ea typeface="楷体" panose="02010609060101010101" pitchFamily="49" charset="-122"/>
              </a:rPr>
              <a:t>诉讼（</a:t>
            </a:r>
            <a:r>
              <a:rPr lang="zh-CN" altLang="en-US" sz="1600" dirty="0">
                <a:latin typeface="楷体" panose="02010609060101010101" pitchFamily="49" charset="-122"/>
                <a:ea typeface="楷体" panose="02010609060101010101" pitchFamily="49" charset="-122"/>
              </a:rPr>
              <a:t>行政处罚</a:t>
            </a:r>
            <a:r>
              <a:rPr lang="zh-CN" altLang="en-US" sz="1600" dirty="0" smtClean="0">
                <a:latin typeface="楷体" panose="02010609060101010101" pitchFamily="49" charset="-122"/>
                <a:ea typeface="楷体" panose="02010609060101010101" pitchFamily="49" charset="-122"/>
              </a:rPr>
              <a:t>决定：</a:t>
            </a:r>
            <a:r>
              <a:rPr lang="en-US" altLang="zh-CN" sz="1600" dirty="0">
                <a:latin typeface="楷体" panose="02010609060101010101" pitchFamily="49" charset="-122"/>
                <a:ea typeface="楷体" panose="02010609060101010101" pitchFamily="49" charset="-122"/>
              </a:rPr>
              <a:t>6</a:t>
            </a:r>
            <a:r>
              <a:rPr lang="zh-CN" altLang="en-US" sz="1600" dirty="0" smtClean="0">
                <a:latin typeface="楷体" panose="02010609060101010101" pitchFamily="49" charset="-122"/>
                <a:ea typeface="楷体" panose="02010609060101010101" pitchFamily="49" charset="-122"/>
              </a:rPr>
              <a:t>个月内）</a:t>
            </a:r>
            <a:endParaRPr lang="zh-CN" altLang="en-US" sz="1600" dirty="0">
              <a:latin typeface="楷体" panose="02010609060101010101" pitchFamily="49" charset="-122"/>
              <a:ea typeface="楷体" panose="02010609060101010101" pitchFamily="49" charset="-122"/>
            </a:endParaRPr>
          </a:p>
          <a:p>
            <a:pPr eaLnBrk="1" hangingPunct="1">
              <a:spcBef>
                <a:spcPct val="0"/>
              </a:spcBef>
              <a:buClrTx/>
              <a:buSzTx/>
              <a:buFontTx/>
              <a:buNone/>
            </a:pPr>
            <a:r>
              <a:rPr lang="en-US" altLang="ja-JP" sz="1600" dirty="0">
                <a:latin typeface="楷体" panose="02010609060101010101" pitchFamily="49" charset="-122"/>
                <a:ea typeface="楷体" panose="02010609060101010101" pitchFamily="49" charset="-122"/>
              </a:rPr>
              <a:t> </a:t>
            </a:r>
            <a:r>
              <a:rPr lang="en-US" altLang="ja-JP" sz="1600" dirty="0" smtClean="0">
                <a:latin typeface="楷体" panose="02010609060101010101" pitchFamily="49" charset="-122"/>
                <a:ea typeface="楷体" panose="02010609060101010101" pitchFamily="49" charset="-122"/>
              </a:rPr>
              <a:t>       </a:t>
            </a:r>
            <a:r>
              <a:rPr lang="ja-JP" altLang="en-US" sz="1600" dirty="0" smtClean="0">
                <a:latin typeface="楷体" panose="02010609060101010101" pitchFamily="49" charset="-122"/>
                <a:ea typeface="楷体" panose="02010609060101010101" pitchFamily="49" charset="-122"/>
              </a:rPr>
              <a:t>（</a:t>
            </a:r>
            <a:r>
              <a:rPr lang="zh-CN" altLang="en-US" sz="1600" dirty="0" smtClean="0">
                <a:latin typeface="楷体" panose="02010609060101010101" pitchFamily="49" charset="-122"/>
                <a:ea typeface="楷体" panose="02010609060101010101" pitchFamily="49" charset="-122"/>
              </a:rPr>
              <a:t>复议决定：</a:t>
            </a:r>
            <a:r>
              <a:rPr lang="en-US" altLang="zh-CN" sz="1600" dirty="0" smtClean="0">
                <a:latin typeface="楷体" panose="02010609060101010101" pitchFamily="49" charset="-122"/>
                <a:ea typeface="楷体" panose="02010609060101010101" pitchFamily="49" charset="-122"/>
              </a:rPr>
              <a:t>15</a:t>
            </a:r>
            <a:r>
              <a:rPr lang="zh-CN" altLang="en-US" sz="1600" dirty="0" smtClean="0">
                <a:latin typeface="楷体" panose="02010609060101010101" pitchFamily="49" charset="-122"/>
                <a:ea typeface="楷体" panose="02010609060101010101" pitchFamily="49" charset="-122"/>
              </a:rPr>
              <a:t>日内</a:t>
            </a:r>
            <a:r>
              <a:rPr lang="ja-JP" altLang="en-US" sz="1600" dirty="0" smtClean="0">
                <a:latin typeface="楷体" panose="02010609060101010101" pitchFamily="49" charset="-122"/>
                <a:ea typeface="楷体" panose="02010609060101010101" pitchFamily="49" charset="-122"/>
              </a:rPr>
              <a:t>）</a:t>
            </a:r>
            <a:endParaRPr lang="zh-CN" altLang="en-US" sz="1600" dirty="0">
              <a:latin typeface="楷体" panose="02010609060101010101" pitchFamily="49" charset="-122"/>
              <a:ea typeface="楷体" panose="02010609060101010101" pitchFamily="49" charset="-122"/>
            </a:endParaRPr>
          </a:p>
        </p:txBody>
      </p:sp>
      <p:sp>
        <p:nvSpPr>
          <p:cNvPr id="82967" name="Line 81"/>
          <p:cNvSpPr>
            <a:spLocks noChangeShapeType="1"/>
          </p:cNvSpPr>
          <p:nvPr/>
        </p:nvSpPr>
        <p:spPr bwMode="gray">
          <a:xfrm>
            <a:off x="4289846" y="1915619"/>
            <a:ext cx="354732" cy="0"/>
          </a:xfrm>
          <a:prstGeom prst="line">
            <a:avLst/>
          </a:prstGeom>
          <a:ln>
            <a:tailEnd type="triangle" w="med" len="med"/>
          </a:ln>
        </p:spPr>
        <p:style>
          <a:lnRef idx="1">
            <a:schemeClr val="accent2"/>
          </a:lnRef>
          <a:fillRef idx="0">
            <a:schemeClr val="accent2"/>
          </a:fillRef>
          <a:effectRef idx="0">
            <a:schemeClr val="accent2"/>
          </a:effectRef>
          <a:fontRef idx="minor">
            <a:schemeClr val="tx1"/>
          </a:fontRef>
        </p:style>
        <p:txBody>
          <a:bodyPr wrap="none" lIns="84353" tIns="42177" rIns="84353" bIns="42177" anchor="ctr"/>
          <a:lstStyle/>
          <a:p>
            <a:endParaRPr lang="zh-CN" altLang="en-US" dirty="0">
              <a:latin typeface="MS Mincho" panose="02020609040205080304" pitchFamily="49" charset="-128"/>
              <a:ea typeface="MS Mincho" panose="02020609040205080304" pitchFamily="49" charset="-128"/>
            </a:endParaRPr>
          </a:p>
        </p:txBody>
      </p:sp>
      <p:sp>
        <p:nvSpPr>
          <p:cNvPr id="82968" name="Line 82"/>
          <p:cNvSpPr>
            <a:spLocks noChangeShapeType="1"/>
          </p:cNvSpPr>
          <p:nvPr/>
        </p:nvSpPr>
        <p:spPr bwMode="gray">
          <a:xfrm>
            <a:off x="4356578" y="2848762"/>
            <a:ext cx="288000" cy="0"/>
          </a:xfrm>
          <a:prstGeom prst="line">
            <a:avLst/>
          </a:prstGeom>
          <a:ln>
            <a:tailEnd type="triangle" w="med" len="med"/>
          </a:ln>
        </p:spPr>
        <p:style>
          <a:lnRef idx="1">
            <a:schemeClr val="accent3"/>
          </a:lnRef>
          <a:fillRef idx="0">
            <a:schemeClr val="accent3"/>
          </a:fillRef>
          <a:effectRef idx="0">
            <a:schemeClr val="accent3"/>
          </a:effectRef>
          <a:fontRef idx="minor">
            <a:schemeClr val="tx1"/>
          </a:fontRef>
        </p:style>
        <p:txBody>
          <a:bodyPr wrap="none" lIns="84353" tIns="42177" rIns="84353" bIns="42177" anchor="ctr"/>
          <a:lstStyle/>
          <a:p>
            <a:endParaRPr lang="zh-CN" altLang="en-US" dirty="0">
              <a:latin typeface="MS Mincho" panose="02020609040205080304" pitchFamily="49" charset="-128"/>
              <a:ea typeface="MS Mincho" panose="02020609040205080304" pitchFamily="49" charset="-128"/>
            </a:endParaRPr>
          </a:p>
        </p:txBody>
      </p:sp>
      <p:sp>
        <p:nvSpPr>
          <p:cNvPr id="82969" name="Line 83"/>
          <p:cNvSpPr>
            <a:spLocks noChangeShapeType="1"/>
          </p:cNvSpPr>
          <p:nvPr/>
        </p:nvSpPr>
        <p:spPr bwMode="gray">
          <a:xfrm>
            <a:off x="4356578" y="3136794"/>
            <a:ext cx="288000" cy="0"/>
          </a:xfrm>
          <a:prstGeom prst="line">
            <a:avLst/>
          </a:prstGeom>
          <a:ln>
            <a:tailEnd type="triangle" w="med" len="med"/>
          </a:ln>
        </p:spPr>
        <p:style>
          <a:lnRef idx="1">
            <a:schemeClr val="accent3"/>
          </a:lnRef>
          <a:fillRef idx="0">
            <a:schemeClr val="accent3"/>
          </a:fillRef>
          <a:effectRef idx="0">
            <a:schemeClr val="accent3"/>
          </a:effectRef>
          <a:fontRef idx="minor">
            <a:schemeClr val="tx1"/>
          </a:fontRef>
        </p:style>
        <p:txBody>
          <a:bodyPr wrap="none" lIns="84353" tIns="42177" rIns="84353" bIns="42177" anchor="ctr"/>
          <a:lstStyle/>
          <a:p>
            <a:endParaRPr lang="zh-CN" altLang="en-US" dirty="0">
              <a:latin typeface="MS Mincho" panose="02020609040205080304" pitchFamily="49" charset="-128"/>
              <a:ea typeface="MS Mincho" panose="02020609040205080304" pitchFamily="49" charset="-128"/>
            </a:endParaRPr>
          </a:p>
        </p:txBody>
      </p:sp>
      <p:sp>
        <p:nvSpPr>
          <p:cNvPr id="41" name="标题 1"/>
          <p:cNvSpPr>
            <a:spLocks noGrp="1"/>
          </p:cNvSpPr>
          <p:nvPr>
            <p:ph type="title"/>
          </p:nvPr>
        </p:nvSpPr>
        <p:spPr>
          <a:xfrm>
            <a:off x="0" y="0"/>
            <a:ext cx="9001125" cy="960173"/>
          </a:xfrm>
        </p:spPr>
        <p:txBody>
          <a:bodyPr>
            <a:normAutofit/>
          </a:bodyPr>
          <a:lstStyle/>
          <a:p>
            <a:r>
              <a:rPr lang="zh-CN" altLang="en-US" sz="2400" dirty="0">
                <a:latin typeface="楷体" panose="02010609060101010101" pitchFamily="49" charset="-122"/>
                <a:ea typeface="楷体" panose="02010609060101010101" pitchFamily="49" charset="-122"/>
              </a:rPr>
              <a:t>八</a:t>
            </a:r>
            <a:r>
              <a:rPr lang="ja-JP" altLang="en-US"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行政处罚的应对方法</a:t>
            </a:r>
            <a:endParaRPr lang="zh-CN" altLang="en-US" sz="2400" dirty="0"/>
          </a:p>
        </p:txBody>
      </p:sp>
      <p:sp>
        <p:nvSpPr>
          <p:cNvPr id="4" name="灯片编号占位符 3"/>
          <p:cNvSpPr>
            <a:spLocks noGrp="1"/>
          </p:cNvSpPr>
          <p:nvPr>
            <p:ph type="sldNum" sz="quarter" idx="4"/>
          </p:nvPr>
        </p:nvSpPr>
        <p:spPr/>
        <p:txBody>
          <a:bodyPr/>
          <a:lstStyle/>
          <a:p>
            <a:fld id="{0C913308-F349-4B6D-A68A-DD1791B4A57B}" type="slidenum">
              <a:rPr lang="zh-CN" altLang="en-US" smtClean="0"/>
            </a:fld>
            <a:endParaRPr lang="zh-CN" altLang="en-US"/>
          </a:p>
        </p:txBody>
      </p:sp>
    </p:spTree>
  </p:cSld>
  <p:clrMapOvr>
    <a:masterClrMapping/>
  </p:clrMapOvr>
  <p:transition>
    <p:fade/>
  </p:transition>
  <p:timing>
    <p:tnLst>
      <p:par>
        <p:cTn id="1" dur="indefinite" restart="never" nodeType="tmRoot"/>
      </p:par>
    </p:tnLst>
  </p:timing>
</p:sld>
</file>

<file path=ppt/tags/tag1.xml><?xml version="1.0" encoding="utf-8"?>
<p:tagLst xmlns:p="http://schemas.openxmlformats.org/presentationml/2006/main">
  <p:tag name="ISLIDE.VECTOR" val="#262088;"/>
</p:tagLst>
</file>

<file path=ppt/tags/tag2.xml><?xml version="1.0" encoding="utf-8"?>
<p:tagLst xmlns:p="http://schemas.openxmlformats.org/presentationml/2006/main">
  <p:tag name="ISLIDE.VECTOR" val="#26208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Calibri"/>
        <a:ea typeface="MS Gothic"/>
        <a:cs typeface=""/>
      </a:majorFont>
      <a:minorFont>
        <a:latin typeface="Calibri"/>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1400" dirty="0" smtClean="0">
            <a:latin typeface="宋体" pitchFamily="2" charset="-122"/>
            <a:ea typeface="宋体" pitchFamily="2" charset="-122"/>
          </a:defRPr>
        </a:defPPr>
      </a:lstStyle>
      <a:style>
        <a:lnRef idx="2">
          <a:schemeClr val="accent1"/>
        </a:lnRef>
        <a:fillRef idx="1">
          <a:schemeClr val="lt1"/>
        </a:fillRef>
        <a:effectRef idx="0">
          <a:schemeClr val="accent1"/>
        </a:effectRef>
        <a:fontRef idx="minor">
          <a:schemeClr val="dk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Calibri"/>
        <a:ea typeface="MS Gothic"/>
        <a:cs typeface=""/>
      </a:majorFont>
      <a:minorFont>
        <a:latin typeface="Calibri"/>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9017</Words>
  <Application>WPS 文字</Application>
  <PresentationFormat>自定义</PresentationFormat>
  <Paragraphs>897</Paragraphs>
  <Slides>48</Slides>
  <Notes>15</Notes>
  <HiddenSlides>0</HiddenSlides>
  <MMClips>0</MMClips>
  <ScaleCrop>false</ScaleCrop>
  <HeadingPairs>
    <vt:vector size="6" baseType="variant">
      <vt:variant>
        <vt:lpstr>已用的字体</vt:lpstr>
      </vt:variant>
      <vt:variant>
        <vt:i4>20</vt:i4>
      </vt:variant>
      <vt:variant>
        <vt:lpstr>主题</vt:lpstr>
      </vt:variant>
      <vt:variant>
        <vt:i4>3</vt:i4>
      </vt:variant>
      <vt:variant>
        <vt:lpstr>幻灯片标题</vt:lpstr>
      </vt:variant>
      <vt:variant>
        <vt:i4>48</vt:i4>
      </vt:variant>
    </vt:vector>
  </HeadingPairs>
  <TitlesOfParts>
    <vt:vector size="71" baseType="lpstr">
      <vt:lpstr>Arial</vt:lpstr>
      <vt:lpstr>宋体</vt:lpstr>
      <vt:lpstr>Wingdings</vt:lpstr>
      <vt:lpstr>汉仪书宋二KW</vt:lpstr>
      <vt:lpstr>MS Mincho</vt:lpstr>
      <vt:lpstr>Hiragino Sans</vt:lpstr>
      <vt:lpstr>楷体</vt:lpstr>
      <vt:lpstr>汉仪楷体KW</vt:lpstr>
      <vt:lpstr>Tahoma</vt:lpstr>
      <vt:lpstr>MS PGothic</vt:lpstr>
      <vt:lpstr>Wingdings 3</vt:lpstr>
      <vt:lpstr>Times New Roman</vt:lpstr>
      <vt:lpstr>苹方-简</vt:lpstr>
      <vt:lpstr>微软雅黑</vt:lpstr>
      <vt:lpstr>汉仪旗黑</vt:lpstr>
      <vt:lpstr>宋体</vt:lpstr>
      <vt:lpstr>Arial Unicode MS</vt:lpstr>
      <vt:lpstr>Calibri</vt:lpstr>
      <vt:lpstr>Helvetica Neue</vt:lpstr>
      <vt:lpstr>MS PGothic</vt:lpstr>
      <vt:lpstr>Office 主题</vt:lpstr>
      <vt:lpstr>Office 主题​​</vt:lpstr>
      <vt:lpstr>1_Office 主题</vt:lpstr>
      <vt:lpstr>商业贿赂的认定标准及预防  </vt:lpstr>
      <vt:lpstr>PowerPoint 演示文稿</vt:lpstr>
      <vt:lpstr>PowerPoint 演示文稿</vt:lpstr>
      <vt:lpstr>一、问题研究</vt:lpstr>
      <vt:lpstr>一、问题研究</vt:lpstr>
      <vt:lpstr>一、问题研究</vt:lpstr>
      <vt:lpstr>一、问题研究</vt:lpstr>
      <vt:lpstr>PowerPoint 演示文稿</vt:lpstr>
      <vt:lpstr>二、什么是商业贿赂</vt:lpstr>
      <vt:lpstr>二、什么是商业贿赂</vt:lpstr>
      <vt:lpstr>二、什么是商业贿赂</vt:lpstr>
      <vt:lpstr>二、什么是商业贿赂</vt:lpstr>
      <vt:lpstr>二、什么是商业贿赂</vt:lpstr>
      <vt:lpstr>二、什么是商业贿赂</vt:lpstr>
      <vt:lpstr>PowerPoint 演示文稿</vt:lpstr>
      <vt:lpstr>三、商业贿赂典型事件</vt:lpstr>
      <vt:lpstr>三、商业贿赂典型事件</vt:lpstr>
      <vt:lpstr>三、商业贿赂典型事件</vt:lpstr>
      <vt:lpstr>三、商业贿赂典型事件</vt:lpstr>
      <vt:lpstr>三、商业贿赂典型事件</vt:lpstr>
      <vt:lpstr>PowerPoint 演示文稿</vt:lpstr>
      <vt:lpstr>四、商业贿赂的责任</vt:lpstr>
      <vt:lpstr>四、商业贿赂的责任　　民事責任</vt:lpstr>
      <vt:lpstr>四、商业贿赂的责任　　刑事责任</vt:lpstr>
      <vt:lpstr>四、商业贿赂的责任　　刑事责任</vt:lpstr>
      <vt:lpstr>四、商业贿赂的责任　　刑事责任</vt:lpstr>
      <vt:lpstr>PowerPoint 演示文稿</vt:lpstr>
      <vt:lpstr>五、有关商业贿赂的常见咨询问题</vt:lpstr>
      <vt:lpstr>五、有关商业贿赂的常见咨询问题</vt:lpstr>
      <vt:lpstr>五、有关商业贿赂的常见咨询问题</vt:lpstr>
      <vt:lpstr>五、有关商业贿赂的常见咨询问题</vt:lpstr>
      <vt:lpstr>五、有关商业贿赂的常见咨询问题</vt:lpstr>
      <vt:lpstr>PowerPoint 演示文稿</vt:lpstr>
      <vt:lpstr>六、避免商业贿赂的方法</vt:lpstr>
      <vt:lpstr>六、避免商业贿赂的方法</vt:lpstr>
      <vt:lpstr>六、避免商业贿赂的方法</vt:lpstr>
      <vt:lpstr>六、避免商业贿赂的方法</vt:lpstr>
      <vt:lpstr>六、避免商业贿赂的方法</vt:lpstr>
      <vt:lpstr>六、避免商业贿赂的方法</vt:lpstr>
      <vt:lpstr>六、避免商业贿赂的方法</vt:lpstr>
      <vt:lpstr>PowerPoint 演示文稿</vt:lpstr>
      <vt:lpstr>七、商业贿赂调查的应对方法</vt:lpstr>
      <vt:lpstr>七、商业贿赂调查的应对方法</vt:lpstr>
      <vt:lpstr>七、商业贿赂调查的应对方法</vt:lpstr>
      <vt:lpstr>七、商业贿赂调查的应对方法</vt:lpstr>
      <vt:lpstr>PowerPoint 演示文稿</vt:lpstr>
      <vt:lpstr>八、行政处罚的应对方法</vt:lpstr>
      <vt:lpstr>八、行政处罚的应对方法</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杨晓丹</dc:creator>
  <cp:lastModifiedBy>Swag</cp:lastModifiedBy>
  <cp:revision>575</cp:revision>
  <cp:lastPrinted>2023-05-26T06:22:51Z</cp:lastPrinted>
  <dcterms:created xsi:type="dcterms:W3CDTF">2023-05-26T06:22:51Z</dcterms:created>
  <dcterms:modified xsi:type="dcterms:W3CDTF">2023-05-26T06:22:51Z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645295EF581807DFA94E7064505D0151_43</vt:lpwstr>
  </property>
  <property fmtid="{D5CDD505-2E9C-101B-9397-08002B2CF9AE}" pid="3" name="KSOProductBuildVer">
    <vt:lpwstr>2052-5.4.1.7920</vt:lpwstr>
  </property>
</Properties>
</file>