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4" r:id="rId3"/>
    <p:sldMasterId id="2147483659" r:id="rId4"/>
    <p:sldMasterId id="2147483671" r:id="rId5"/>
    <p:sldMasterId id="2147483679" r:id="rId6"/>
  </p:sldMasterIdLst>
  <p:notesMasterIdLst>
    <p:notesMasterId r:id="rId8"/>
  </p:notesMasterIdLst>
  <p:handoutMasterIdLst>
    <p:handoutMasterId r:id="rId49"/>
  </p:handoutMasterIdLst>
  <p:sldIdLst>
    <p:sldId id="711" r:id="rId7"/>
    <p:sldId id="712" r:id="rId9"/>
    <p:sldId id="713" r:id="rId10"/>
    <p:sldId id="714" r:id="rId11"/>
    <p:sldId id="741" r:id="rId12"/>
    <p:sldId id="742" r:id="rId13"/>
    <p:sldId id="743" r:id="rId14"/>
    <p:sldId id="718" r:id="rId15"/>
    <p:sldId id="719" r:id="rId16"/>
    <p:sldId id="579" r:id="rId17"/>
    <p:sldId id="682" r:id="rId18"/>
    <p:sldId id="683" r:id="rId19"/>
    <p:sldId id="678" r:id="rId20"/>
    <p:sldId id="684" r:id="rId21"/>
    <p:sldId id="685" r:id="rId22"/>
    <p:sldId id="688" r:id="rId23"/>
    <p:sldId id="680" r:id="rId24"/>
    <p:sldId id="726" r:id="rId25"/>
    <p:sldId id="687" r:id="rId26"/>
    <p:sldId id="731" r:id="rId27"/>
    <p:sldId id="674" r:id="rId28"/>
    <p:sldId id="692" r:id="rId29"/>
    <p:sldId id="676" r:id="rId30"/>
    <p:sldId id="732" r:id="rId31"/>
    <p:sldId id="696" r:id="rId32"/>
    <p:sldId id="700" r:id="rId33"/>
    <p:sldId id="694" r:id="rId34"/>
    <p:sldId id="703" r:id="rId35"/>
    <p:sldId id="677" r:id="rId36"/>
    <p:sldId id="725" r:id="rId37"/>
    <p:sldId id="571" r:id="rId38"/>
    <p:sldId id="734" r:id="rId39"/>
    <p:sldId id="704" r:id="rId40"/>
    <p:sldId id="705" r:id="rId41"/>
    <p:sldId id="733" r:id="rId42"/>
    <p:sldId id="735" r:id="rId43"/>
    <p:sldId id="737" r:id="rId44"/>
    <p:sldId id="736" r:id="rId45"/>
    <p:sldId id="738" r:id="rId46"/>
    <p:sldId id="739" r:id="rId47"/>
    <p:sldId id="740" r:id="rId48"/>
  </p:sldIdLst>
  <p:sldSz cx="9001125" cy="5760720"/>
  <p:notesSz cx="6807200" cy="99390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953735"/>
    <a:srgbClr val="C24A61"/>
    <a:srgbClr val="CB9796"/>
    <a:srgbClr val="7199C9"/>
    <a:srgbClr val="EAD3D2"/>
    <a:srgbClr val="E1C2C1"/>
    <a:srgbClr val="F49EA0"/>
    <a:srgbClr val="CA161B"/>
    <a:srgbClr val="3174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4" autoAdjust="0"/>
    <p:restoredTop sz="89083" autoAdjust="0"/>
  </p:normalViewPr>
  <p:slideViewPr>
    <p:cSldViewPr>
      <p:cViewPr varScale="1">
        <p:scale>
          <a:sx n="94" d="100"/>
          <a:sy n="94" d="100"/>
        </p:scale>
        <p:origin x="741" y="41"/>
      </p:cViewPr>
      <p:guideLst>
        <p:guide orient="horz" pos="1815"/>
        <p:guide pos="28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3096" y="48"/>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notesMaster" Target="notesMasters/notesMaster1.xml"/><Relationship Id="rId7" Type="http://schemas.openxmlformats.org/officeDocument/2006/relationships/slide" Target="slides/slide1.xml"/><Relationship Id="rId6" Type="http://schemas.openxmlformats.org/officeDocument/2006/relationships/slideMaster" Target="slideMasters/slideMaster5.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Master" Target="slideMasters/slideMaster4.xml"/><Relationship Id="rId49" Type="http://schemas.openxmlformats.org/officeDocument/2006/relationships/handoutMaster" Target="handoutMasters/handoutMaster1.xml"/><Relationship Id="rId48" Type="http://schemas.openxmlformats.org/officeDocument/2006/relationships/slide" Target="slides/slide41.xml"/><Relationship Id="rId47" Type="http://schemas.openxmlformats.org/officeDocument/2006/relationships/slide" Target="slides/slide40.xml"/><Relationship Id="rId46" Type="http://schemas.openxmlformats.org/officeDocument/2006/relationships/slide" Target="slides/slide39.xml"/><Relationship Id="rId45" Type="http://schemas.openxmlformats.org/officeDocument/2006/relationships/slide" Target="slides/slide38.xml"/><Relationship Id="rId44" Type="http://schemas.openxmlformats.org/officeDocument/2006/relationships/slide" Target="slides/slide37.xml"/><Relationship Id="rId43" Type="http://schemas.openxmlformats.org/officeDocument/2006/relationships/slide" Target="slides/slide36.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6AD0345-C24D-448D-BF4F-6EEA661E81E2}"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00492BF4-A186-4AEA-8EEF-1878914A3BDC}">
      <dgm:prSet custT="1"/>
      <dgm:spPr>
        <a:solidFill>
          <a:srgbClr val="7199C9"/>
        </a:solidFill>
        <a:ln>
          <a:noFill/>
        </a:ln>
        <a:effectLst>
          <a:outerShdw blurRad="63500" sx="102000" sy="102000" algn="ctr" rotWithShape="0">
            <a:prstClr val="black">
              <a:alpha val="40000"/>
            </a:prstClr>
          </a:outerShdw>
        </a:effectLst>
      </dgm:spPr>
      <dgm:t>
        <a:bodyPr vert="vert"/>
        <a:lstStyle/>
        <a:p>
          <a:pPr rtl="0"/>
          <a:r>
            <a:rPr lang="zh-CN" altLang="en-US" sz="3000" dirty="0">
              <a:latin typeface="楷体" panose="02010609060101010101" pitchFamily="49" charset="-122"/>
              <a:ea typeface="楷体" panose="02010609060101010101" pitchFamily="49" charset="-122"/>
            </a:rPr>
            <a:t>合规义务</a:t>
          </a:r>
        </a:p>
      </dgm:t>
    </dgm:pt>
    <dgm:pt modelId="{A9F554FE-59EE-484C-A610-9C35AACA2EA4}" cxnId="{FF2A4B41-DCCF-4D32-AF2C-45AF0F983659}" type="parTrans">
      <dgm:prSet/>
      <dgm:spPr/>
      <dgm:t>
        <a:bodyPr/>
        <a:lstStyle/>
        <a:p>
          <a:endParaRPr lang="zh-CN" altLang="en-US"/>
        </a:p>
      </dgm:t>
    </dgm:pt>
    <dgm:pt modelId="{C9377A8F-8D19-4DA6-A94B-B4C5CE9DD2C2}" cxnId="{FF2A4B41-DCCF-4D32-AF2C-45AF0F983659}" type="sibTrans">
      <dgm:prSet/>
      <dgm:spPr/>
      <dgm:t>
        <a:bodyPr/>
        <a:lstStyle/>
        <a:p>
          <a:endParaRPr lang="zh-CN" altLang="en-US"/>
        </a:p>
      </dgm:t>
    </dgm:pt>
    <dgm:pt modelId="{95493FF7-E588-47B9-9A2F-DC962D9A1836}">
      <dgm:prSet/>
      <dgm:spPr>
        <a:solidFill>
          <a:srgbClr val="7199C9"/>
        </a:solidFill>
        <a:ln>
          <a:noFill/>
        </a:ln>
        <a:effectLst>
          <a:outerShdw blurRad="63500" sx="102000" sy="102000" algn="ctr" rotWithShape="0">
            <a:prstClr val="black">
              <a:alpha val="40000"/>
            </a:prstClr>
          </a:outerShdw>
        </a:effectLst>
      </dgm:spPr>
      <dgm:t>
        <a:bodyPr/>
        <a:lstStyle/>
        <a:p>
          <a:pPr rtl="0"/>
          <a:r>
            <a:rPr lang="en-US" dirty="0">
              <a:latin typeface="Arial" panose="020B0604020202020204" pitchFamily="34" charset="0"/>
              <a:cs typeface="Arial" panose="020B0604020202020204" pitchFamily="34" charset="0"/>
            </a:rPr>
            <a:t>1</a:t>
          </a:r>
          <a:r>
            <a:rPr lang="en-US" dirty="0"/>
            <a:t>.</a:t>
          </a:r>
          <a:r>
            <a:rPr lang="zh-CN" dirty="0">
              <a:latin typeface="楷体" panose="02010609060101010101" pitchFamily="49" charset="-122"/>
              <a:ea typeface="楷体" panose="02010609060101010101" pitchFamily="49" charset="-122"/>
            </a:rPr>
            <a:t>强制要求</a:t>
          </a:r>
        </a:p>
      </dgm:t>
    </dgm:pt>
    <dgm:pt modelId="{069AC08B-DDB8-4033-A223-DA1A2E660C80}" cxnId="{DE95C54B-806D-4C9C-9B52-044085B1784E}" type="parTrans">
      <dgm:prSet/>
      <dgm:spPr>
        <a:solidFill>
          <a:srgbClr val="7199C9"/>
        </a:solidFill>
      </dgm:spPr>
      <dgm:t>
        <a:bodyPr/>
        <a:lstStyle/>
        <a:p>
          <a:endParaRPr lang="zh-CN" altLang="en-US"/>
        </a:p>
      </dgm:t>
    </dgm:pt>
    <dgm:pt modelId="{A906E113-795C-4792-81C2-D9E423662A72}" cxnId="{DE95C54B-806D-4C9C-9B52-044085B1784E}" type="sibTrans">
      <dgm:prSet/>
      <dgm:spPr/>
      <dgm:t>
        <a:bodyPr/>
        <a:lstStyle/>
        <a:p>
          <a:endParaRPr lang="zh-CN" altLang="en-US"/>
        </a:p>
      </dgm:t>
    </dgm:pt>
    <dgm:pt modelId="{83DE4E9A-9CA5-497B-A770-E397A550FDBC}">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1</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法律法规</a:t>
          </a:r>
        </a:p>
      </dgm:t>
    </dgm:pt>
    <dgm:pt modelId="{D114BAF4-1BC5-428A-B300-5EE7F60083E4}" cxnId="{1F07CE10-C1D6-4338-A7DE-D4F9F3B883DA}" type="parTrans">
      <dgm:prSet/>
      <dgm:spPr>
        <a:solidFill>
          <a:srgbClr val="7199C9"/>
        </a:solidFill>
      </dgm:spPr>
      <dgm:t>
        <a:bodyPr/>
        <a:lstStyle/>
        <a:p>
          <a:endParaRPr lang="zh-CN" altLang="en-US"/>
        </a:p>
      </dgm:t>
    </dgm:pt>
    <dgm:pt modelId="{773E7387-D5DF-4F01-9E95-B9A804FA95A7}" cxnId="{1F07CE10-C1D6-4338-A7DE-D4F9F3B883DA}" type="sibTrans">
      <dgm:prSet/>
      <dgm:spPr/>
      <dgm:t>
        <a:bodyPr/>
        <a:lstStyle/>
        <a:p>
          <a:endParaRPr lang="zh-CN" altLang="en-US"/>
        </a:p>
      </dgm:t>
    </dgm:pt>
    <dgm:pt modelId="{515C3D12-71E4-4FB2-91A4-AF53E2615B82}">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2</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监管规定</a:t>
          </a:r>
        </a:p>
      </dgm:t>
    </dgm:pt>
    <dgm:pt modelId="{0850A65B-7E51-40D6-867F-5481BDF19CFA}" cxnId="{EF3CA50B-0FBB-4DC1-B238-9F21CC0966C2}" type="parTrans">
      <dgm:prSet/>
      <dgm:spPr/>
      <dgm:t>
        <a:bodyPr/>
        <a:lstStyle/>
        <a:p>
          <a:endParaRPr lang="zh-CN" altLang="en-US"/>
        </a:p>
      </dgm:t>
    </dgm:pt>
    <dgm:pt modelId="{4104D9FD-460D-47C6-8FB1-80F025950DFF}" cxnId="{EF3CA50B-0FBB-4DC1-B238-9F21CC0966C2}" type="sibTrans">
      <dgm:prSet/>
      <dgm:spPr/>
      <dgm:t>
        <a:bodyPr/>
        <a:lstStyle/>
        <a:p>
          <a:endParaRPr lang="zh-CN" altLang="en-US"/>
        </a:p>
      </dgm:t>
    </dgm:pt>
    <dgm:pt modelId="{2472DCFB-EC9A-4B02-A382-3FDB606D6E46}">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t>（</a:t>
          </a:r>
          <a:r>
            <a:rPr lang="en-US" dirty="0">
              <a:latin typeface="Arial" panose="020B0604020202020204" pitchFamily="34" charset="0"/>
              <a:cs typeface="Arial" panose="020B0604020202020204" pitchFamily="34" charset="0"/>
            </a:rPr>
            <a:t>3</a:t>
          </a:r>
          <a:r>
            <a:rPr lang="zh-CN" dirty="0"/>
            <a:t>）</a:t>
          </a:r>
          <a:r>
            <a:rPr lang="zh-CN" dirty="0">
              <a:latin typeface="楷体" panose="02010609060101010101" pitchFamily="49" charset="-122"/>
              <a:ea typeface="楷体" panose="02010609060101010101" pitchFamily="49" charset="-122"/>
            </a:rPr>
            <a:t>行业准则</a:t>
          </a:r>
        </a:p>
      </dgm:t>
    </dgm:pt>
    <dgm:pt modelId="{61D3DA29-6EFF-41F4-BFAC-6E3EA282EEA4}" cxnId="{E0FD6A22-CECC-4450-9F7F-746BAAAEF627}" type="parTrans">
      <dgm:prSet/>
      <dgm:spPr/>
      <dgm:t>
        <a:bodyPr/>
        <a:lstStyle/>
        <a:p>
          <a:endParaRPr lang="zh-CN" altLang="en-US"/>
        </a:p>
      </dgm:t>
    </dgm:pt>
    <dgm:pt modelId="{D95FBA75-A3E8-49FF-AD8F-15BE2A9C969D}" cxnId="{E0FD6A22-CECC-4450-9F7F-746BAAAEF627}" type="sibTrans">
      <dgm:prSet/>
      <dgm:spPr/>
      <dgm:t>
        <a:bodyPr/>
        <a:lstStyle/>
        <a:p>
          <a:endParaRPr lang="zh-CN" altLang="en-US"/>
        </a:p>
      </dgm:t>
    </dgm:pt>
    <dgm:pt modelId="{FCE024B2-9A9E-421B-9FE3-F2275765D0FB}">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t>（</a:t>
          </a:r>
          <a:r>
            <a:rPr lang="en-US" dirty="0">
              <a:latin typeface="Arial" panose="020B0604020202020204" pitchFamily="34" charset="0"/>
              <a:cs typeface="Arial" panose="020B0604020202020204" pitchFamily="34" charset="0"/>
            </a:rPr>
            <a:t>4</a:t>
          </a:r>
          <a:r>
            <a:rPr lang="zh-CN" dirty="0"/>
            <a:t>）</a:t>
          </a:r>
          <a:r>
            <a:rPr lang="zh-CN" dirty="0">
              <a:latin typeface="楷体" panose="02010609060101010101" pitchFamily="49" charset="-122"/>
              <a:ea typeface="楷体" panose="02010609060101010101" pitchFamily="49" charset="-122"/>
            </a:rPr>
            <a:t>商业惯例</a:t>
          </a:r>
        </a:p>
      </dgm:t>
    </dgm:pt>
    <dgm:pt modelId="{FA9EB917-8E35-4148-A2C2-5E7AAB46EFF6}" cxnId="{0FC53181-88BB-4EB7-AE1B-146E2D05FACF}" type="parTrans">
      <dgm:prSet/>
      <dgm:spPr/>
      <dgm:t>
        <a:bodyPr/>
        <a:lstStyle/>
        <a:p>
          <a:endParaRPr lang="zh-CN" altLang="en-US"/>
        </a:p>
      </dgm:t>
    </dgm:pt>
    <dgm:pt modelId="{0EDE296F-19EF-435B-8BD7-BBD5E2192A3C}" cxnId="{0FC53181-88BB-4EB7-AE1B-146E2D05FACF}" type="sibTrans">
      <dgm:prSet/>
      <dgm:spPr/>
      <dgm:t>
        <a:bodyPr/>
        <a:lstStyle/>
        <a:p>
          <a:endParaRPr lang="zh-CN" altLang="en-US"/>
        </a:p>
      </dgm:t>
    </dgm:pt>
    <dgm:pt modelId="{3E80B521-E914-4D82-A471-57DA7DBB7A55}">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t>（</a:t>
          </a:r>
          <a:r>
            <a:rPr lang="en-US" dirty="0">
              <a:latin typeface="Arial" panose="020B0604020202020204" pitchFamily="34" charset="0"/>
              <a:cs typeface="Arial" panose="020B0604020202020204" pitchFamily="34" charset="0"/>
            </a:rPr>
            <a:t>5</a:t>
          </a:r>
          <a:r>
            <a:rPr lang="zh-CN" dirty="0"/>
            <a:t>）</a:t>
          </a:r>
          <a:r>
            <a:rPr lang="zh-CN" dirty="0">
              <a:latin typeface="楷体" panose="02010609060101010101" pitchFamily="49" charset="-122"/>
              <a:ea typeface="楷体" panose="02010609060101010101" pitchFamily="49" charset="-122"/>
            </a:rPr>
            <a:t>道德规范</a:t>
          </a:r>
        </a:p>
      </dgm:t>
    </dgm:pt>
    <dgm:pt modelId="{C90218A7-94FD-4D68-9A7C-8E85AA897D49}" cxnId="{923790FC-C2E8-4E28-88C8-5938774E0E8C}" type="parTrans">
      <dgm:prSet/>
      <dgm:spPr>
        <a:solidFill>
          <a:srgbClr val="7199C9"/>
        </a:solidFill>
      </dgm:spPr>
      <dgm:t>
        <a:bodyPr/>
        <a:lstStyle/>
        <a:p>
          <a:endParaRPr lang="zh-CN" altLang="en-US"/>
        </a:p>
      </dgm:t>
    </dgm:pt>
    <dgm:pt modelId="{EFE087A9-1D53-42D2-BB69-160AD5C9D7B8}" cxnId="{923790FC-C2E8-4E28-88C8-5938774E0E8C}" type="sibTrans">
      <dgm:prSet/>
      <dgm:spPr/>
      <dgm:t>
        <a:bodyPr/>
        <a:lstStyle/>
        <a:p>
          <a:endParaRPr lang="zh-CN" altLang="en-US"/>
        </a:p>
      </dgm:t>
    </dgm:pt>
    <dgm:pt modelId="{B16936DA-DB76-4ABF-91F3-CA334E144C33}">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t>（</a:t>
          </a:r>
          <a:r>
            <a:rPr lang="en-US" dirty="0">
              <a:latin typeface="Arial" panose="020B0604020202020204" pitchFamily="34" charset="0"/>
              <a:cs typeface="Arial" panose="020B0604020202020204" pitchFamily="34" charset="0"/>
            </a:rPr>
            <a:t>6</a:t>
          </a:r>
          <a:r>
            <a:rPr lang="zh-CN" dirty="0"/>
            <a:t>）</a:t>
          </a:r>
          <a:r>
            <a:rPr lang="zh-CN" dirty="0">
              <a:latin typeface="楷体" panose="02010609060101010101" pitchFamily="49" charset="-122"/>
              <a:ea typeface="楷体" panose="02010609060101010101" pitchFamily="49" charset="-122"/>
            </a:rPr>
            <a:t>国际规则</a:t>
          </a:r>
        </a:p>
      </dgm:t>
    </dgm:pt>
    <dgm:pt modelId="{48BBF39D-7FD5-4E69-B610-2EC16D9C28A9}" cxnId="{ED70C68F-2BAC-40D1-B961-7BCBFC115B62}" type="parTrans">
      <dgm:prSet/>
      <dgm:spPr>
        <a:solidFill>
          <a:srgbClr val="7199C9"/>
        </a:solidFill>
      </dgm:spPr>
      <dgm:t>
        <a:bodyPr/>
        <a:lstStyle/>
        <a:p>
          <a:endParaRPr lang="zh-CN" altLang="en-US"/>
        </a:p>
      </dgm:t>
    </dgm:pt>
    <dgm:pt modelId="{B07388EE-9AF0-41AA-9A09-6ACA73058453}" cxnId="{ED70C68F-2BAC-40D1-B961-7BCBFC115B62}" type="sibTrans">
      <dgm:prSet/>
      <dgm:spPr/>
      <dgm:t>
        <a:bodyPr/>
        <a:lstStyle/>
        <a:p>
          <a:endParaRPr lang="zh-CN" altLang="en-US"/>
        </a:p>
      </dgm:t>
    </dgm:pt>
    <dgm:pt modelId="{6ECE7C78-0FF9-4E8E-9308-32BE258EFCBF}">
      <dgm:prSet/>
      <dgm:spPr>
        <a:solidFill>
          <a:srgbClr val="7199C9"/>
        </a:solidFill>
        <a:ln>
          <a:noFill/>
        </a:ln>
        <a:effectLst>
          <a:outerShdw blurRad="63500" sx="102000" sy="102000" algn="ctr" rotWithShape="0">
            <a:prstClr val="black">
              <a:alpha val="40000"/>
            </a:prstClr>
          </a:outerShdw>
        </a:effectLst>
      </dgm:spPr>
      <dgm:t>
        <a:bodyPr/>
        <a:lstStyle/>
        <a:p>
          <a:pPr rtl="0"/>
          <a:r>
            <a:rPr lang="en-US" dirty="0">
              <a:latin typeface="Arial" panose="020B0604020202020204" pitchFamily="34" charset="0"/>
              <a:cs typeface="Arial" panose="020B0604020202020204" pitchFamily="34" charset="0"/>
            </a:rPr>
            <a:t>2</a:t>
          </a:r>
          <a:r>
            <a:rPr lang="en-US" dirty="0"/>
            <a:t>.</a:t>
          </a:r>
          <a:r>
            <a:rPr lang="zh-CN" dirty="0">
              <a:latin typeface="楷体" panose="02010609060101010101" pitchFamily="49" charset="-122"/>
              <a:ea typeface="楷体" panose="02010609060101010101" pitchFamily="49" charset="-122"/>
            </a:rPr>
            <a:t>自选承诺</a:t>
          </a:r>
        </a:p>
      </dgm:t>
    </dgm:pt>
    <dgm:pt modelId="{55885197-B48A-40BD-9E15-59458209F419}" cxnId="{11F85FE2-3DBA-4F66-8027-4BBAD5A9304E}" type="parTrans">
      <dgm:prSet/>
      <dgm:spPr>
        <a:solidFill>
          <a:srgbClr val="7199C9"/>
        </a:solidFill>
      </dgm:spPr>
      <dgm:t>
        <a:bodyPr/>
        <a:lstStyle/>
        <a:p>
          <a:endParaRPr lang="zh-CN" altLang="en-US"/>
        </a:p>
      </dgm:t>
    </dgm:pt>
    <dgm:pt modelId="{4B3D325C-8171-45A6-9A7A-3E9CD8160CEE}" cxnId="{11F85FE2-3DBA-4F66-8027-4BBAD5A9304E}" type="sibTrans">
      <dgm:prSet/>
      <dgm:spPr/>
      <dgm:t>
        <a:bodyPr/>
        <a:lstStyle/>
        <a:p>
          <a:endParaRPr lang="zh-CN" altLang="en-US"/>
        </a:p>
      </dgm:t>
    </dgm:pt>
    <dgm:pt modelId="{DDF25FF5-999B-414C-B1C1-2C747FC5D1C6}">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7</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企业对内的规章制度</a:t>
          </a:r>
        </a:p>
      </dgm:t>
    </dgm:pt>
    <dgm:pt modelId="{8A195D96-B42D-4189-AC60-131004DE195C}" cxnId="{7B4D867D-6852-443A-A03C-41A7136942BE}" type="parTrans">
      <dgm:prSet/>
      <dgm:spPr>
        <a:solidFill>
          <a:srgbClr val="7199C9"/>
        </a:solidFill>
      </dgm:spPr>
      <dgm:t>
        <a:bodyPr/>
        <a:lstStyle/>
        <a:p>
          <a:endParaRPr lang="zh-CN" altLang="en-US"/>
        </a:p>
      </dgm:t>
    </dgm:pt>
    <dgm:pt modelId="{127CF617-3A3C-4DB7-BEC3-992736F81CED}" cxnId="{7B4D867D-6852-443A-A03C-41A7136942BE}" type="sibTrans">
      <dgm:prSet/>
      <dgm:spPr/>
      <dgm:t>
        <a:bodyPr/>
        <a:lstStyle/>
        <a:p>
          <a:endParaRPr lang="zh-CN" altLang="en-US"/>
        </a:p>
      </dgm:t>
    </dgm:pt>
    <dgm:pt modelId="{1EA22619-6B81-4597-A942-7D440DAB5512}">
      <dgm:prSet/>
      <dgm:spPr>
        <a:solidFill>
          <a:srgbClr val="7199C9"/>
        </a:solidFill>
        <a:ln>
          <a:noFill/>
        </a:ln>
        <a:effectLst>
          <a:outerShdw blurRad="63500" sx="102000" sy="102000" algn="ctr" rotWithShape="0">
            <a:prstClr val="black">
              <a:alpha val="40000"/>
            </a:prstClr>
          </a:outerShdw>
        </a:effectLst>
      </dgm:spPr>
      <dgm:t>
        <a:bodyPr/>
        <a:lstStyle/>
        <a:p>
          <a:pPr rtl="0"/>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8</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企业对外的协议及承诺</a:t>
          </a:r>
        </a:p>
      </dgm:t>
    </dgm:pt>
    <dgm:pt modelId="{0C0A4110-BFB1-4A1A-A032-D284ABE02454}" cxnId="{DEA6F039-8785-437B-B7FC-2B8CB9C6504E}" type="parTrans">
      <dgm:prSet/>
      <dgm:spPr>
        <a:solidFill>
          <a:srgbClr val="7199C9"/>
        </a:solidFill>
      </dgm:spPr>
      <dgm:t>
        <a:bodyPr/>
        <a:lstStyle/>
        <a:p>
          <a:endParaRPr lang="zh-CN" altLang="en-US"/>
        </a:p>
      </dgm:t>
    </dgm:pt>
    <dgm:pt modelId="{6840188F-5452-4664-944B-5BA2AA0CF888}" cxnId="{DEA6F039-8785-437B-B7FC-2B8CB9C6504E}" type="sibTrans">
      <dgm:prSet/>
      <dgm:spPr/>
      <dgm:t>
        <a:bodyPr/>
        <a:lstStyle/>
        <a:p>
          <a:endParaRPr lang="zh-CN" altLang="en-US"/>
        </a:p>
      </dgm:t>
    </dgm:pt>
    <dgm:pt modelId="{20DD9E64-5659-4616-ADA9-DAEA271F59CB}" type="pres">
      <dgm:prSet presAssocID="{B6AD0345-C24D-448D-BF4F-6EEA661E81E2}" presName="Name0" presStyleCnt="0">
        <dgm:presLayoutVars>
          <dgm:chPref val="1"/>
          <dgm:dir/>
          <dgm:animOne val="branch"/>
          <dgm:animLvl val="lvl"/>
          <dgm:resizeHandles val="exact"/>
        </dgm:presLayoutVars>
      </dgm:prSet>
      <dgm:spPr/>
      <dgm:t>
        <a:bodyPr/>
        <a:lstStyle/>
        <a:p>
          <a:endParaRPr lang="zh-CN" altLang="en-US"/>
        </a:p>
      </dgm:t>
    </dgm:pt>
    <dgm:pt modelId="{3EE907CA-E52F-4FAC-AB0A-F2A1A4BB5022}" type="pres">
      <dgm:prSet presAssocID="{00492BF4-A186-4AEA-8EEF-1878914A3BDC}" presName="root1" presStyleCnt="0"/>
      <dgm:spPr/>
    </dgm:pt>
    <dgm:pt modelId="{52EA32AF-7ECB-4C28-A506-31F996DE6629}" type="pres">
      <dgm:prSet presAssocID="{00492BF4-A186-4AEA-8EEF-1878914A3BDC}" presName="LevelOneTextNode" presStyleLbl="node0" presStyleIdx="0" presStyleCnt="1" custScaleY="62059">
        <dgm:presLayoutVars>
          <dgm:chPref val="3"/>
        </dgm:presLayoutVars>
      </dgm:prSet>
      <dgm:spPr/>
      <dgm:t>
        <a:bodyPr/>
        <a:lstStyle/>
        <a:p>
          <a:endParaRPr lang="zh-CN" altLang="en-US"/>
        </a:p>
      </dgm:t>
    </dgm:pt>
    <dgm:pt modelId="{EBA67096-A211-4AB4-B093-DF35F503A14F}" type="pres">
      <dgm:prSet presAssocID="{00492BF4-A186-4AEA-8EEF-1878914A3BDC}" presName="level2hierChild" presStyleCnt="0"/>
      <dgm:spPr/>
    </dgm:pt>
    <dgm:pt modelId="{49D625E4-4ED4-41A0-A0F4-33574998417E}" type="pres">
      <dgm:prSet presAssocID="{069AC08B-DDB8-4033-A223-DA1A2E660C80}" presName="conn2-1" presStyleLbl="parChTrans1D2" presStyleIdx="0" presStyleCnt="2"/>
      <dgm:spPr/>
      <dgm:t>
        <a:bodyPr/>
        <a:lstStyle/>
        <a:p>
          <a:endParaRPr lang="zh-CN" altLang="en-US"/>
        </a:p>
      </dgm:t>
    </dgm:pt>
    <dgm:pt modelId="{B5C3F390-038D-4421-B3C2-F997732EF572}" type="pres">
      <dgm:prSet presAssocID="{069AC08B-DDB8-4033-A223-DA1A2E660C80}" presName="connTx" presStyleLbl="parChTrans1D2" presStyleIdx="0" presStyleCnt="2"/>
      <dgm:spPr/>
      <dgm:t>
        <a:bodyPr/>
        <a:lstStyle/>
        <a:p>
          <a:endParaRPr lang="zh-CN" altLang="en-US"/>
        </a:p>
      </dgm:t>
    </dgm:pt>
    <dgm:pt modelId="{8A178AF4-2886-4867-BD63-831C31CA2B01}" type="pres">
      <dgm:prSet presAssocID="{95493FF7-E588-47B9-9A2F-DC962D9A1836}" presName="root2" presStyleCnt="0"/>
      <dgm:spPr/>
    </dgm:pt>
    <dgm:pt modelId="{E9D0ED58-16D6-431B-BE17-E1D39495822F}" type="pres">
      <dgm:prSet presAssocID="{95493FF7-E588-47B9-9A2F-DC962D9A1836}" presName="LevelTwoTextNode" presStyleLbl="node2" presStyleIdx="0" presStyleCnt="2" custScaleY="62058">
        <dgm:presLayoutVars>
          <dgm:chPref val="3"/>
        </dgm:presLayoutVars>
      </dgm:prSet>
      <dgm:spPr/>
      <dgm:t>
        <a:bodyPr/>
        <a:lstStyle/>
        <a:p>
          <a:endParaRPr lang="zh-CN" altLang="en-US"/>
        </a:p>
      </dgm:t>
    </dgm:pt>
    <dgm:pt modelId="{CF118E1A-DFB4-4465-A436-BB8A11640943}" type="pres">
      <dgm:prSet presAssocID="{95493FF7-E588-47B9-9A2F-DC962D9A1836}" presName="level3hierChild" presStyleCnt="0"/>
      <dgm:spPr/>
    </dgm:pt>
    <dgm:pt modelId="{079181AF-7056-407A-9FEC-3CB5263D63BE}" type="pres">
      <dgm:prSet presAssocID="{D114BAF4-1BC5-428A-B300-5EE7F60083E4}" presName="conn2-1" presStyleLbl="parChTrans1D3" presStyleIdx="0" presStyleCnt="8"/>
      <dgm:spPr/>
      <dgm:t>
        <a:bodyPr/>
        <a:lstStyle/>
        <a:p>
          <a:endParaRPr lang="zh-CN" altLang="en-US"/>
        </a:p>
      </dgm:t>
    </dgm:pt>
    <dgm:pt modelId="{6065DACA-EEF9-492D-AE14-5553721ED5D5}" type="pres">
      <dgm:prSet presAssocID="{D114BAF4-1BC5-428A-B300-5EE7F60083E4}" presName="connTx" presStyleLbl="parChTrans1D3" presStyleIdx="0" presStyleCnt="8"/>
      <dgm:spPr/>
      <dgm:t>
        <a:bodyPr/>
        <a:lstStyle/>
        <a:p>
          <a:endParaRPr lang="zh-CN" altLang="en-US"/>
        </a:p>
      </dgm:t>
    </dgm:pt>
    <dgm:pt modelId="{25EC8E2F-EAE0-4F40-A95B-C6B1CAAE9E85}" type="pres">
      <dgm:prSet presAssocID="{83DE4E9A-9CA5-497B-A770-E397A550FDBC}" presName="root2" presStyleCnt="0"/>
      <dgm:spPr/>
    </dgm:pt>
    <dgm:pt modelId="{4058DE1B-9B64-4DFC-BB31-938467E20269}" type="pres">
      <dgm:prSet presAssocID="{83DE4E9A-9CA5-497B-A770-E397A550FDBC}" presName="LevelTwoTextNode" presStyleLbl="node3" presStyleIdx="0" presStyleCnt="8" custScaleY="62058">
        <dgm:presLayoutVars>
          <dgm:chPref val="3"/>
        </dgm:presLayoutVars>
      </dgm:prSet>
      <dgm:spPr/>
      <dgm:t>
        <a:bodyPr/>
        <a:lstStyle/>
        <a:p>
          <a:endParaRPr lang="zh-CN" altLang="en-US"/>
        </a:p>
      </dgm:t>
    </dgm:pt>
    <dgm:pt modelId="{A26FBF3E-5058-40DF-928A-D52C8EEE4F0D}" type="pres">
      <dgm:prSet presAssocID="{83DE4E9A-9CA5-497B-A770-E397A550FDBC}" presName="level3hierChild" presStyleCnt="0"/>
      <dgm:spPr/>
    </dgm:pt>
    <dgm:pt modelId="{60D72DD7-17BA-4B3D-A475-BA33CD4A11FF}" type="pres">
      <dgm:prSet presAssocID="{0850A65B-7E51-40D6-867F-5481BDF19CFA}" presName="conn2-1" presStyleLbl="parChTrans1D3" presStyleIdx="1" presStyleCnt="8"/>
      <dgm:spPr/>
      <dgm:t>
        <a:bodyPr/>
        <a:lstStyle/>
        <a:p>
          <a:endParaRPr lang="zh-CN" altLang="en-US"/>
        </a:p>
      </dgm:t>
    </dgm:pt>
    <dgm:pt modelId="{4C0FBFBB-0543-4510-B05F-83A1C183C8A4}" type="pres">
      <dgm:prSet presAssocID="{0850A65B-7E51-40D6-867F-5481BDF19CFA}" presName="connTx" presStyleLbl="parChTrans1D3" presStyleIdx="1" presStyleCnt="8"/>
      <dgm:spPr/>
      <dgm:t>
        <a:bodyPr/>
        <a:lstStyle/>
        <a:p>
          <a:endParaRPr lang="zh-CN" altLang="en-US"/>
        </a:p>
      </dgm:t>
    </dgm:pt>
    <dgm:pt modelId="{4F48E238-C929-4DCF-98C3-049D6F4126A9}" type="pres">
      <dgm:prSet presAssocID="{515C3D12-71E4-4FB2-91A4-AF53E2615B82}" presName="root2" presStyleCnt="0"/>
      <dgm:spPr/>
    </dgm:pt>
    <dgm:pt modelId="{C0C7BDD4-3E64-4BD3-8825-632F61732240}" type="pres">
      <dgm:prSet presAssocID="{515C3D12-71E4-4FB2-91A4-AF53E2615B82}" presName="LevelTwoTextNode" presStyleLbl="node3" presStyleIdx="1" presStyleCnt="8" custScaleY="62058">
        <dgm:presLayoutVars>
          <dgm:chPref val="3"/>
        </dgm:presLayoutVars>
      </dgm:prSet>
      <dgm:spPr/>
      <dgm:t>
        <a:bodyPr/>
        <a:lstStyle/>
        <a:p>
          <a:endParaRPr lang="zh-CN" altLang="en-US"/>
        </a:p>
      </dgm:t>
    </dgm:pt>
    <dgm:pt modelId="{01350B9D-D5D3-4DF3-943C-40F97424AFF8}" type="pres">
      <dgm:prSet presAssocID="{515C3D12-71E4-4FB2-91A4-AF53E2615B82}" presName="level3hierChild" presStyleCnt="0"/>
      <dgm:spPr/>
    </dgm:pt>
    <dgm:pt modelId="{2B18228E-2CD4-4A2E-B474-FBD6ABD453C9}" type="pres">
      <dgm:prSet presAssocID="{61D3DA29-6EFF-41F4-BFAC-6E3EA282EEA4}" presName="conn2-1" presStyleLbl="parChTrans1D3" presStyleIdx="2" presStyleCnt="8"/>
      <dgm:spPr/>
      <dgm:t>
        <a:bodyPr/>
        <a:lstStyle/>
        <a:p>
          <a:endParaRPr lang="zh-CN" altLang="en-US"/>
        </a:p>
      </dgm:t>
    </dgm:pt>
    <dgm:pt modelId="{98CA4AC6-D7F9-4042-A3C2-8CBAF969F7F1}" type="pres">
      <dgm:prSet presAssocID="{61D3DA29-6EFF-41F4-BFAC-6E3EA282EEA4}" presName="connTx" presStyleLbl="parChTrans1D3" presStyleIdx="2" presStyleCnt="8"/>
      <dgm:spPr/>
      <dgm:t>
        <a:bodyPr/>
        <a:lstStyle/>
        <a:p>
          <a:endParaRPr lang="zh-CN" altLang="en-US"/>
        </a:p>
      </dgm:t>
    </dgm:pt>
    <dgm:pt modelId="{786BCEE1-7E89-4FC6-A1C6-93E835A72908}" type="pres">
      <dgm:prSet presAssocID="{2472DCFB-EC9A-4B02-A382-3FDB606D6E46}" presName="root2" presStyleCnt="0"/>
      <dgm:spPr/>
    </dgm:pt>
    <dgm:pt modelId="{8F2AFA6F-446E-480F-9E92-09A61D1A69CD}" type="pres">
      <dgm:prSet presAssocID="{2472DCFB-EC9A-4B02-A382-3FDB606D6E46}" presName="LevelTwoTextNode" presStyleLbl="node3" presStyleIdx="2" presStyleCnt="8" custScaleY="62058">
        <dgm:presLayoutVars>
          <dgm:chPref val="3"/>
        </dgm:presLayoutVars>
      </dgm:prSet>
      <dgm:spPr/>
      <dgm:t>
        <a:bodyPr/>
        <a:lstStyle/>
        <a:p>
          <a:endParaRPr lang="zh-CN" altLang="en-US"/>
        </a:p>
      </dgm:t>
    </dgm:pt>
    <dgm:pt modelId="{041D8A83-790D-48FC-813D-C6C6509DE54F}" type="pres">
      <dgm:prSet presAssocID="{2472DCFB-EC9A-4B02-A382-3FDB606D6E46}" presName="level3hierChild" presStyleCnt="0"/>
      <dgm:spPr/>
    </dgm:pt>
    <dgm:pt modelId="{ED1A41C1-55CB-4023-8745-F41A93130EDA}" type="pres">
      <dgm:prSet presAssocID="{FA9EB917-8E35-4148-A2C2-5E7AAB46EFF6}" presName="conn2-1" presStyleLbl="parChTrans1D3" presStyleIdx="3" presStyleCnt="8"/>
      <dgm:spPr/>
      <dgm:t>
        <a:bodyPr/>
        <a:lstStyle/>
        <a:p>
          <a:endParaRPr lang="zh-CN" altLang="en-US"/>
        </a:p>
      </dgm:t>
    </dgm:pt>
    <dgm:pt modelId="{9E95C356-0C23-425F-9BC0-237E63BF303E}" type="pres">
      <dgm:prSet presAssocID="{FA9EB917-8E35-4148-A2C2-5E7AAB46EFF6}" presName="connTx" presStyleLbl="parChTrans1D3" presStyleIdx="3" presStyleCnt="8"/>
      <dgm:spPr/>
      <dgm:t>
        <a:bodyPr/>
        <a:lstStyle/>
        <a:p>
          <a:endParaRPr lang="zh-CN" altLang="en-US"/>
        </a:p>
      </dgm:t>
    </dgm:pt>
    <dgm:pt modelId="{AAB6FCD5-97D6-4FFC-8993-85963B5DFF8E}" type="pres">
      <dgm:prSet presAssocID="{FCE024B2-9A9E-421B-9FE3-F2275765D0FB}" presName="root2" presStyleCnt="0"/>
      <dgm:spPr/>
    </dgm:pt>
    <dgm:pt modelId="{79459355-100C-422C-AC46-D9FEFAD380BF}" type="pres">
      <dgm:prSet presAssocID="{FCE024B2-9A9E-421B-9FE3-F2275765D0FB}" presName="LevelTwoTextNode" presStyleLbl="node3" presStyleIdx="3" presStyleCnt="8" custScaleY="62058">
        <dgm:presLayoutVars>
          <dgm:chPref val="3"/>
        </dgm:presLayoutVars>
      </dgm:prSet>
      <dgm:spPr/>
      <dgm:t>
        <a:bodyPr/>
        <a:lstStyle/>
        <a:p>
          <a:endParaRPr lang="zh-CN" altLang="en-US"/>
        </a:p>
      </dgm:t>
    </dgm:pt>
    <dgm:pt modelId="{2F5E0A5C-FEA2-431D-AFA4-F46BBF6F7FA5}" type="pres">
      <dgm:prSet presAssocID="{FCE024B2-9A9E-421B-9FE3-F2275765D0FB}" presName="level3hierChild" presStyleCnt="0"/>
      <dgm:spPr/>
    </dgm:pt>
    <dgm:pt modelId="{86969229-6E9A-4F51-8A1B-C721657AD946}" type="pres">
      <dgm:prSet presAssocID="{C90218A7-94FD-4D68-9A7C-8E85AA897D49}" presName="conn2-1" presStyleLbl="parChTrans1D3" presStyleIdx="4" presStyleCnt="8"/>
      <dgm:spPr/>
      <dgm:t>
        <a:bodyPr/>
        <a:lstStyle/>
        <a:p>
          <a:endParaRPr lang="zh-CN" altLang="en-US"/>
        </a:p>
      </dgm:t>
    </dgm:pt>
    <dgm:pt modelId="{ED523398-D833-4DD2-BBFA-72F22237A0D0}" type="pres">
      <dgm:prSet presAssocID="{C90218A7-94FD-4D68-9A7C-8E85AA897D49}" presName="connTx" presStyleLbl="parChTrans1D3" presStyleIdx="4" presStyleCnt="8"/>
      <dgm:spPr/>
      <dgm:t>
        <a:bodyPr/>
        <a:lstStyle/>
        <a:p>
          <a:endParaRPr lang="zh-CN" altLang="en-US"/>
        </a:p>
      </dgm:t>
    </dgm:pt>
    <dgm:pt modelId="{9F3E5669-F23E-431B-8C4A-5E313D516F5F}" type="pres">
      <dgm:prSet presAssocID="{3E80B521-E914-4D82-A471-57DA7DBB7A55}" presName="root2" presStyleCnt="0"/>
      <dgm:spPr/>
    </dgm:pt>
    <dgm:pt modelId="{675B901D-611D-4258-AAF9-E699D5707415}" type="pres">
      <dgm:prSet presAssocID="{3E80B521-E914-4D82-A471-57DA7DBB7A55}" presName="LevelTwoTextNode" presStyleLbl="node3" presStyleIdx="4" presStyleCnt="8" custScaleY="62058">
        <dgm:presLayoutVars>
          <dgm:chPref val="3"/>
        </dgm:presLayoutVars>
      </dgm:prSet>
      <dgm:spPr/>
      <dgm:t>
        <a:bodyPr/>
        <a:lstStyle/>
        <a:p>
          <a:endParaRPr lang="zh-CN" altLang="en-US"/>
        </a:p>
      </dgm:t>
    </dgm:pt>
    <dgm:pt modelId="{5B994305-7015-4F99-9AE1-EA43432532EE}" type="pres">
      <dgm:prSet presAssocID="{3E80B521-E914-4D82-A471-57DA7DBB7A55}" presName="level3hierChild" presStyleCnt="0"/>
      <dgm:spPr/>
    </dgm:pt>
    <dgm:pt modelId="{3606FA10-C1AB-4EB4-9B6A-75FC21EE1656}" type="pres">
      <dgm:prSet presAssocID="{48BBF39D-7FD5-4E69-B610-2EC16D9C28A9}" presName="conn2-1" presStyleLbl="parChTrans1D3" presStyleIdx="5" presStyleCnt="8"/>
      <dgm:spPr/>
      <dgm:t>
        <a:bodyPr/>
        <a:lstStyle/>
        <a:p>
          <a:endParaRPr lang="zh-CN" altLang="en-US"/>
        </a:p>
      </dgm:t>
    </dgm:pt>
    <dgm:pt modelId="{9E9B7EC8-5C5A-4F13-B595-A63CD137BF10}" type="pres">
      <dgm:prSet presAssocID="{48BBF39D-7FD5-4E69-B610-2EC16D9C28A9}" presName="connTx" presStyleLbl="parChTrans1D3" presStyleIdx="5" presStyleCnt="8"/>
      <dgm:spPr/>
      <dgm:t>
        <a:bodyPr/>
        <a:lstStyle/>
        <a:p>
          <a:endParaRPr lang="zh-CN" altLang="en-US"/>
        </a:p>
      </dgm:t>
    </dgm:pt>
    <dgm:pt modelId="{56E55EBE-B890-48FA-AD28-1E6C261478A6}" type="pres">
      <dgm:prSet presAssocID="{B16936DA-DB76-4ABF-91F3-CA334E144C33}" presName="root2" presStyleCnt="0"/>
      <dgm:spPr/>
    </dgm:pt>
    <dgm:pt modelId="{7E1AAC42-C27B-4AFE-9412-4B0200374789}" type="pres">
      <dgm:prSet presAssocID="{B16936DA-DB76-4ABF-91F3-CA334E144C33}" presName="LevelTwoTextNode" presStyleLbl="node3" presStyleIdx="5" presStyleCnt="8" custScaleY="62058">
        <dgm:presLayoutVars>
          <dgm:chPref val="3"/>
        </dgm:presLayoutVars>
      </dgm:prSet>
      <dgm:spPr/>
      <dgm:t>
        <a:bodyPr/>
        <a:lstStyle/>
        <a:p>
          <a:endParaRPr lang="zh-CN" altLang="en-US"/>
        </a:p>
      </dgm:t>
    </dgm:pt>
    <dgm:pt modelId="{64CA5E21-843C-447A-8A02-E47A123DCAC8}" type="pres">
      <dgm:prSet presAssocID="{B16936DA-DB76-4ABF-91F3-CA334E144C33}" presName="level3hierChild" presStyleCnt="0"/>
      <dgm:spPr/>
    </dgm:pt>
    <dgm:pt modelId="{48F31204-E8D3-42F9-83E1-3ABB82F1989C}" type="pres">
      <dgm:prSet presAssocID="{55885197-B48A-40BD-9E15-59458209F419}" presName="conn2-1" presStyleLbl="parChTrans1D2" presStyleIdx="1" presStyleCnt="2"/>
      <dgm:spPr/>
      <dgm:t>
        <a:bodyPr/>
        <a:lstStyle/>
        <a:p>
          <a:endParaRPr lang="zh-CN" altLang="en-US"/>
        </a:p>
      </dgm:t>
    </dgm:pt>
    <dgm:pt modelId="{1FC784C8-C669-44A7-B848-CA7121E2B275}" type="pres">
      <dgm:prSet presAssocID="{55885197-B48A-40BD-9E15-59458209F419}" presName="connTx" presStyleLbl="parChTrans1D2" presStyleIdx="1" presStyleCnt="2"/>
      <dgm:spPr/>
      <dgm:t>
        <a:bodyPr/>
        <a:lstStyle/>
        <a:p>
          <a:endParaRPr lang="zh-CN" altLang="en-US"/>
        </a:p>
      </dgm:t>
    </dgm:pt>
    <dgm:pt modelId="{A85C311E-1430-4ACA-A148-00CAAC7B22F9}" type="pres">
      <dgm:prSet presAssocID="{6ECE7C78-0FF9-4E8E-9308-32BE258EFCBF}" presName="root2" presStyleCnt="0"/>
      <dgm:spPr/>
    </dgm:pt>
    <dgm:pt modelId="{D8319DBB-FD28-446F-9309-D315EEEEA06C}" type="pres">
      <dgm:prSet presAssocID="{6ECE7C78-0FF9-4E8E-9308-32BE258EFCBF}" presName="LevelTwoTextNode" presStyleLbl="node2" presStyleIdx="1" presStyleCnt="2" custScaleY="62058">
        <dgm:presLayoutVars>
          <dgm:chPref val="3"/>
        </dgm:presLayoutVars>
      </dgm:prSet>
      <dgm:spPr/>
      <dgm:t>
        <a:bodyPr/>
        <a:lstStyle/>
        <a:p>
          <a:endParaRPr lang="zh-CN" altLang="en-US"/>
        </a:p>
      </dgm:t>
    </dgm:pt>
    <dgm:pt modelId="{C2F4BB2C-69E5-4D1A-A2F5-9D7008D47A49}" type="pres">
      <dgm:prSet presAssocID="{6ECE7C78-0FF9-4E8E-9308-32BE258EFCBF}" presName="level3hierChild" presStyleCnt="0"/>
      <dgm:spPr/>
    </dgm:pt>
    <dgm:pt modelId="{AEAD84FF-3AF0-4180-966C-B95688E3FF8D}" type="pres">
      <dgm:prSet presAssocID="{8A195D96-B42D-4189-AC60-131004DE195C}" presName="conn2-1" presStyleLbl="parChTrans1D3" presStyleIdx="6" presStyleCnt="8"/>
      <dgm:spPr/>
      <dgm:t>
        <a:bodyPr/>
        <a:lstStyle/>
        <a:p>
          <a:endParaRPr lang="zh-CN" altLang="en-US"/>
        </a:p>
      </dgm:t>
    </dgm:pt>
    <dgm:pt modelId="{294745FB-5CEA-4E8B-A43F-A70091FF24DD}" type="pres">
      <dgm:prSet presAssocID="{8A195D96-B42D-4189-AC60-131004DE195C}" presName="connTx" presStyleLbl="parChTrans1D3" presStyleIdx="6" presStyleCnt="8"/>
      <dgm:spPr/>
      <dgm:t>
        <a:bodyPr/>
        <a:lstStyle/>
        <a:p>
          <a:endParaRPr lang="zh-CN" altLang="en-US"/>
        </a:p>
      </dgm:t>
    </dgm:pt>
    <dgm:pt modelId="{E914763E-A0A5-40E3-90FB-7E31CFABC2FE}" type="pres">
      <dgm:prSet presAssocID="{DDF25FF5-999B-414C-B1C1-2C747FC5D1C6}" presName="root2" presStyleCnt="0"/>
      <dgm:spPr/>
    </dgm:pt>
    <dgm:pt modelId="{14085607-83D4-4092-AE89-F1C533833EE1}" type="pres">
      <dgm:prSet presAssocID="{DDF25FF5-999B-414C-B1C1-2C747FC5D1C6}" presName="LevelTwoTextNode" presStyleLbl="node3" presStyleIdx="6" presStyleCnt="8" custScaleX="160172" custScaleY="62058">
        <dgm:presLayoutVars>
          <dgm:chPref val="3"/>
        </dgm:presLayoutVars>
      </dgm:prSet>
      <dgm:spPr/>
      <dgm:t>
        <a:bodyPr/>
        <a:lstStyle/>
        <a:p>
          <a:endParaRPr lang="zh-CN" altLang="en-US"/>
        </a:p>
      </dgm:t>
    </dgm:pt>
    <dgm:pt modelId="{68F83548-58A2-4C60-8C25-A632981ACAB9}" type="pres">
      <dgm:prSet presAssocID="{DDF25FF5-999B-414C-B1C1-2C747FC5D1C6}" presName="level3hierChild" presStyleCnt="0"/>
      <dgm:spPr/>
    </dgm:pt>
    <dgm:pt modelId="{BD1E7CF1-DBAE-44AF-883C-1872EECA1633}" type="pres">
      <dgm:prSet presAssocID="{0C0A4110-BFB1-4A1A-A032-D284ABE02454}" presName="conn2-1" presStyleLbl="parChTrans1D3" presStyleIdx="7" presStyleCnt="8"/>
      <dgm:spPr/>
      <dgm:t>
        <a:bodyPr/>
        <a:lstStyle/>
        <a:p>
          <a:endParaRPr lang="zh-CN" altLang="en-US"/>
        </a:p>
      </dgm:t>
    </dgm:pt>
    <dgm:pt modelId="{85912937-A485-4892-A30A-91DC48FE5C2B}" type="pres">
      <dgm:prSet presAssocID="{0C0A4110-BFB1-4A1A-A032-D284ABE02454}" presName="connTx" presStyleLbl="parChTrans1D3" presStyleIdx="7" presStyleCnt="8"/>
      <dgm:spPr/>
      <dgm:t>
        <a:bodyPr/>
        <a:lstStyle/>
        <a:p>
          <a:endParaRPr lang="zh-CN" altLang="en-US"/>
        </a:p>
      </dgm:t>
    </dgm:pt>
    <dgm:pt modelId="{96A9394C-D9DE-44EE-BBE0-CA37B9B01D09}" type="pres">
      <dgm:prSet presAssocID="{1EA22619-6B81-4597-A942-7D440DAB5512}" presName="root2" presStyleCnt="0"/>
      <dgm:spPr/>
    </dgm:pt>
    <dgm:pt modelId="{59C0F00E-199E-4576-A909-BD69EF0CCE4B}" type="pres">
      <dgm:prSet presAssocID="{1EA22619-6B81-4597-A942-7D440DAB5512}" presName="LevelTwoTextNode" presStyleLbl="node3" presStyleIdx="7" presStyleCnt="8" custScaleX="170360" custScaleY="62058">
        <dgm:presLayoutVars>
          <dgm:chPref val="3"/>
        </dgm:presLayoutVars>
      </dgm:prSet>
      <dgm:spPr/>
      <dgm:t>
        <a:bodyPr/>
        <a:lstStyle/>
        <a:p>
          <a:endParaRPr lang="zh-CN" altLang="en-US"/>
        </a:p>
      </dgm:t>
    </dgm:pt>
    <dgm:pt modelId="{8817E06E-DD92-4C10-A63F-2ACAFB7FEE87}" type="pres">
      <dgm:prSet presAssocID="{1EA22619-6B81-4597-A942-7D440DAB5512}" presName="level3hierChild" presStyleCnt="0"/>
      <dgm:spPr/>
    </dgm:pt>
  </dgm:ptLst>
  <dgm:cxnLst>
    <dgm:cxn modelId="{5AF82F6D-1432-4AE6-B7E5-70A048EDF7CE}" type="presOf" srcId="{6ECE7C78-0FF9-4E8E-9308-32BE258EFCBF}" destId="{D8319DBB-FD28-446F-9309-D315EEEEA06C}" srcOrd="0" destOrd="0" presId="urn:microsoft.com/office/officeart/2008/layout/HorizontalMultiLevelHierarchy"/>
    <dgm:cxn modelId="{94076575-CC9E-4B10-BC9E-7253D1036AD7}" type="presOf" srcId="{C90218A7-94FD-4D68-9A7C-8E85AA897D49}" destId="{ED523398-D833-4DD2-BBFA-72F22237A0D0}" srcOrd="1" destOrd="0" presId="urn:microsoft.com/office/officeart/2008/layout/HorizontalMultiLevelHierarchy"/>
    <dgm:cxn modelId="{7E529130-33BB-4821-AF92-A08148691C87}" type="presOf" srcId="{48BBF39D-7FD5-4E69-B610-2EC16D9C28A9}" destId="{3606FA10-C1AB-4EB4-9B6A-75FC21EE1656}" srcOrd="0" destOrd="0" presId="urn:microsoft.com/office/officeart/2008/layout/HorizontalMultiLevelHierarchy"/>
    <dgm:cxn modelId="{DFC3369A-2E4A-47CF-B334-2189EAE30550}" type="presOf" srcId="{DDF25FF5-999B-414C-B1C1-2C747FC5D1C6}" destId="{14085607-83D4-4092-AE89-F1C533833EE1}" srcOrd="0" destOrd="0" presId="urn:microsoft.com/office/officeart/2008/layout/HorizontalMultiLevelHierarchy"/>
    <dgm:cxn modelId="{74784858-029D-454E-8A3B-2958F7AB0C34}" type="presOf" srcId="{55885197-B48A-40BD-9E15-59458209F419}" destId="{1FC784C8-C669-44A7-B848-CA7121E2B275}" srcOrd="1" destOrd="0" presId="urn:microsoft.com/office/officeart/2008/layout/HorizontalMultiLevelHierarchy"/>
    <dgm:cxn modelId="{6D76EF7E-EADC-45A6-A5FC-2BBDCAD0F871}" type="presOf" srcId="{B16936DA-DB76-4ABF-91F3-CA334E144C33}" destId="{7E1AAC42-C27B-4AFE-9412-4B0200374789}" srcOrd="0" destOrd="0" presId="urn:microsoft.com/office/officeart/2008/layout/HorizontalMultiLevelHierarchy"/>
    <dgm:cxn modelId="{1F07CE10-C1D6-4338-A7DE-D4F9F3B883DA}" srcId="{95493FF7-E588-47B9-9A2F-DC962D9A1836}" destId="{83DE4E9A-9CA5-497B-A770-E397A550FDBC}" srcOrd="0" destOrd="0" parTransId="{D114BAF4-1BC5-428A-B300-5EE7F60083E4}" sibTransId="{773E7387-D5DF-4F01-9E95-B9A804FA95A7}"/>
    <dgm:cxn modelId="{EDBC2704-F8E5-4EC4-847A-4038A0F536C7}" type="presOf" srcId="{0850A65B-7E51-40D6-867F-5481BDF19CFA}" destId="{4C0FBFBB-0543-4510-B05F-83A1C183C8A4}" srcOrd="1" destOrd="0" presId="urn:microsoft.com/office/officeart/2008/layout/HorizontalMultiLevelHierarchy"/>
    <dgm:cxn modelId="{F8F4C7A1-B30F-4DBF-BFC9-5BDDFC8EE8D1}" type="presOf" srcId="{0C0A4110-BFB1-4A1A-A032-D284ABE02454}" destId="{BD1E7CF1-DBAE-44AF-883C-1872EECA1633}" srcOrd="0" destOrd="0" presId="urn:microsoft.com/office/officeart/2008/layout/HorizontalMultiLevelHierarchy"/>
    <dgm:cxn modelId="{E99F5917-4E13-4888-87F4-708FFA1D338D}" type="presOf" srcId="{0850A65B-7E51-40D6-867F-5481BDF19CFA}" destId="{60D72DD7-17BA-4B3D-A475-BA33CD4A11FF}" srcOrd="0" destOrd="0" presId="urn:microsoft.com/office/officeart/2008/layout/HorizontalMultiLevelHierarchy"/>
    <dgm:cxn modelId="{AD857325-F0B8-481C-B169-6BB27AF9B78B}" type="presOf" srcId="{61D3DA29-6EFF-41F4-BFAC-6E3EA282EEA4}" destId="{2B18228E-2CD4-4A2E-B474-FBD6ABD453C9}" srcOrd="0" destOrd="0" presId="urn:microsoft.com/office/officeart/2008/layout/HorizontalMultiLevelHierarchy"/>
    <dgm:cxn modelId="{38622DD3-046D-4ABB-A912-C96CA1DA7641}" type="presOf" srcId="{1EA22619-6B81-4597-A942-7D440DAB5512}" destId="{59C0F00E-199E-4576-A909-BD69EF0CCE4B}" srcOrd="0" destOrd="0" presId="urn:microsoft.com/office/officeart/2008/layout/HorizontalMultiLevelHierarchy"/>
    <dgm:cxn modelId="{EF3CA50B-0FBB-4DC1-B238-9F21CC0966C2}" srcId="{95493FF7-E588-47B9-9A2F-DC962D9A1836}" destId="{515C3D12-71E4-4FB2-91A4-AF53E2615B82}" srcOrd="1" destOrd="0" parTransId="{0850A65B-7E51-40D6-867F-5481BDF19CFA}" sibTransId="{4104D9FD-460D-47C6-8FB1-80F025950DFF}"/>
    <dgm:cxn modelId="{FF2A4B41-DCCF-4D32-AF2C-45AF0F983659}" srcId="{B6AD0345-C24D-448D-BF4F-6EEA661E81E2}" destId="{00492BF4-A186-4AEA-8EEF-1878914A3BDC}" srcOrd="0" destOrd="0" parTransId="{A9F554FE-59EE-484C-A610-9C35AACA2EA4}" sibTransId="{C9377A8F-8D19-4DA6-A94B-B4C5CE9DD2C2}"/>
    <dgm:cxn modelId="{0FC53181-88BB-4EB7-AE1B-146E2D05FACF}" srcId="{95493FF7-E588-47B9-9A2F-DC962D9A1836}" destId="{FCE024B2-9A9E-421B-9FE3-F2275765D0FB}" srcOrd="3" destOrd="0" parTransId="{FA9EB917-8E35-4148-A2C2-5E7AAB46EFF6}" sibTransId="{0EDE296F-19EF-435B-8BD7-BBD5E2192A3C}"/>
    <dgm:cxn modelId="{EC870D42-FDDE-43CF-A867-97B982C58E37}" type="presOf" srcId="{069AC08B-DDB8-4033-A223-DA1A2E660C80}" destId="{B5C3F390-038D-4421-B3C2-F997732EF572}" srcOrd="1" destOrd="0" presId="urn:microsoft.com/office/officeart/2008/layout/HorizontalMultiLevelHierarchy"/>
    <dgm:cxn modelId="{24A4F627-0349-424F-B0B5-4D06D04CFF28}" type="presOf" srcId="{515C3D12-71E4-4FB2-91A4-AF53E2615B82}" destId="{C0C7BDD4-3E64-4BD3-8825-632F61732240}" srcOrd="0" destOrd="0" presId="urn:microsoft.com/office/officeart/2008/layout/HorizontalMultiLevelHierarchy"/>
    <dgm:cxn modelId="{A13CFC10-14CA-4606-B8A4-FA6B6D62CF25}" type="presOf" srcId="{55885197-B48A-40BD-9E15-59458209F419}" destId="{48F31204-E8D3-42F9-83E1-3ABB82F1989C}" srcOrd="0" destOrd="0" presId="urn:microsoft.com/office/officeart/2008/layout/HorizontalMultiLevelHierarchy"/>
    <dgm:cxn modelId="{AB6A7EE6-8F46-4AE7-B4BA-47123E893652}" type="presOf" srcId="{FCE024B2-9A9E-421B-9FE3-F2275765D0FB}" destId="{79459355-100C-422C-AC46-D9FEFAD380BF}" srcOrd="0" destOrd="0" presId="urn:microsoft.com/office/officeart/2008/layout/HorizontalMultiLevelHierarchy"/>
    <dgm:cxn modelId="{BB04326E-81A3-4ECB-BCC6-7B88B2F9B421}" type="presOf" srcId="{8A195D96-B42D-4189-AC60-131004DE195C}" destId="{AEAD84FF-3AF0-4180-966C-B95688E3FF8D}" srcOrd="0" destOrd="0" presId="urn:microsoft.com/office/officeart/2008/layout/HorizontalMultiLevelHierarchy"/>
    <dgm:cxn modelId="{B53AE359-28B6-4D8F-96AD-5EFCEA35C2A9}" type="presOf" srcId="{FA9EB917-8E35-4148-A2C2-5E7AAB46EFF6}" destId="{ED1A41C1-55CB-4023-8745-F41A93130EDA}" srcOrd="0" destOrd="0" presId="urn:microsoft.com/office/officeart/2008/layout/HorizontalMultiLevelHierarchy"/>
    <dgm:cxn modelId="{C3DBE143-E47A-4634-9DDF-37E3390ADB49}" type="presOf" srcId="{D114BAF4-1BC5-428A-B300-5EE7F60083E4}" destId="{079181AF-7056-407A-9FEC-3CB5263D63BE}" srcOrd="0" destOrd="0" presId="urn:microsoft.com/office/officeart/2008/layout/HorizontalMultiLevelHierarchy"/>
    <dgm:cxn modelId="{4E599EF4-6F77-4CCF-B040-550335ABF44A}" type="presOf" srcId="{83DE4E9A-9CA5-497B-A770-E397A550FDBC}" destId="{4058DE1B-9B64-4DFC-BB31-938467E20269}" srcOrd="0" destOrd="0" presId="urn:microsoft.com/office/officeart/2008/layout/HorizontalMultiLevelHierarchy"/>
    <dgm:cxn modelId="{E5D26A56-9C25-4E4B-B07C-B640520E9E52}" type="presOf" srcId="{B6AD0345-C24D-448D-BF4F-6EEA661E81E2}" destId="{20DD9E64-5659-4616-ADA9-DAEA271F59CB}" srcOrd="0" destOrd="0" presId="urn:microsoft.com/office/officeart/2008/layout/HorizontalMultiLevelHierarchy"/>
    <dgm:cxn modelId="{9327080A-2B54-496B-8BAC-EF63CD705CE0}" type="presOf" srcId="{61D3DA29-6EFF-41F4-BFAC-6E3EA282EEA4}" destId="{98CA4AC6-D7F9-4042-A3C2-8CBAF969F7F1}" srcOrd="1" destOrd="0" presId="urn:microsoft.com/office/officeart/2008/layout/HorizontalMultiLevelHierarchy"/>
    <dgm:cxn modelId="{923790FC-C2E8-4E28-88C8-5938774E0E8C}" srcId="{95493FF7-E588-47B9-9A2F-DC962D9A1836}" destId="{3E80B521-E914-4D82-A471-57DA7DBB7A55}" srcOrd="4" destOrd="0" parTransId="{C90218A7-94FD-4D68-9A7C-8E85AA897D49}" sibTransId="{EFE087A9-1D53-42D2-BB69-160AD5C9D7B8}"/>
    <dgm:cxn modelId="{818BB500-96D6-4C3B-B4EB-E8ADEFA33635}" type="presOf" srcId="{00492BF4-A186-4AEA-8EEF-1878914A3BDC}" destId="{52EA32AF-7ECB-4C28-A506-31F996DE6629}" srcOrd="0" destOrd="0" presId="urn:microsoft.com/office/officeart/2008/layout/HorizontalMultiLevelHierarchy"/>
    <dgm:cxn modelId="{B5AB4DCB-6F8B-450C-BB10-91D7D64DF2CF}" type="presOf" srcId="{3E80B521-E914-4D82-A471-57DA7DBB7A55}" destId="{675B901D-611D-4258-AAF9-E699D5707415}" srcOrd="0" destOrd="0" presId="urn:microsoft.com/office/officeart/2008/layout/HorizontalMultiLevelHierarchy"/>
    <dgm:cxn modelId="{DEA6F039-8785-437B-B7FC-2B8CB9C6504E}" srcId="{6ECE7C78-0FF9-4E8E-9308-32BE258EFCBF}" destId="{1EA22619-6B81-4597-A942-7D440DAB5512}" srcOrd="1" destOrd="0" parTransId="{0C0A4110-BFB1-4A1A-A032-D284ABE02454}" sibTransId="{6840188F-5452-4664-944B-5BA2AA0CF888}"/>
    <dgm:cxn modelId="{DE95C54B-806D-4C9C-9B52-044085B1784E}" srcId="{00492BF4-A186-4AEA-8EEF-1878914A3BDC}" destId="{95493FF7-E588-47B9-9A2F-DC962D9A1836}" srcOrd="0" destOrd="0" parTransId="{069AC08B-DDB8-4033-A223-DA1A2E660C80}" sibTransId="{A906E113-795C-4792-81C2-D9E423662A72}"/>
    <dgm:cxn modelId="{7B4D867D-6852-443A-A03C-41A7136942BE}" srcId="{6ECE7C78-0FF9-4E8E-9308-32BE258EFCBF}" destId="{DDF25FF5-999B-414C-B1C1-2C747FC5D1C6}" srcOrd="0" destOrd="0" parTransId="{8A195D96-B42D-4189-AC60-131004DE195C}" sibTransId="{127CF617-3A3C-4DB7-BEC3-992736F81CED}"/>
    <dgm:cxn modelId="{093B8E48-C0A1-4206-B978-B2EE8FF0B8F2}" type="presOf" srcId="{FA9EB917-8E35-4148-A2C2-5E7AAB46EFF6}" destId="{9E95C356-0C23-425F-9BC0-237E63BF303E}" srcOrd="1" destOrd="0" presId="urn:microsoft.com/office/officeart/2008/layout/HorizontalMultiLevelHierarchy"/>
    <dgm:cxn modelId="{C9C8644C-149E-4C15-973A-33C9B064DE43}" type="presOf" srcId="{069AC08B-DDB8-4033-A223-DA1A2E660C80}" destId="{49D625E4-4ED4-41A0-A0F4-33574998417E}" srcOrd="0" destOrd="0" presId="urn:microsoft.com/office/officeart/2008/layout/HorizontalMultiLevelHierarchy"/>
    <dgm:cxn modelId="{7AA2C617-966B-488D-A72F-84264C5D03E0}" type="presOf" srcId="{0C0A4110-BFB1-4A1A-A032-D284ABE02454}" destId="{85912937-A485-4892-A30A-91DC48FE5C2B}" srcOrd="1" destOrd="0" presId="urn:microsoft.com/office/officeart/2008/layout/HorizontalMultiLevelHierarchy"/>
    <dgm:cxn modelId="{F430428B-DC44-4FD4-963D-27DAB5547C72}" type="presOf" srcId="{C90218A7-94FD-4D68-9A7C-8E85AA897D49}" destId="{86969229-6E9A-4F51-8A1B-C721657AD946}" srcOrd="0" destOrd="0" presId="urn:microsoft.com/office/officeart/2008/layout/HorizontalMultiLevelHierarchy"/>
    <dgm:cxn modelId="{7A41B144-D501-45F9-A677-2FE7841209CE}" type="presOf" srcId="{95493FF7-E588-47B9-9A2F-DC962D9A1836}" destId="{E9D0ED58-16D6-431B-BE17-E1D39495822F}" srcOrd="0" destOrd="0" presId="urn:microsoft.com/office/officeart/2008/layout/HorizontalMultiLevelHierarchy"/>
    <dgm:cxn modelId="{11F85FE2-3DBA-4F66-8027-4BBAD5A9304E}" srcId="{00492BF4-A186-4AEA-8EEF-1878914A3BDC}" destId="{6ECE7C78-0FF9-4E8E-9308-32BE258EFCBF}" srcOrd="1" destOrd="0" parTransId="{55885197-B48A-40BD-9E15-59458209F419}" sibTransId="{4B3D325C-8171-45A6-9A7A-3E9CD8160CEE}"/>
    <dgm:cxn modelId="{90907B9B-9387-419A-890C-E0892B78B76C}" type="presOf" srcId="{D114BAF4-1BC5-428A-B300-5EE7F60083E4}" destId="{6065DACA-EEF9-492D-AE14-5553721ED5D5}" srcOrd="1" destOrd="0" presId="urn:microsoft.com/office/officeart/2008/layout/HorizontalMultiLevelHierarchy"/>
    <dgm:cxn modelId="{ED70C68F-2BAC-40D1-B961-7BCBFC115B62}" srcId="{95493FF7-E588-47B9-9A2F-DC962D9A1836}" destId="{B16936DA-DB76-4ABF-91F3-CA334E144C33}" srcOrd="5" destOrd="0" parTransId="{48BBF39D-7FD5-4E69-B610-2EC16D9C28A9}" sibTransId="{B07388EE-9AF0-41AA-9A09-6ACA73058453}"/>
    <dgm:cxn modelId="{98CCE8EF-E367-45E0-BD8E-A558DA225562}" type="presOf" srcId="{8A195D96-B42D-4189-AC60-131004DE195C}" destId="{294745FB-5CEA-4E8B-A43F-A70091FF24DD}" srcOrd="1" destOrd="0" presId="urn:microsoft.com/office/officeart/2008/layout/HorizontalMultiLevelHierarchy"/>
    <dgm:cxn modelId="{CBE3DF42-EEF9-4565-AFAD-F83276D95295}" type="presOf" srcId="{2472DCFB-EC9A-4B02-A382-3FDB606D6E46}" destId="{8F2AFA6F-446E-480F-9E92-09A61D1A69CD}" srcOrd="0" destOrd="0" presId="urn:microsoft.com/office/officeart/2008/layout/HorizontalMultiLevelHierarchy"/>
    <dgm:cxn modelId="{CCF44FA1-4C5B-4816-BDF5-0CA0C4FE5493}" type="presOf" srcId="{48BBF39D-7FD5-4E69-B610-2EC16D9C28A9}" destId="{9E9B7EC8-5C5A-4F13-B595-A63CD137BF10}" srcOrd="1" destOrd="0" presId="urn:microsoft.com/office/officeart/2008/layout/HorizontalMultiLevelHierarchy"/>
    <dgm:cxn modelId="{E0FD6A22-CECC-4450-9F7F-746BAAAEF627}" srcId="{95493FF7-E588-47B9-9A2F-DC962D9A1836}" destId="{2472DCFB-EC9A-4B02-A382-3FDB606D6E46}" srcOrd="2" destOrd="0" parTransId="{61D3DA29-6EFF-41F4-BFAC-6E3EA282EEA4}" sibTransId="{D95FBA75-A3E8-49FF-AD8F-15BE2A9C969D}"/>
    <dgm:cxn modelId="{85C1E055-51EE-4EF6-9F9F-02B59C977CF2}" type="presParOf" srcId="{20DD9E64-5659-4616-ADA9-DAEA271F59CB}" destId="{3EE907CA-E52F-4FAC-AB0A-F2A1A4BB5022}" srcOrd="0" destOrd="0" presId="urn:microsoft.com/office/officeart/2008/layout/HorizontalMultiLevelHierarchy"/>
    <dgm:cxn modelId="{29DD52D1-B0A2-4268-950B-ECB785DAD24E}" type="presParOf" srcId="{3EE907CA-E52F-4FAC-AB0A-F2A1A4BB5022}" destId="{52EA32AF-7ECB-4C28-A506-31F996DE6629}" srcOrd="0" destOrd="0" presId="urn:microsoft.com/office/officeart/2008/layout/HorizontalMultiLevelHierarchy"/>
    <dgm:cxn modelId="{3BB2ECC3-0EDF-4F4F-9A15-B40C17DAC55B}" type="presParOf" srcId="{3EE907CA-E52F-4FAC-AB0A-F2A1A4BB5022}" destId="{EBA67096-A211-4AB4-B093-DF35F503A14F}" srcOrd="1" destOrd="0" presId="urn:microsoft.com/office/officeart/2008/layout/HorizontalMultiLevelHierarchy"/>
    <dgm:cxn modelId="{B7117037-47CB-47F3-8762-237EAE435D03}" type="presParOf" srcId="{EBA67096-A211-4AB4-B093-DF35F503A14F}" destId="{49D625E4-4ED4-41A0-A0F4-33574998417E}" srcOrd="0" destOrd="0" presId="urn:microsoft.com/office/officeart/2008/layout/HorizontalMultiLevelHierarchy"/>
    <dgm:cxn modelId="{08ADADC4-540A-4639-BEE3-595A2D77165D}" type="presParOf" srcId="{49D625E4-4ED4-41A0-A0F4-33574998417E}" destId="{B5C3F390-038D-4421-B3C2-F997732EF572}" srcOrd="0" destOrd="0" presId="urn:microsoft.com/office/officeart/2008/layout/HorizontalMultiLevelHierarchy"/>
    <dgm:cxn modelId="{273917EC-5250-4154-8EEB-359C806D8A92}" type="presParOf" srcId="{EBA67096-A211-4AB4-B093-DF35F503A14F}" destId="{8A178AF4-2886-4867-BD63-831C31CA2B01}" srcOrd="1" destOrd="0" presId="urn:microsoft.com/office/officeart/2008/layout/HorizontalMultiLevelHierarchy"/>
    <dgm:cxn modelId="{37D62BB5-10DC-4F37-98A9-D3B6DD51F487}" type="presParOf" srcId="{8A178AF4-2886-4867-BD63-831C31CA2B01}" destId="{E9D0ED58-16D6-431B-BE17-E1D39495822F}" srcOrd="0" destOrd="0" presId="urn:microsoft.com/office/officeart/2008/layout/HorizontalMultiLevelHierarchy"/>
    <dgm:cxn modelId="{6CDFB774-C98B-4782-98DE-23E53CB232C3}" type="presParOf" srcId="{8A178AF4-2886-4867-BD63-831C31CA2B01}" destId="{CF118E1A-DFB4-4465-A436-BB8A11640943}" srcOrd="1" destOrd="0" presId="urn:microsoft.com/office/officeart/2008/layout/HorizontalMultiLevelHierarchy"/>
    <dgm:cxn modelId="{585D3911-F03D-41D0-A4B9-69033A832072}" type="presParOf" srcId="{CF118E1A-DFB4-4465-A436-BB8A11640943}" destId="{079181AF-7056-407A-9FEC-3CB5263D63BE}" srcOrd="0" destOrd="0" presId="urn:microsoft.com/office/officeart/2008/layout/HorizontalMultiLevelHierarchy"/>
    <dgm:cxn modelId="{949D22A4-F495-4825-BAD8-D8558EFBD8BF}" type="presParOf" srcId="{079181AF-7056-407A-9FEC-3CB5263D63BE}" destId="{6065DACA-EEF9-492D-AE14-5553721ED5D5}" srcOrd="0" destOrd="0" presId="urn:microsoft.com/office/officeart/2008/layout/HorizontalMultiLevelHierarchy"/>
    <dgm:cxn modelId="{D2369DAC-BD72-4A82-8A03-1FA5ED6B3B16}" type="presParOf" srcId="{CF118E1A-DFB4-4465-A436-BB8A11640943}" destId="{25EC8E2F-EAE0-4F40-A95B-C6B1CAAE9E85}" srcOrd="1" destOrd="0" presId="urn:microsoft.com/office/officeart/2008/layout/HorizontalMultiLevelHierarchy"/>
    <dgm:cxn modelId="{1566BC54-B931-411A-9068-2259C9CB80F6}" type="presParOf" srcId="{25EC8E2F-EAE0-4F40-A95B-C6B1CAAE9E85}" destId="{4058DE1B-9B64-4DFC-BB31-938467E20269}" srcOrd="0" destOrd="0" presId="urn:microsoft.com/office/officeart/2008/layout/HorizontalMultiLevelHierarchy"/>
    <dgm:cxn modelId="{EFBA67BE-6568-4FAF-A227-AA3DCF410067}" type="presParOf" srcId="{25EC8E2F-EAE0-4F40-A95B-C6B1CAAE9E85}" destId="{A26FBF3E-5058-40DF-928A-D52C8EEE4F0D}" srcOrd="1" destOrd="0" presId="urn:microsoft.com/office/officeart/2008/layout/HorizontalMultiLevelHierarchy"/>
    <dgm:cxn modelId="{A7A13BBA-9942-4613-A78C-7F8F9DC35DD2}" type="presParOf" srcId="{CF118E1A-DFB4-4465-A436-BB8A11640943}" destId="{60D72DD7-17BA-4B3D-A475-BA33CD4A11FF}" srcOrd="2" destOrd="0" presId="urn:microsoft.com/office/officeart/2008/layout/HorizontalMultiLevelHierarchy"/>
    <dgm:cxn modelId="{582F2054-2BE4-4A49-B382-DD6D83FE9852}" type="presParOf" srcId="{60D72DD7-17BA-4B3D-A475-BA33CD4A11FF}" destId="{4C0FBFBB-0543-4510-B05F-83A1C183C8A4}" srcOrd="0" destOrd="0" presId="urn:microsoft.com/office/officeart/2008/layout/HorizontalMultiLevelHierarchy"/>
    <dgm:cxn modelId="{7DAAC921-E406-4A43-925E-96E94375C24B}" type="presParOf" srcId="{CF118E1A-DFB4-4465-A436-BB8A11640943}" destId="{4F48E238-C929-4DCF-98C3-049D6F4126A9}" srcOrd="3" destOrd="0" presId="urn:microsoft.com/office/officeart/2008/layout/HorizontalMultiLevelHierarchy"/>
    <dgm:cxn modelId="{6CDEC12D-A6AB-4BD9-9794-DA25DE65194A}" type="presParOf" srcId="{4F48E238-C929-4DCF-98C3-049D6F4126A9}" destId="{C0C7BDD4-3E64-4BD3-8825-632F61732240}" srcOrd="0" destOrd="0" presId="urn:microsoft.com/office/officeart/2008/layout/HorizontalMultiLevelHierarchy"/>
    <dgm:cxn modelId="{F5BF707F-CFB7-48B3-A5CF-0402FDCA5239}" type="presParOf" srcId="{4F48E238-C929-4DCF-98C3-049D6F4126A9}" destId="{01350B9D-D5D3-4DF3-943C-40F97424AFF8}" srcOrd="1" destOrd="0" presId="urn:microsoft.com/office/officeart/2008/layout/HorizontalMultiLevelHierarchy"/>
    <dgm:cxn modelId="{D77188FF-6C99-4944-946F-2FE33A8B445E}" type="presParOf" srcId="{CF118E1A-DFB4-4465-A436-BB8A11640943}" destId="{2B18228E-2CD4-4A2E-B474-FBD6ABD453C9}" srcOrd="4" destOrd="0" presId="urn:microsoft.com/office/officeart/2008/layout/HorizontalMultiLevelHierarchy"/>
    <dgm:cxn modelId="{E6AB77C4-6935-4EA2-893E-63E6988B0A7F}" type="presParOf" srcId="{2B18228E-2CD4-4A2E-B474-FBD6ABD453C9}" destId="{98CA4AC6-D7F9-4042-A3C2-8CBAF969F7F1}" srcOrd="0" destOrd="0" presId="urn:microsoft.com/office/officeart/2008/layout/HorizontalMultiLevelHierarchy"/>
    <dgm:cxn modelId="{0501C736-39DD-462D-8F02-C8B5CD43F4D3}" type="presParOf" srcId="{CF118E1A-DFB4-4465-A436-BB8A11640943}" destId="{786BCEE1-7E89-4FC6-A1C6-93E835A72908}" srcOrd="5" destOrd="0" presId="urn:microsoft.com/office/officeart/2008/layout/HorizontalMultiLevelHierarchy"/>
    <dgm:cxn modelId="{2B2185D5-067A-4174-B122-04263BC1E887}" type="presParOf" srcId="{786BCEE1-7E89-4FC6-A1C6-93E835A72908}" destId="{8F2AFA6F-446E-480F-9E92-09A61D1A69CD}" srcOrd="0" destOrd="0" presId="urn:microsoft.com/office/officeart/2008/layout/HorizontalMultiLevelHierarchy"/>
    <dgm:cxn modelId="{4B10B607-8E1A-431F-8A54-C65466ED07D9}" type="presParOf" srcId="{786BCEE1-7E89-4FC6-A1C6-93E835A72908}" destId="{041D8A83-790D-48FC-813D-C6C6509DE54F}" srcOrd="1" destOrd="0" presId="urn:microsoft.com/office/officeart/2008/layout/HorizontalMultiLevelHierarchy"/>
    <dgm:cxn modelId="{DBC4C92E-6303-46B0-9263-BD222B37AE82}" type="presParOf" srcId="{CF118E1A-DFB4-4465-A436-BB8A11640943}" destId="{ED1A41C1-55CB-4023-8745-F41A93130EDA}" srcOrd="6" destOrd="0" presId="urn:microsoft.com/office/officeart/2008/layout/HorizontalMultiLevelHierarchy"/>
    <dgm:cxn modelId="{5BAEEFF2-C09C-4D82-A1F8-B1832F708715}" type="presParOf" srcId="{ED1A41C1-55CB-4023-8745-F41A93130EDA}" destId="{9E95C356-0C23-425F-9BC0-237E63BF303E}" srcOrd="0" destOrd="0" presId="urn:microsoft.com/office/officeart/2008/layout/HorizontalMultiLevelHierarchy"/>
    <dgm:cxn modelId="{9884ED4E-95CD-49BB-8B86-D0F3442E82C7}" type="presParOf" srcId="{CF118E1A-DFB4-4465-A436-BB8A11640943}" destId="{AAB6FCD5-97D6-4FFC-8993-85963B5DFF8E}" srcOrd="7" destOrd="0" presId="urn:microsoft.com/office/officeart/2008/layout/HorizontalMultiLevelHierarchy"/>
    <dgm:cxn modelId="{719ADB71-EB18-4B1F-8923-929BC40D3068}" type="presParOf" srcId="{AAB6FCD5-97D6-4FFC-8993-85963B5DFF8E}" destId="{79459355-100C-422C-AC46-D9FEFAD380BF}" srcOrd="0" destOrd="0" presId="urn:microsoft.com/office/officeart/2008/layout/HorizontalMultiLevelHierarchy"/>
    <dgm:cxn modelId="{4930B3B9-BAED-4753-948A-F1574721651E}" type="presParOf" srcId="{AAB6FCD5-97D6-4FFC-8993-85963B5DFF8E}" destId="{2F5E0A5C-FEA2-431D-AFA4-F46BBF6F7FA5}" srcOrd="1" destOrd="0" presId="urn:microsoft.com/office/officeart/2008/layout/HorizontalMultiLevelHierarchy"/>
    <dgm:cxn modelId="{7DF0E562-2E59-4C97-971C-8C5E1621616E}" type="presParOf" srcId="{CF118E1A-DFB4-4465-A436-BB8A11640943}" destId="{86969229-6E9A-4F51-8A1B-C721657AD946}" srcOrd="8" destOrd="0" presId="urn:microsoft.com/office/officeart/2008/layout/HorizontalMultiLevelHierarchy"/>
    <dgm:cxn modelId="{18A1E733-445C-499A-A210-B5E071E29A23}" type="presParOf" srcId="{86969229-6E9A-4F51-8A1B-C721657AD946}" destId="{ED523398-D833-4DD2-BBFA-72F22237A0D0}" srcOrd="0" destOrd="0" presId="urn:microsoft.com/office/officeart/2008/layout/HorizontalMultiLevelHierarchy"/>
    <dgm:cxn modelId="{4A580FA5-0A73-44F9-891B-33FF90773A4C}" type="presParOf" srcId="{CF118E1A-DFB4-4465-A436-BB8A11640943}" destId="{9F3E5669-F23E-431B-8C4A-5E313D516F5F}" srcOrd="9" destOrd="0" presId="urn:microsoft.com/office/officeart/2008/layout/HorizontalMultiLevelHierarchy"/>
    <dgm:cxn modelId="{D96F7BDF-EA93-4628-B3AE-AB6178B15750}" type="presParOf" srcId="{9F3E5669-F23E-431B-8C4A-5E313D516F5F}" destId="{675B901D-611D-4258-AAF9-E699D5707415}" srcOrd="0" destOrd="0" presId="urn:microsoft.com/office/officeart/2008/layout/HorizontalMultiLevelHierarchy"/>
    <dgm:cxn modelId="{17B0CBA8-BBF1-4D66-8CDE-C30EFC6A1881}" type="presParOf" srcId="{9F3E5669-F23E-431B-8C4A-5E313D516F5F}" destId="{5B994305-7015-4F99-9AE1-EA43432532EE}" srcOrd="1" destOrd="0" presId="urn:microsoft.com/office/officeart/2008/layout/HorizontalMultiLevelHierarchy"/>
    <dgm:cxn modelId="{1480DFC2-FF02-462F-93A2-BF615A525EA4}" type="presParOf" srcId="{CF118E1A-DFB4-4465-A436-BB8A11640943}" destId="{3606FA10-C1AB-4EB4-9B6A-75FC21EE1656}" srcOrd="10" destOrd="0" presId="urn:microsoft.com/office/officeart/2008/layout/HorizontalMultiLevelHierarchy"/>
    <dgm:cxn modelId="{595EE7DC-9706-4295-A77A-0E52951E1589}" type="presParOf" srcId="{3606FA10-C1AB-4EB4-9B6A-75FC21EE1656}" destId="{9E9B7EC8-5C5A-4F13-B595-A63CD137BF10}" srcOrd="0" destOrd="0" presId="urn:microsoft.com/office/officeart/2008/layout/HorizontalMultiLevelHierarchy"/>
    <dgm:cxn modelId="{2F5DE753-9E7A-4E93-A062-EF2688F0A116}" type="presParOf" srcId="{CF118E1A-DFB4-4465-A436-BB8A11640943}" destId="{56E55EBE-B890-48FA-AD28-1E6C261478A6}" srcOrd="11" destOrd="0" presId="urn:microsoft.com/office/officeart/2008/layout/HorizontalMultiLevelHierarchy"/>
    <dgm:cxn modelId="{7B8A0A13-AC67-459C-8332-65899D82358B}" type="presParOf" srcId="{56E55EBE-B890-48FA-AD28-1E6C261478A6}" destId="{7E1AAC42-C27B-4AFE-9412-4B0200374789}" srcOrd="0" destOrd="0" presId="urn:microsoft.com/office/officeart/2008/layout/HorizontalMultiLevelHierarchy"/>
    <dgm:cxn modelId="{4BBD947C-E552-4CAF-8A55-2F0C80ACCE5B}" type="presParOf" srcId="{56E55EBE-B890-48FA-AD28-1E6C261478A6}" destId="{64CA5E21-843C-447A-8A02-E47A123DCAC8}" srcOrd="1" destOrd="0" presId="urn:microsoft.com/office/officeart/2008/layout/HorizontalMultiLevelHierarchy"/>
    <dgm:cxn modelId="{AD38A490-1A31-4EA0-8142-C3F41874CB8F}" type="presParOf" srcId="{EBA67096-A211-4AB4-B093-DF35F503A14F}" destId="{48F31204-E8D3-42F9-83E1-3ABB82F1989C}" srcOrd="2" destOrd="0" presId="urn:microsoft.com/office/officeart/2008/layout/HorizontalMultiLevelHierarchy"/>
    <dgm:cxn modelId="{9415E84C-D612-4711-911E-0FC46AB660F2}" type="presParOf" srcId="{48F31204-E8D3-42F9-83E1-3ABB82F1989C}" destId="{1FC784C8-C669-44A7-B848-CA7121E2B275}" srcOrd="0" destOrd="0" presId="urn:microsoft.com/office/officeart/2008/layout/HorizontalMultiLevelHierarchy"/>
    <dgm:cxn modelId="{0751EFE6-F854-492E-B57B-0763E345E660}" type="presParOf" srcId="{EBA67096-A211-4AB4-B093-DF35F503A14F}" destId="{A85C311E-1430-4ACA-A148-00CAAC7B22F9}" srcOrd="3" destOrd="0" presId="urn:microsoft.com/office/officeart/2008/layout/HorizontalMultiLevelHierarchy"/>
    <dgm:cxn modelId="{2A44F048-F8F4-496F-8350-4E851B460D4B}" type="presParOf" srcId="{A85C311E-1430-4ACA-A148-00CAAC7B22F9}" destId="{D8319DBB-FD28-446F-9309-D315EEEEA06C}" srcOrd="0" destOrd="0" presId="urn:microsoft.com/office/officeart/2008/layout/HorizontalMultiLevelHierarchy"/>
    <dgm:cxn modelId="{7F6257BA-F625-446B-B6C1-B1094EE73154}" type="presParOf" srcId="{A85C311E-1430-4ACA-A148-00CAAC7B22F9}" destId="{C2F4BB2C-69E5-4D1A-A2F5-9D7008D47A49}" srcOrd="1" destOrd="0" presId="urn:microsoft.com/office/officeart/2008/layout/HorizontalMultiLevelHierarchy"/>
    <dgm:cxn modelId="{F882A459-7E8D-41E8-8255-1C0103F49317}" type="presParOf" srcId="{C2F4BB2C-69E5-4D1A-A2F5-9D7008D47A49}" destId="{AEAD84FF-3AF0-4180-966C-B95688E3FF8D}" srcOrd="0" destOrd="0" presId="urn:microsoft.com/office/officeart/2008/layout/HorizontalMultiLevelHierarchy"/>
    <dgm:cxn modelId="{51446F51-02A2-4108-AD14-7B124500A17C}" type="presParOf" srcId="{AEAD84FF-3AF0-4180-966C-B95688E3FF8D}" destId="{294745FB-5CEA-4E8B-A43F-A70091FF24DD}" srcOrd="0" destOrd="0" presId="urn:microsoft.com/office/officeart/2008/layout/HorizontalMultiLevelHierarchy"/>
    <dgm:cxn modelId="{6DE7660B-1D00-466E-8531-C1C496DBE315}" type="presParOf" srcId="{C2F4BB2C-69E5-4D1A-A2F5-9D7008D47A49}" destId="{E914763E-A0A5-40E3-90FB-7E31CFABC2FE}" srcOrd="1" destOrd="0" presId="urn:microsoft.com/office/officeart/2008/layout/HorizontalMultiLevelHierarchy"/>
    <dgm:cxn modelId="{4F831867-C01D-49DB-AE58-7EAA9C3429BF}" type="presParOf" srcId="{E914763E-A0A5-40E3-90FB-7E31CFABC2FE}" destId="{14085607-83D4-4092-AE89-F1C533833EE1}" srcOrd="0" destOrd="0" presId="urn:microsoft.com/office/officeart/2008/layout/HorizontalMultiLevelHierarchy"/>
    <dgm:cxn modelId="{C795CFA0-8340-473E-B410-7931537EACD7}" type="presParOf" srcId="{E914763E-A0A5-40E3-90FB-7E31CFABC2FE}" destId="{68F83548-58A2-4C60-8C25-A632981ACAB9}" srcOrd="1" destOrd="0" presId="urn:microsoft.com/office/officeart/2008/layout/HorizontalMultiLevelHierarchy"/>
    <dgm:cxn modelId="{D96E6511-3D4E-4A02-B752-7863E2773D7D}" type="presParOf" srcId="{C2F4BB2C-69E5-4D1A-A2F5-9D7008D47A49}" destId="{BD1E7CF1-DBAE-44AF-883C-1872EECA1633}" srcOrd="2" destOrd="0" presId="urn:microsoft.com/office/officeart/2008/layout/HorizontalMultiLevelHierarchy"/>
    <dgm:cxn modelId="{ECFC5636-F2F7-4795-8B11-60FBCBAF2220}" type="presParOf" srcId="{BD1E7CF1-DBAE-44AF-883C-1872EECA1633}" destId="{85912937-A485-4892-A30A-91DC48FE5C2B}" srcOrd="0" destOrd="0" presId="urn:microsoft.com/office/officeart/2008/layout/HorizontalMultiLevelHierarchy"/>
    <dgm:cxn modelId="{06A13972-740C-4CB2-8AC0-2AE52C1E2738}" type="presParOf" srcId="{C2F4BB2C-69E5-4D1A-A2F5-9D7008D47A49}" destId="{96A9394C-D9DE-44EE-BBE0-CA37B9B01D09}" srcOrd="3" destOrd="0" presId="urn:microsoft.com/office/officeart/2008/layout/HorizontalMultiLevelHierarchy"/>
    <dgm:cxn modelId="{B4EE6FEC-F107-412C-A176-B7C44623472A}" type="presParOf" srcId="{96A9394C-D9DE-44EE-BBE0-CA37B9B01D09}" destId="{59C0F00E-199E-4576-A909-BD69EF0CCE4B}" srcOrd="0" destOrd="0" presId="urn:microsoft.com/office/officeart/2008/layout/HorizontalMultiLevelHierarchy"/>
    <dgm:cxn modelId="{281A9CE5-201E-4136-9423-24D51E3DDD93}" type="presParOf" srcId="{96A9394C-D9DE-44EE-BBE0-CA37B9B01D09}" destId="{8817E06E-DD92-4C10-A63F-2ACAFB7FEE87}" srcOrd="1" destOrd="0" presId="urn:microsoft.com/office/officeart/2008/layout/HorizontalMultiLevelHierarchy"/>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822730-E0F5-4440-A016-CDBD1C53758F}" type="doc">
      <dgm:prSet loTypeId="urn:microsoft.com/office/officeart/2005/8/layout/lProcess3" loCatId="process" qsTypeId="urn:microsoft.com/office/officeart/2005/8/quickstyle/simple2" qsCatId="simple" csTypeId="urn:microsoft.com/office/officeart/2005/8/colors/accent1_2" csCatId="accent1" phldr="1"/>
      <dgm:spPr/>
      <dgm:t>
        <a:bodyPr/>
        <a:lstStyle/>
        <a:p>
          <a:endParaRPr lang="zh-CN" altLang="en-US"/>
        </a:p>
      </dgm:t>
    </dgm:pt>
    <dgm:pt modelId="{21C63535-74A0-4683-8B19-ADC162D3D0B0}">
      <dgm:prSet/>
      <dgm:spPr/>
      <dgm:t>
        <a:bodyPr/>
        <a:lstStyle/>
        <a:p>
          <a:pPr rtl="0"/>
          <a:r>
            <a:rPr lang="zh-CN" dirty="0">
              <a:latin typeface="楷体" panose="02010609060101010101" pitchFamily="49" charset="-122"/>
              <a:ea typeface="楷体" panose="02010609060101010101" pitchFamily="49" charset="-122"/>
            </a:rPr>
            <a:t>管理体系要件</a:t>
          </a:r>
        </a:p>
      </dgm:t>
    </dgm:pt>
    <dgm:pt modelId="{5A46CF60-AC12-4545-BDDE-2A98BCBBF948}" cxnId="{0BE5E5FA-8ED5-4094-A58B-D05CE282F85B}" type="parTrans">
      <dgm:prSet/>
      <dgm:spPr/>
      <dgm:t>
        <a:bodyPr/>
        <a:lstStyle/>
        <a:p>
          <a:endParaRPr lang="zh-CN" altLang="en-US"/>
        </a:p>
      </dgm:t>
    </dgm:pt>
    <dgm:pt modelId="{D83FE716-4C0D-4642-ACF5-AF92A74B65EF}" cxnId="{0BE5E5FA-8ED5-4094-A58B-D05CE282F85B}" type="sibTrans">
      <dgm:prSet/>
      <dgm:spPr/>
      <dgm:t>
        <a:bodyPr/>
        <a:lstStyle/>
        <a:p>
          <a:endParaRPr lang="zh-CN" altLang="en-US"/>
        </a:p>
      </dgm:t>
    </dgm:pt>
    <dgm:pt modelId="{AE98A757-468B-4B7C-AA5E-0803737B21C7}">
      <dgm:prSet custT="1"/>
      <dgm:spPr/>
      <dgm:t>
        <a:bodyPr/>
        <a:lstStyle/>
        <a:p>
          <a:pPr rtl="0"/>
          <a:r>
            <a:rPr lang="zh-CN" altLang="en-US" sz="1600" dirty="0">
              <a:latin typeface="楷体" panose="02010609060101010101" pitchFamily="49" charset="-122"/>
              <a:ea typeface="楷体" panose="02010609060101010101" pitchFamily="49" charset="-122"/>
            </a:rPr>
            <a:t>组织的结构 </a:t>
          </a:r>
        </a:p>
      </dgm:t>
    </dgm:pt>
    <dgm:pt modelId="{756FE3C9-B9F0-479A-84F8-FB0E29B92C56}" cxnId="{2183696C-7060-416D-994D-14A1BDB295F8}" type="parTrans">
      <dgm:prSet/>
      <dgm:spPr/>
      <dgm:t>
        <a:bodyPr/>
        <a:lstStyle/>
        <a:p>
          <a:endParaRPr lang="zh-CN" altLang="en-US"/>
        </a:p>
      </dgm:t>
    </dgm:pt>
    <dgm:pt modelId="{51246000-4DBA-4488-BF30-2C0064E6CCC7}" cxnId="{2183696C-7060-416D-994D-14A1BDB295F8}" type="sibTrans">
      <dgm:prSet/>
      <dgm:spPr/>
      <dgm:t>
        <a:bodyPr/>
        <a:lstStyle/>
        <a:p>
          <a:endParaRPr lang="zh-CN" altLang="en-US"/>
        </a:p>
      </dgm:t>
    </dgm:pt>
    <dgm:pt modelId="{C2D90560-9DB9-4745-8D82-BE9F223AF36C}">
      <dgm:prSet custT="1"/>
      <dgm:spPr/>
      <dgm:t>
        <a:bodyPr/>
        <a:lstStyle/>
        <a:p>
          <a:pPr rtl="0"/>
          <a:r>
            <a:rPr lang="zh-CN" sz="1600" dirty="0">
              <a:latin typeface="楷体" panose="02010609060101010101" pitchFamily="49" charset="-122"/>
              <a:ea typeface="楷体" panose="02010609060101010101" pitchFamily="49" charset="-122"/>
            </a:rPr>
            <a:t>岗位和职责 </a:t>
          </a:r>
          <a:endParaRPr lang="zh-CN" altLang="en-US" sz="1600" dirty="0">
            <a:latin typeface="楷体" panose="02010609060101010101" pitchFamily="49" charset="-122"/>
            <a:ea typeface="楷体" panose="02010609060101010101" pitchFamily="49" charset="-122"/>
          </a:endParaRPr>
        </a:p>
      </dgm:t>
    </dgm:pt>
    <dgm:pt modelId="{7E35EFC4-24D1-4FD7-BC45-D8549E050616}" cxnId="{24555117-6E4D-4AE6-87DD-155D6C4D6116}" type="parTrans">
      <dgm:prSet/>
      <dgm:spPr/>
      <dgm:t>
        <a:bodyPr/>
        <a:lstStyle/>
        <a:p>
          <a:endParaRPr lang="zh-CN" altLang="en-US"/>
        </a:p>
      </dgm:t>
    </dgm:pt>
    <dgm:pt modelId="{1620BE84-401B-4D5D-96A9-6B6A619B7957}" cxnId="{24555117-6E4D-4AE6-87DD-155D6C4D6116}" type="sibTrans">
      <dgm:prSet/>
      <dgm:spPr/>
      <dgm:t>
        <a:bodyPr/>
        <a:lstStyle/>
        <a:p>
          <a:endParaRPr lang="zh-CN" altLang="en-US"/>
        </a:p>
      </dgm:t>
    </dgm:pt>
    <dgm:pt modelId="{5E007783-87B9-471B-B7AA-C7248396C4A8}">
      <dgm:prSet custT="1"/>
      <dgm:spPr/>
      <dgm:t>
        <a:bodyPr/>
        <a:lstStyle/>
        <a:p>
          <a:pPr rtl="0"/>
          <a:r>
            <a:rPr lang="zh-CN" sz="1600" dirty="0">
              <a:latin typeface="楷体" panose="02010609060101010101" pitchFamily="49" charset="-122"/>
              <a:ea typeface="楷体" panose="02010609060101010101" pitchFamily="49" charset="-122"/>
            </a:rPr>
            <a:t>策划和运行 </a:t>
          </a:r>
          <a:endParaRPr lang="zh-CN" altLang="en-US" sz="1600" dirty="0">
            <a:latin typeface="楷体" panose="02010609060101010101" pitchFamily="49" charset="-122"/>
            <a:ea typeface="楷体" panose="02010609060101010101" pitchFamily="49" charset="-122"/>
          </a:endParaRPr>
        </a:p>
      </dgm:t>
    </dgm:pt>
    <dgm:pt modelId="{598D1A9C-1FC1-415D-A3A5-5946CB77657C}" cxnId="{74473956-B1E5-472F-AC8D-2FC1ACFBC6CB}" type="parTrans">
      <dgm:prSet/>
      <dgm:spPr/>
      <dgm:t>
        <a:bodyPr/>
        <a:lstStyle/>
        <a:p>
          <a:endParaRPr lang="zh-CN" altLang="en-US"/>
        </a:p>
      </dgm:t>
    </dgm:pt>
    <dgm:pt modelId="{1FA02CF0-15E0-4592-A1CF-4A2F0987C630}" cxnId="{74473956-B1E5-472F-AC8D-2FC1ACFBC6CB}" type="sibTrans">
      <dgm:prSet/>
      <dgm:spPr/>
      <dgm:t>
        <a:bodyPr/>
        <a:lstStyle/>
        <a:p>
          <a:endParaRPr lang="zh-CN" altLang="en-US"/>
        </a:p>
      </dgm:t>
    </dgm:pt>
    <dgm:pt modelId="{2D163D1E-FF03-4B4D-A0E4-EAD4E7DCBDA3}" type="pres">
      <dgm:prSet presAssocID="{42822730-E0F5-4440-A016-CDBD1C53758F}" presName="Name0" presStyleCnt="0">
        <dgm:presLayoutVars>
          <dgm:chPref val="3"/>
          <dgm:dir/>
          <dgm:animLvl val="lvl"/>
          <dgm:resizeHandles/>
        </dgm:presLayoutVars>
      </dgm:prSet>
      <dgm:spPr/>
      <dgm:t>
        <a:bodyPr/>
        <a:lstStyle/>
        <a:p>
          <a:endParaRPr lang="zh-CN" altLang="en-US"/>
        </a:p>
      </dgm:t>
    </dgm:pt>
    <dgm:pt modelId="{6F069DF3-910E-4BC9-87C2-F6E5A76A17D1}" type="pres">
      <dgm:prSet presAssocID="{21C63535-74A0-4683-8B19-ADC162D3D0B0}" presName="horFlow" presStyleCnt="0"/>
      <dgm:spPr/>
    </dgm:pt>
    <dgm:pt modelId="{A9B1F973-B77A-43C2-8736-E37259506FD2}" type="pres">
      <dgm:prSet presAssocID="{21C63535-74A0-4683-8B19-ADC162D3D0B0}" presName="bigChev" presStyleLbl="node1" presStyleIdx="0" presStyleCnt="1" custScaleX="138239"/>
      <dgm:spPr/>
      <dgm:t>
        <a:bodyPr/>
        <a:lstStyle/>
        <a:p>
          <a:endParaRPr lang="zh-CN" altLang="en-US"/>
        </a:p>
      </dgm:t>
    </dgm:pt>
    <dgm:pt modelId="{EF0451E3-C814-4971-824A-A018AFB3967E}" type="pres">
      <dgm:prSet presAssocID="{756FE3C9-B9F0-479A-84F8-FB0E29B92C56}" presName="parTrans" presStyleCnt="0"/>
      <dgm:spPr/>
    </dgm:pt>
    <dgm:pt modelId="{67984F65-FD46-4CB8-8DD4-92EC8303A7BC}" type="pres">
      <dgm:prSet presAssocID="{AE98A757-468B-4B7C-AA5E-0803737B21C7}" presName="node" presStyleLbl="alignAccFollowNode1" presStyleIdx="0" presStyleCnt="3" custScaleY="110857">
        <dgm:presLayoutVars>
          <dgm:bulletEnabled val="1"/>
        </dgm:presLayoutVars>
      </dgm:prSet>
      <dgm:spPr/>
      <dgm:t>
        <a:bodyPr/>
        <a:lstStyle/>
        <a:p>
          <a:endParaRPr lang="zh-CN" altLang="en-US"/>
        </a:p>
      </dgm:t>
    </dgm:pt>
    <dgm:pt modelId="{523C4EF8-FA64-4D14-A4C4-D4711A07596C}" type="pres">
      <dgm:prSet presAssocID="{51246000-4DBA-4488-BF30-2C0064E6CCC7}" presName="sibTrans" presStyleCnt="0"/>
      <dgm:spPr/>
    </dgm:pt>
    <dgm:pt modelId="{74477E45-BE24-43A3-95E0-916D08869214}" type="pres">
      <dgm:prSet presAssocID="{C2D90560-9DB9-4745-8D82-BE9F223AF36C}" presName="node" presStyleLbl="alignAccFollowNode1" presStyleIdx="1" presStyleCnt="3" custScaleY="110857">
        <dgm:presLayoutVars>
          <dgm:bulletEnabled val="1"/>
        </dgm:presLayoutVars>
      </dgm:prSet>
      <dgm:spPr/>
      <dgm:t>
        <a:bodyPr/>
        <a:lstStyle/>
        <a:p>
          <a:endParaRPr lang="zh-CN" altLang="en-US"/>
        </a:p>
      </dgm:t>
    </dgm:pt>
    <dgm:pt modelId="{09B9CCF4-7822-4163-A392-BEF0A3A536B2}" type="pres">
      <dgm:prSet presAssocID="{1620BE84-401B-4D5D-96A9-6B6A619B7957}" presName="sibTrans" presStyleCnt="0"/>
      <dgm:spPr/>
    </dgm:pt>
    <dgm:pt modelId="{02D1A713-1589-4603-8754-F1BCB719C35A}" type="pres">
      <dgm:prSet presAssocID="{5E007783-87B9-471B-B7AA-C7248396C4A8}" presName="node" presStyleLbl="alignAccFollowNode1" presStyleIdx="2" presStyleCnt="3" custScaleY="110857">
        <dgm:presLayoutVars>
          <dgm:bulletEnabled val="1"/>
        </dgm:presLayoutVars>
      </dgm:prSet>
      <dgm:spPr/>
      <dgm:t>
        <a:bodyPr/>
        <a:lstStyle/>
        <a:p>
          <a:endParaRPr lang="zh-CN" altLang="en-US"/>
        </a:p>
      </dgm:t>
    </dgm:pt>
  </dgm:ptLst>
  <dgm:cxnLst>
    <dgm:cxn modelId="{13049C4D-194B-483F-A322-92F3757AE3FF}" type="presOf" srcId="{21C63535-74A0-4683-8B19-ADC162D3D0B0}" destId="{A9B1F973-B77A-43C2-8736-E37259506FD2}" srcOrd="0" destOrd="0" presId="urn:microsoft.com/office/officeart/2005/8/layout/lProcess3"/>
    <dgm:cxn modelId="{1E9CDFA4-8E3B-4D97-BB40-14BB4CAE72F7}" type="presOf" srcId="{42822730-E0F5-4440-A016-CDBD1C53758F}" destId="{2D163D1E-FF03-4B4D-A0E4-EAD4E7DCBDA3}" srcOrd="0" destOrd="0" presId="urn:microsoft.com/office/officeart/2005/8/layout/lProcess3"/>
    <dgm:cxn modelId="{74473956-B1E5-472F-AC8D-2FC1ACFBC6CB}" srcId="{21C63535-74A0-4683-8B19-ADC162D3D0B0}" destId="{5E007783-87B9-471B-B7AA-C7248396C4A8}" srcOrd="2" destOrd="0" parTransId="{598D1A9C-1FC1-415D-A3A5-5946CB77657C}" sibTransId="{1FA02CF0-15E0-4592-A1CF-4A2F0987C630}"/>
    <dgm:cxn modelId="{0BE5E5FA-8ED5-4094-A58B-D05CE282F85B}" srcId="{42822730-E0F5-4440-A016-CDBD1C53758F}" destId="{21C63535-74A0-4683-8B19-ADC162D3D0B0}" srcOrd="0" destOrd="0" parTransId="{5A46CF60-AC12-4545-BDDE-2A98BCBBF948}" sibTransId="{D83FE716-4C0D-4642-ACF5-AF92A74B65EF}"/>
    <dgm:cxn modelId="{67D53535-B34A-43A1-87FB-8815F4C535BF}" type="presOf" srcId="{C2D90560-9DB9-4745-8D82-BE9F223AF36C}" destId="{74477E45-BE24-43A3-95E0-916D08869214}" srcOrd="0" destOrd="0" presId="urn:microsoft.com/office/officeart/2005/8/layout/lProcess3"/>
    <dgm:cxn modelId="{982DA103-9A0C-49F0-91E1-BD12C633E389}" type="presOf" srcId="{5E007783-87B9-471B-B7AA-C7248396C4A8}" destId="{02D1A713-1589-4603-8754-F1BCB719C35A}" srcOrd="0" destOrd="0" presId="urn:microsoft.com/office/officeart/2005/8/layout/lProcess3"/>
    <dgm:cxn modelId="{2183696C-7060-416D-994D-14A1BDB295F8}" srcId="{21C63535-74A0-4683-8B19-ADC162D3D0B0}" destId="{AE98A757-468B-4B7C-AA5E-0803737B21C7}" srcOrd="0" destOrd="0" parTransId="{756FE3C9-B9F0-479A-84F8-FB0E29B92C56}" sibTransId="{51246000-4DBA-4488-BF30-2C0064E6CCC7}"/>
    <dgm:cxn modelId="{1EFB25F4-36A6-4510-946F-D2B7E8B782F1}" type="presOf" srcId="{AE98A757-468B-4B7C-AA5E-0803737B21C7}" destId="{67984F65-FD46-4CB8-8DD4-92EC8303A7BC}" srcOrd="0" destOrd="0" presId="urn:microsoft.com/office/officeart/2005/8/layout/lProcess3"/>
    <dgm:cxn modelId="{24555117-6E4D-4AE6-87DD-155D6C4D6116}" srcId="{21C63535-74A0-4683-8B19-ADC162D3D0B0}" destId="{C2D90560-9DB9-4745-8D82-BE9F223AF36C}" srcOrd="1" destOrd="0" parTransId="{7E35EFC4-24D1-4FD7-BC45-D8549E050616}" sibTransId="{1620BE84-401B-4D5D-96A9-6B6A619B7957}"/>
    <dgm:cxn modelId="{E6E13EB9-D09F-469C-990B-51A882E4105D}" type="presParOf" srcId="{2D163D1E-FF03-4B4D-A0E4-EAD4E7DCBDA3}" destId="{6F069DF3-910E-4BC9-87C2-F6E5A76A17D1}" srcOrd="0" destOrd="0" presId="urn:microsoft.com/office/officeart/2005/8/layout/lProcess3"/>
    <dgm:cxn modelId="{39D94D68-65F7-495B-AB4D-28B61EA7ED85}" type="presParOf" srcId="{6F069DF3-910E-4BC9-87C2-F6E5A76A17D1}" destId="{A9B1F973-B77A-43C2-8736-E37259506FD2}" srcOrd="0" destOrd="0" presId="urn:microsoft.com/office/officeart/2005/8/layout/lProcess3"/>
    <dgm:cxn modelId="{CC2E0EB2-61F6-442B-9965-5AD7D3457E3A}" type="presParOf" srcId="{6F069DF3-910E-4BC9-87C2-F6E5A76A17D1}" destId="{EF0451E3-C814-4971-824A-A018AFB3967E}" srcOrd="1" destOrd="0" presId="urn:microsoft.com/office/officeart/2005/8/layout/lProcess3"/>
    <dgm:cxn modelId="{29E9032B-8486-43E2-9D4E-7351794AE3C8}" type="presParOf" srcId="{6F069DF3-910E-4BC9-87C2-F6E5A76A17D1}" destId="{67984F65-FD46-4CB8-8DD4-92EC8303A7BC}" srcOrd="2" destOrd="0" presId="urn:microsoft.com/office/officeart/2005/8/layout/lProcess3"/>
    <dgm:cxn modelId="{E653AB31-FBA0-4297-8A98-E56B856B9DE4}" type="presParOf" srcId="{6F069DF3-910E-4BC9-87C2-F6E5A76A17D1}" destId="{523C4EF8-FA64-4D14-A4C4-D4711A07596C}" srcOrd="3" destOrd="0" presId="urn:microsoft.com/office/officeart/2005/8/layout/lProcess3"/>
    <dgm:cxn modelId="{1301A006-AFA2-4909-B550-DE6FE74223C3}" type="presParOf" srcId="{6F069DF3-910E-4BC9-87C2-F6E5A76A17D1}" destId="{74477E45-BE24-43A3-95E0-916D08869214}" srcOrd="4" destOrd="0" presId="urn:microsoft.com/office/officeart/2005/8/layout/lProcess3"/>
    <dgm:cxn modelId="{DEF2BEE4-1EE5-46EB-AA18-CD3E63349956}" type="presParOf" srcId="{6F069DF3-910E-4BC9-87C2-F6E5A76A17D1}" destId="{09B9CCF4-7822-4163-A392-BEF0A3A536B2}" srcOrd="5" destOrd="0" presId="urn:microsoft.com/office/officeart/2005/8/layout/lProcess3"/>
    <dgm:cxn modelId="{2348EA78-E141-42CC-85F0-B06AE12B2D51}" type="presParOf" srcId="{6F069DF3-910E-4BC9-87C2-F6E5A76A17D1}" destId="{02D1A713-1589-4603-8754-F1BCB719C35A}" srcOrd="6" destOrd="0" presId="urn:microsoft.com/office/officeart/2005/8/layout/l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1140C5-2235-4C4A-928D-C3408B7FCAB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6714DB6C-DCBB-4637-A341-FC940EBAD129}">
      <dgm:prSet custT="1"/>
      <dgm:spPr>
        <a:ln>
          <a:noFill/>
        </a:ln>
      </dgm:spPr>
      <dgm:t>
        <a:bodyPr/>
        <a:lstStyle/>
        <a:p>
          <a:pPr rtl="0"/>
          <a:r>
            <a:rPr lang="zh-CN" altLang="en-US" sz="1600" dirty="0">
              <a:latin typeface="楷体" panose="02010609060101010101" pitchFamily="49" charset="-122"/>
              <a:ea typeface="楷体" panose="02010609060101010101" pitchFamily="49" charset="-122"/>
            </a:rPr>
            <a:t>（一）党的领导</a:t>
          </a:r>
        </a:p>
      </dgm:t>
    </dgm:pt>
    <dgm:pt modelId="{15A78F79-B438-497B-AA71-F79AAF89234A}" cxnId="{EF6A238B-0F59-41BE-B960-45E258260A9E}" type="parTrans">
      <dgm:prSet/>
      <dgm:spPr/>
      <dgm:t>
        <a:bodyPr/>
        <a:lstStyle/>
        <a:p>
          <a:endParaRPr lang="zh-CN" altLang="en-US"/>
        </a:p>
      </dgm:t>
    </dgm:pt>
    <dgm:pt modelId="{0D29F148-93EA-41EA-9CD0-95C63EF02FDD}" cxnId="{EF6A238B-0F59-41BE-B960-45E258260A9E}" type="sibTrans">
      <dgm:prSet/>
      <dgm:spPr/>
      <dgm:t>
        <a:bodyPr/>
        <a:lstStyle/>
        <a:p>
          <a:endParaRPr lang="zh-CN" altLang="en-US"/>
        </a:p>
      </dgm:t>
    </dgm:pt>
    <dgm:pt modelId="{66B94271-6808-44F0-979D-43DF21780822}">
      <dgm:prSet custT="1"/>
      <dgm:spPr>
        <a:ln>
          <a:noFill/>
        </a:ln>
      </dgm:spPr>
      <dgm:t>
        <a:bodyPr/>
        <a:lstStyle/>
        <a:p>
          <a:pPr rtl="0"/>
          <a:r>
            <a:rPr lang="zh-CN" altLang="en-US" sz="1600" dirty="0">
              <a:latin typeface="楷体" panose="02010609060101010101" pitchFamily="49" charset="-122"/>
              <a:ea typeface="楷体" panose="02010609060101010101" pitchFamily="49" charset="-122"/>
            </a:rPr>
            <a:t>（二）全面覆盖</a:t>
          </a:r>
        </a:p>
      </dgm:t>
    </dgm:pt>
    <dgm:pt modelId="{120B682D-31E2-4CFB-B117-A5DBD8DEE32D}" cxnId="{3664D876-B60C-4095-BA5E-65377C8BFF11}" type="parTrans">
      <dgm:prSet/>
      <dgm:spPr/>
      <dgm:t>
        <a:bodyPr/>
        <a:lstStyle/>
        <a:p>
          <a:endParaRPr lang="zh-CN" altLang="en-US"/>
        </a:p>
      </dgm:t>
    </dgm:pt>
    <dgm:pt modelId="{2795E2D2-C99B-4996-814C-2BFE207956C1}" cxnId="{3664D876-B60C-4095-BA5E-65377C8BFF11}" type="sibTrans">
      <dgm:prSet/>
      <dgm:spPr/>
      <dgm:t>
        <a:bodyPr/>
        <a:lstStyle/>
        <a:p>
          <a:endParaRPr lang="zh-CN" altLang="en-US"/>
        </a:p>
      </dgm:t>
    </dgm:pt>
    <dgm:pt modelId="{8424939D-4481-49DE-A2C2-94C142816E79}">
      <dgm:prSet custT="1"/>
      <dgm:spPr/>
      <dgm:t>
        <a:bodyPr/>
        <a:lstStyle/>
        <a:p>
          <a:pPr algn="l" rtl="0"/>
          <a:r>
            <a:rPr lang="zh-CN" altLang="en-US" sz="1400" dirty="0">
              <a:latin typeface="楷体" panose="02010609060101010101" pitchFamily="49" charset="-122"/>
              <a:ea typeface="楷体" panose="02010609060101010101" pitchFamily="49" charset="-122"/>
            </a:rPr>
            <a:t>将合规要求嵌入经营管理各领域各环节，落实到各部门、各单位和全体员工</a:t>
          </a:r>
        </a:p>
      </dgm:t>
    </dgm:pt>
    <dgm:pt modelId="{9FE80496-8E22-4498-90D2-60244D1DCAC3}" cxnId="{659D2041-74C3-437A-83DF-9071B9B6105D}" type="parTrans">
      <dgm:prSet/>
      <dgm:spPr/>
      <dgm:t>
        <a:bodyPr/>
        <a:lstStyle/>
        <a:p>
          <a:endParaRPr lang="zh-CN" altLang="en-US"/>
        </a:p>
      </dgm:t>
    </dgm:pt>
    <dgm:pt modelId="{5BA2876A-3FA6-47E0-9E10-9A5B9F383181}" cxnId="{659D2041-74C3-437A-83DF-9071B9B6105D}" type="sibTrans">
      <dgm:prSet/>
      <dgm:spPr/>
      <dgm:t>
        <a:bodyPr/>
        <a:lstStyle/>
        <a:p>
          <a:endParaRPr lang="zh-CN" altLang="en-US"/>
        </a:p>
      </dgm:t>
    </dgm:pt>
    <dgm:pt modelId="{FFF4DE40-7A37-4416-A011-D05562D7CD30}">
      <dgm:prSet custT="1"/>
      <dgm:spPr>
        <a:ln>
          <a:noFill/>
        </a:ln>
      </dgm:spPr>
      <dgm:t>
        <a:bodyPr/>
        <a:lstStyle/>
        <a:p>
          <a:pPr rtl="0"/>
          <a:r>
            <a:rPr lang="zh-CN" altLang="en-US" sz="1600" dirty="0">
              <a:latin typeface="楷体" panose="02010609060101010101" pitchFamily="49" charset="-122"/>
              <a:ea typeface="楷体" panose="02010609060101010101" pitchFamily="49" charset="-122"/>
            </a:rPr>
            <a:t>（三）权责清晰</a:t>
          </a:r>
        </a:p>
      </dgm:t>
    </dgm:pt>
    <dgm:pt modelId="{E6F7993E-41CB-4D4F-AA89-A979C1D345EB}" cxnId="{71B23AB8-5768-4358-98DE-1EA295A0C9C6}" type="parTrans">
      <dgm:prSet/>
      <dgm:spPr/>
      <dgm:t>
        <a:bodyPr/>
        <a:lstStyle/>
        <a:p>
          <a:endParaRPr lang="zh-CN" altLang="en-US"/>
        </a:p>
      </dgm:t>
    </dgm:pt>
    <dgm:pt modelId="{9B2E517E-22D3-4FC6-AF97-7E6587EECA93}" cxnId="{71B23AB8-5768-4358-98DE-1EA295A0C9C6}" type="sibTrans">
      <dgm:prSet/>
      <dgm:spPr/>
      <dgm:t>
        <a:bodyPr/>
        <a:lstStyle/>
        <a:p>
          <a:endParaRPr lang="zh-CN" altLang="en-US"/>
        </a:p>
      </dgm:t>
    </dgm:pt>
    <dgm:pt modelId="{29F4BA86-0E01-43D4-8752-AC1D9B809E9B}">
      <dgm:prSet custT="1"/>
      <dgm:spPr/>
      <dgm:t>
        <a:bodyPr/>
        <a:lstStyle/>
        <a:p>
          <a:pPr algn="l" rtl="0"/>
          <a:r>
            <a:rPr lang="zh-CN" altLang="en-US" sz="1400" dirty="0">
              <a:latin typeface="楷体" panose="02010609060101010101" pitchFamily="49" charset="-122"/>
              <a:ea typeface="楷体" panose="02010609060101010101" pitchFamily="49" charset="-122"/>
            </a:rPr>
            <a:t>管业务必须管合规</a:t>
          </a:r>
        </a:p>
      </dgm:t>
    </dgm:pt>
    <dgm:pt modelId="{C67D0D23-191F-4515-A6C9-B9B00551C45B}" cxnId="{32EE7268-FC81-43A8-9102-9B702EB95F09}" type="parTrans">
      <dgm:prSet/>
      <dgm:spPr/>
      <dgm:t>
        <a:bodyPr/>
        <a:lstStyle/>
        <a:p>
          <a:endParaRPr lang="zh-CN" altLang="en-US"/>
        </a:p>
      </dgm:t>
    </dgm:pt>
    <dgm:pt modelId="{6E0A5622-46DC-4DCB-BF1D-099A41C4DB44}" cxnId="{32EE7268-FC81-43A8-9102-9B702EB95F09}" type="sibTrans">
      <dgm:prSet/>
      <dgm:spPr/>
      <dgm:t>
        <a:bodyPr/>
        <a:lstStyle/>
        <a:p>
          <a:endParaRPr lang="zh-CN" altLang="en-US"/>
        </a:p>
      </dgm:t>
    </dgm:pt>
    <dgm:pt modelId="{F089FF97-32B4-42D3-BB0E-80BC40E702AB}">
      <dgm:prSet custT="1"/>
      <dgm:spPr>
        <a:ln>
          <a:noFill/>
        </a:ln>
      </dgm:spPr>
      <dgm:t>
        <a:bodyPr/>
        <a:lstStyle/>
        <a:p>
          <a:pPr rtl="0"/>
          <a:r>
            <a:rPr lang="zh-CN" altLang="en-US" sz="1600" dirty="0">
              <a:latin typeface="楷体" panose="02010609060101010101" pitchFamily="49" charset="-122"/>
              <a:ea typeface="楷体" panose="02010609060101010101" pitchFamily="49" charset="-122"/>
            </a:rPr>
            <a:t>（四）务实高效</a:t>
          </a:r>
        </a:p>
      </dgm:t>
    </dgm:pt>
    <dgm:pt modelId="{D35613D6-A794-44D7-83B9-2246C9A5B0A0}" cxnId="{990FCACA-A923-43D6-A47B-E72CBC68BC0B}" type="parTrans">
      <dgm:prSet/>
      <dgm:spPr/>
      <dgm:t>
        <a:bodyPr/>
        <a:lstStyle/>
        <a:p>
          <a:endParaRPr lang="zh-CN" altLang="en-US"/>
        </a:p>
      </dgm:t>
    </dgm:pt>
    <dgm:pt modelId="{54E4F50B-E4BC-486B-821E-F8D6B039B3A4}" cxnId="{990FCACA-A923-43D6-A47B-E72CBC68BC0B}" type="sibTrans">
      <dgm:prSet/>
      <dgm:spPr/>
      <dgm:t>
        <a:bodyPr/>
        <a:lstStyle/>
        <a:p>
          <a:endParaRPr lang="zh-CN" altLang="en-US"/>
        </a:p>
      </dgm:t>
    </dgm:pt>
    <dgm:pt modelId="{9EA89DE1-AE8F-4F7F-AE73-83B4534D7740}" type="pres">
      <dgm:prSet presAssocID="{A01140C5-2235-4C4A-928D-C3408B7FCABD}" presName="diagram" presStyleCnt="0">
        <dgm:presLayoutVars>
          <dgm:chPref val="1"/>
          <dgm:dir/>
          <dgm:animOne val="branch"/>
          <dgm:animLvl val="lvl"/>
          <dgm:resizeHandles/>
        </dgm:presLayoutVars>
      </dgm:prSet>
      <dgm:spPr/>
      <dgm:t>
        <a:bodyPr/>
        <a:lstStyle/>
        <a:p>
          <a:endParaRPr lang="zh-CN" altLang="en-US"/>
        </a:p>
      </dgm:t>
    </dgm:pt>
    <dgm:pt modelId="{16868F09-F789-41C3-BCF5-5EE058219DAE}" type="pres">
      <dgm:prSet presAssocID="{6714DB6C-DCBB-4637-A341-FC940EBAD129}" presName="root" presStyleCnt="0"/>
      <dgm:spPr/>
    </dgm:pt>
    <dgm:pt modelId="{C5F12933-40EF-496E-AB48-581E24CB94AC}" type="pres">
      <dgm:prSet presAssocID="{6714DB6C-DCBB-4637-A341-FC940EBAD129}" presName="rootComposite" presStyleCnt="0"/>
      <dgm:spPr/>
    </dgm:pt>
    <dgm:pt modelId="{A4EB97C8-A510-4F4B-8575-27C5D47AC38F}" type="pres">
      <dgm:prSet presAssocID="{6714DB6C-DCBB-4637-A341-FC940EBAD129}" presName="rootText" presStyleLbl="node1" presStyleIdx="0" presStyleCnt="4" custScaleX="85186" custScaleY="44173" custLinFactNeighborX="6057"/>
      <dgm:spPr/>
      <dgm:t>
        <a:bodyPr/>
        <a:lstStyle/>
        <a:p>
          <a:endParaRPr lang="zh-CN" altLang="en-US"/>
        </a:p>
      </dgm:t>
    </dgm:pt>
    <dgm:pt modelId="{CD72968F-B876-4F61-81FF-B2B1428DE764}" type="pres">
      <dgm:prSet presAssocID="{6714DB6C-DCBB-4637-A341-FC940EBAD129}" presName="rootConnector" presStyleLbl="node1" presStyleIdx="0" presStyleCnt="4"/>
      <dgm:spPr/>
      <dgm:t>
        <a:bodyPr/>
        <a:lstStyle/>
        <a:p>
          <a:endParaRPr lang="zh-CN" altLang="en-US"/>
        </a:p>
      </dgm:t>
    </dgm:pt>
    <dgm:pt modelId="{94A810AD-9524-484C-A425-75F25C215B2E}" type="pres">
      <dgm:prSet presAssocID="{6714DB6C-DCBB-4637-A341-FC940EBAD129}" presName="childShape" presStyleCnt="0"/>
      <dgm:spPr/>
    </dgm:pt>
    <dgm:pt modelId="{F3F95DC0-A959-44E7-AF1E-98619BD48B6A}" type="pres">
      <dgm:prSet presAssocID="{66B94271-6808-44F0-979D-43DF21780822}" presName="root" presStyleCnt="0"/>
      <dgm:spPr/>
    </dgm:pt>
    <dgm:pt modelId="{F2F51BC2-FFA2-4C20-9207-F59DD91685A6}" type="pres">
      <dgm:prSet presAssocID="{66B94271-6808-44F0-979D-43DF21780822}" presName="rootComposite" presStyleCnt="0"/>
      <dgm:spPr/>
    </dgm:pt>
    <dgm:pt modelId="{DCF92DD6-BF43-40D1-B310-9C506FB12CC2}" type="pres">
      <dgm:prSet presAssocID="{66B94271-6808-44F0-979D-43DF21780822}" presName="rootText" presStyleLbl="node1" presStyleIdx="1" presStyleCnt="4" custScaleX="88072" custScaleY="44173" custLinFactNeighborX="-5491"/>
      <dgm:spPr/>
      <dgm:t>
        <a:bodyPr/>
        <a:lstStyle/>
        <a:p>
          <a:endParaRPr lang="zh-CN" altLang="en-US"/>
        </a:p>
      </dgm:t>
    </dgm:pt>
    <dgm:pt modelId="{EA02D448-DE0F-4BCD-A4C1-E673D6412B26}" type="pres">
      <dgm:prSet presAssocID="{66B94271-6808-44F0-979D-43DF21780822}" presName="rootConnector" presStyleLbl="node1" presStyleIdx="1" presStyleCnt="4"/>
      <dgm:spPr/>
      <dgm:t>
        <a:bodyPr/>
        <a:lstStyle/>
        <a:p>
          <a:endParaRPr lang="zh-CN" altLang="en-US"/>
        </a:p>
      </dgm:t>
    </dgm:pt>
    <dgm:pt modelId="{1DEAD771-F1AF-4A64-ABA2-5DADDC0571DC}" type="pres">
      <dgm:prSet presAssocID="{66B94271-6808-44F0-979D-43DF21780822}" presName="childShape" presStyleCnt="0"/>
      <dgm:spPr/>
    </dgm:pt>
    <dgm:pt modelId="{C8BA9210-453B-4DE9-B6CC-A1DBF8CE6A6D}" type="pres">
      <dgm:prSet presAssocID="{9FE80496-8E22-4498-90D2-60244D1DCAC3}" presName="Name13" presStyleLbl="parChTrans1D2" presStyleIdx="0" presStyleCnt="2"/>
      <dgm:spPr/>
      <dgm:t>
        <a:bodyPr/>
        <a:lstStyle/>
        <a:p>
          <a:endParaRPr lang="zh-CN" altLang="en-US"/>
        </a:p>
      </dgm:t>
    </dgm:pt>
    <dgm:pt modelId="{91E83D80-CD5B-4E9B-B6C9-50105E3551F7}" type="pres">
      <dgm:prSet presAssocID="{8424939D-4481-49DE-A2C2-94C142816E79}" presName="childText" presStyleLbl="bgAcc1" presStyleIdx="0" presStyleCnt="2" custScaleX="121446" custScaleY="96682" custLinFactNeighborX="-6865">
        <dgm:presLayoutVars>
          <dgm:bulletEnabled val="1"/>
        </dgm:presLayoutVars>
      </dgm:prSet>
      <dgm:spPr/>
      <dgm:t>
        <a:bodyPr/>
        <a:lstStyle/>
        <a:p>
          <a:endParaRPr lang="zh-CN" altLang="en-US"/>
        </a:p>
      </dgm:t>
    </dgm:pt>
    <dgm:pt modelId="{E02EDF7A-291B-4A95-99F1-724DB75B8EE2}" type="pres">
      <dgm:prSet presAssocID="{FFF4DE40-7A37-4416-A011-D05562D7CD30}" presName="root" presStyleCnt="0"/>
      <dgm:spPr/>
    </dgm:pt>
    <dgm:pt modelId="{A28F56AC-0E9B-49A8-814A-FBBA0F4A8144}" type="pres">
      <dgm:prSet presAssocID="{FFF4DE40-7A37-4416-A011-D05562D7CD30}" presName="rootComposite" presStyleCnt="0"/>
      <dgm:spPr/>
    </dgm:pt>
    <dgm:pt modelId="{54377D67-01A5-4114-AF14-96250E278B59}" type="pres">
      <dgm:prSet presAssocID="{FFF4DE40-7A37-4416-A011-D05562D7CD30}" presName="rootText" presStyleLbl="node1" presStyleIdx="2" presStyleCnt="4" custScaleX="85900" custScaleY="44173" custLinFactNeighborX="-12356" custLinFactNeighborY="-640"/>
      <dgm:spPr/>
      <dgm:t>
        <a:bodyPr/>
        <a:lstStyle/>
        <a:p>
          <a:endParaRPr lang="zh-CN" altLang="en-US"/>
        </a:p>
      </dgm:t>
    </dgm:pt>
    <dgm:pt modelId="{B43A9BE3-3924-4EFB-9663-34FF5AD498C8}" type="pres">
      <dgm:prSet presAssocID="{FFF4DE40-7A37-4416-A011-D05562D7CD30}" presName="rootConnector" presStyleLbl="node1" presStyleIdx="2" presStyleCnt="4"/>
      <dgm:spPr/>
      <dgm:t>
        <a:bodyPr/>
        <a:lstStyle/>
        <a:p>
          <a:endParaRPr lang="zh-CN" altLang="en-US"/>
        </a:p>
      </dgm:t>
    </dgm:pt>
    <dgm:pt modelId="{0BDCEFF1-B29D-4201-90F0-A814220A8C81}" type="pres">
      <dgm:prSet presAssocID="{FFF4DE40-7A37-4416-A011-D05562D7CD30}" presName="childShape" presStyleCnt="0"/>
      <dgm:spPr/>
    </dgm:pt>
    <dgm:pt modelId="{B3042F8F-1CAB-446B-9D10-5C89405B1A47}" type="pres">
      <dgm:prSet presAssocID="{C67D0D23-191F-4515-A6C9-B9B00551C45B}" presName="Name13" presStyleLbl="parChTrans1D2" presStyleIdx="1" presStyleCnt="2"/>
      <dgm:spPr/>
      <dgm:t>
        <a:bodyPr/>
        <a:lstStyle/>
        <a:p>
          <a:endParaRPr lang="zh-CN" altLang="en-US"/>
        </a:p>
      </dgm:t>
    </dgm:pt>
    <dgm:pt modelId="{0E4F4C82-6040-4410-A7FB-38EE8E61A43B}" type="pres">
      <dgm:prSet presAssocID="{29F4BA86-0E01-43D4-8752-AC1D9B809E9B}" presName="childText" presStyleLbl="bgAcc1" presStyleIdx="1" presStyleCnt="2" custScaleX="96392" custScaleY="39194" custLinFactNeighborX="-15444" custLinFactNeighborY="-640">
        <dgm:presLayoutVars>
          <dgm:bulletEnabled val="1"/>
        </dgm:presLayoutVars>
      </dgm:prSet>
      <dgm:spPr/>
      <dgm:t>
        <a:bodyPr/>
        <a:lstStyle/>
        <a:p>
          <a:endParaRPr lang="zh-CN" altLang="en-US"/>
        </a:p>
      </dgm:t>
    </dgm:pt>
    <dgm:pt modelId="{7A34CB30-2742-44F7-B29D-050766F14BBA}" type="pres">
      <dgm:prSet presAssocID="{F089FF97-32B4-42D3-BB0E-80BC40E702AB}" presName="root" presStyleCnt="0"/>
      <dgm:spPr/>
    </dgm:pt>
    <dgm:pt modelId="{1DECF376-24B6-43F8-9F22-CF49A7B966BE}" type="pres">
      <dgm:prSet presAssocID="{F089FF97-32B4-42D3-BB0E-80BC40E702AB}" presName="rootComposite" presStyleCnt="0"/>
      <dgm:spPr/>
    </dgm:pt>
    <dgm:pt modelId="{155B022F-6D4F-4D0B-B947-E6FFC805D8B7}" type="pres">
      <dgm:prSet presAssocID="{F089FF97-32B4-42D3-BB0E-80BC40E702AB}" presName="rootText" presStyleLbl="node1" presStyleIdx="3" presStyleCnt="4" custScaleX="81449" custScaleY="44173" custLinFactNeighborX="-17350" custLinFactNeighborY="-640"/>
      <dgm:spPr/>
      <dgm:t>
        <a:bodyPr/>
        <a:lstStyle/>
        <a:p>
          <a:endParaRPr lang="zh-CN" altLang="en-US"/>
        </a:p>
      </dgm:t>
    </dgm:pt>
    <dgm:pt modelId="{94805FF0-7122-4EF6-AD5B-A6B7DCB86BA4}" type="pres">
      <dgm:prSet presAssocID="{F089FF97-32B4-42D3-BB0E-80BC40E702AB}" presName="rootConnector" presStyleLbl="node1" presStyleIdx="3" presStyleCnt="4"/>
      <dgm:spPr/>
      <dgm:t>
        <a:bodyPr/>
        <a:lstStyle/>
        <a:p>
          <a:endParaRPr lang="zh-CN" altLang="en-US"/>
        </a:p>
      </dgm:t>
    </dgm:pt>
    <dgm:pt modelId="{37479E42-EAC1-4258-B74C-2994421C9811}" type="pres">
      <dgm:prSet presAssocID="{F089FF97-32B4-42D3-BB0E-80BC40E702AB}" presName="childShape" presStyleCnt="0"/>
      <dgm:spPr/>
    </dgm:pt>
  </dgm:ptLst>
  <dgm:cxnLst>
    <dgm:cxn modelId="{BDDD49E4-C834-4255-8249-63DB9992F3A4}" type="presOf" srcId="{FFF4DE40-7A37-4416-A011-D05562D7CD30}" destId="{54377D67-01A5-4114-AF14-96250E278B59}" srcOrd="0" destOrd="0" presId="urn:microsoft.com/office/officeart/2005/8/layout/hierarchy3"/>
    <dgm:cxn modelId="{8539F76D-0D97-4755-ABB1-13FA23644B5F}" type="presOf" srcId="{66B94271-6808-44F0-979D-43DF21780822}" destId="{DCF92DD6-BF43-40D1-B310-9C506FB12CC2}" srcOrd="0" destOrd="0" presId="urn:microsoft.com/office/officeart/2005/8/layout/hierarchy3"/>
    <dgm:cxn modelId="{57E81CF5-CA4E-49C2-98C3-260E46D3C661}" type="presOf" srcId="{9FE80496-8E22-4498-90D2-60244D1DCAC3}" destId="{C8BA9210-453B-4DE9-B6CC-A1DBF8CE6A6D}" srcOrd="0" destOrd="0" presId="urn:microsoft.com/office/officeart/2005/8/layout/hierarchy3"/>
    <dgm:cxn modelId="{3911CEA0-CF63-4440-875A-BBFA4338750B}" type="presOf" srcId="{66B94271-6808-44F0-979D-43DF21780822}" destId="{EA02D448-DE0F-4BCD-A4C1-E673D6412B26}" srcOrd="1" destOrd="0" presId="urn:microsoft.com/office/officeart/2005/8/layout/hierarchy3"/>
    <dgm:cxn modelId="{1F0E63F4-4A77-449B-B83C-C8815CFD13B4}" type="presOf" srcId="{29F4BA86-0E01-43D4-8752-AC1D9B809E9B}" destId="{0E4F4C82-6040-4410-A7FB-38EE8E61A43B}" srcOrd="0" destOrd="0" presId="urn:microsoft.com/office/officeart/2005/8/layout/hierarchy3"/>
    <dgm:cxn modelId="{02BB29D6-B439-4D76-9F4D-16E2F053A18A}" type="presOf" srcId="{F089FF97-32B4-42D3-BB0E-80BC40E702AB}" destId="{155B022F-6D4F-4D0B-B947-E6FFC805D8B7}" srcOrd="0" destOrd="0" presId="urn:microsoft.com/office/officeart/2005/8/layout/hierarchy3"/>
    <dgm:cxn modelId="{32EE7268-FC81-43A8-9102-9B702EB95F09}" srcId="{FFF4DE40-7A37-4416-A011-D05562D7CD30}" destId="{29F4BA86-0E01-43D4-8752-AC1D9B809E9B}" srcOrd="0" destOrd="0" parTransId="{C67D0D23-191F-4515-A6C9-B9B00551C45B}" sibTransId="{6E0A5622-46DC-4DCB-BF1D-099A41C4DB44}"/>
    <dgm:cxn modelId="{659D2041-74C3-437A-83DF-9071B9B6105D}" srcId="{66B94271-6808-44F0-979D-43DF21780822}" destId="{8424939D-4481-49DE-A2C2-94C142816E79}" srcOrd="0" destOrd="0" parTransId="{9FE80496-8E22-4498-90D2-60244D1DCAC3}" sibTransId="{5BA2876A-3FA6-47E0-9E10-9A5B9F383181}"/>
    <dgm:cxn modelId="{34FB3CD6-F2C3-41DC-8F93-5E1F264141E4}" type="presOf" srcId="{FFF4DE40-7A37-4416-A011-D05562D7CD30}" destId="{B43A9BE3-3924-4EFB-9663-34FF5AD498C8}" srcOrd="1" destOrd="0" presId="urn:microsoft.com/office/officeart/2005/8/layout/hierarchy3"/>
    <dgm:cxn modelId="{DB5F5975-E757-4241-8ED8-13BAD59486A3}" type="presOf" srcId="{A01140C5-2235-4C4A-928D-C3408B7FCABD}" destId="{9EA89DE1-AE8F-4F7F-AE73-83B4534D7740}" srcOrd="0" destOrd="0" presId="urn:microsoft.com/office/officeart/2005/8/layout/hierarchy3"/>
    <dgm:cxn modelId="{71B23AB8-5768-4358-98DE-1EA295A0C9C6}" srcId="{A01140C5-2235-4C4A-928D-C3408B7FCABD}" destId="{FFF4DE40-7A37-4416-A011-D05562D7CD30}" srcOrd="2" destOrd="0" parTransId="{E6F7993E-41CB-4D4F-AA89-A979C1D345EB}" sibTransId="{9B2E517E-22D3-4FC6-AF97-7E6587EECA93}"/>
    <dgm:cxn modelId="{67284398-71C3-469A-91F5-8747C3454A68}" type="presOf" srcId="{6714DB6C-DCBB-4637-A341-FC940EBAD129}" destId="{A4EB97C8-A510-4F4B-8575-27C5D47AC38F}" srcOrd="0" destOrd="0" presId="urn:microsoft.com/office/officeart/2005/8/layout/hierarchy3"/>
    <dgm:cxn modelId="{13AF6A67-C9FF-4148-B7BA-D2E92EFE6604}" type="presOf" srcId="{C67D0D23-191F-4515-A6C9-B9B00551C45B}" destId="{B3042F8F-1CAB-446B-9D10-5C89405B1A47}" srcOrd="0" destOrd="0" presId="urn:microsoft.com/office/officeart/2005/8/layout/hierarchy3"/>
    <dgm:cxn modelId="{913C618D-131D-45BE-A408-800980C64263}" type="presOf" srcId="{F089FF97-32B4-42D3-BB0E-80BC40E702AB}" destId="{94805FF0-7122-4EF6-AD5B-A6B7DCB86BA4}" srcOrd="1" destOrd="0" presId="urn:microsoft.com/office/officeart/2005/8/layout/hierarchy3"/>
    <dgm:cxn modelId="{C8449C03-FA16-42C8-98E6-D1610D344425}" type="presOf" srcId="{6714DB6C-DCBB-4637-A341-FC940EBAD129}" destId="{CD72968F-B876-4F61-81FF-B2B1428DE764}" srcOrd="1" destOrd="0" presId="urn:microsoft.com/office/officeart/2005/8/layout/hierarchy3"/>
    <dgm:cxn modelId="{990FCACA-A923-43D6-A47B-E72CBC68BC0B}" srcId="{A01140C5-2235-4C4A-928D-C3408B7FCABD}" destId="{F089FF97-32B4-42D3-BB0E-80BC40E702AB}" srcOrd="3" destOrd="0" parTransId="{D35613D6-A794-44D7-83B9-2246C9A5B0A0}" sibTransId="{54E4F50B-E4BC-486B-821E-F8D6B039B3A4}"/>
    <dgm:cxn modelId="{3664D876-B60C-4095-BA5E-65377C8BFF11}" srcId="{A01140C5-2235-4C4A-928D-C3408B7FCABD}" destId="{66B94271-6808-44F0-979D-43DF21780822}" srcOrd="1" destOrd="0" parTransId="{120B682D-31E2-4CFB-B117-A5DBD8DEE32D}" sibTransId="{2795E2D2-C99B-4996-814C-2BFE207956C1}"/>
    <dgm:cxn modelId="{EF6A238B-0F59-41BE-B960-45E258260A9E}" srcId="{A01140C5-2235-4C4A-928D-C3408B7FCABD}" destId="{6714DB6C-DCBB-4637-A341-FC940EBAD129}" srcOrd="0" destOrd="0" parTransId="{15A78F79-B438-497B-AA71-F79AAF89234A}" sibTransId="{0D29F148-93EA-41EA-9CD0-95C63EF02FDD}"/>
    <dgm:cxn modelId="{F67C4090-88AB-40CD-A44B-434647541AEB}" type="presOf" srcId="{8424939D-4481-49DE-A2C2-94C142816E79}" destId="{91E83D80-CD5B-4E9B-B6C9-50105E3551F7}" srcOrd="0" destOrd="0" presId="urn:microsoft.com/office/officeart/2005/8/layout/hierarchy3"/>
    <dgm:cxn modelId="{7453EC59-6EFB-4234-92E9-940B99B87960}" type="presParOf" srcId="{9EA89DE1-AE8F-4F7F-AE73-83B4534D7740}" destId="{16868F09-F789-41C3-BCF5-5EE058219DAE}" srcOrd="0" destOrd="0" presId="urn:microsoft.com/office/officeart/2005/8/layout/hierarchy3"/>
    <dgm:cxn modelId="{3EA21549-C8FB-42F7-9D2D-7D15D0056205}" type="presParOf" srcId="{16868F09-F789-41C3-BCF5-5EE058219DAE}" destId="{C5F12933-40EF-496E-AB48-581E24CB94AC}" srcOrd="0" destOrd="0" presId="urn:microsoft.com/office/officeart/2005/8/layout/hierarchy3"/>
    <dgm:cxn modelId="{03F51770-EE08-4C75-9B2C-70233027C5C5}" type="presParOf" srcId="{C5F12933-40EF-496E-AB48-581E24CB94AC}" destId="{A4EB97C8-A510-4F4B-8575-27C5D47AC38F}" srcOrd="0" destOrd="0" presId="urn:microsoft.com/office/officeart/2005/8/layout/hierarchy3"/>
    <dgm:cxn modelId="{73788822-6E5A-4E8C-8CA4-6AF07222F013}" type="presParOf" srcId="{C5F12933-40EF-496E-AB48-581E24CB94AC}" destId="{CD72968F-B876-4F61-81FF-B2B1428DE764}" srcOrd="1" destOrd="0" presId="urn:microsoft.com/office/officeart/2005/8/layout/hierarchy3"/>
    <dgm:cxn modelId="{61095C1E-0D12-42E6-96EF-7195DDB59546}" type="presParOf" srcId="{16868F09-F789-41C3-BCF5-5EE058219DAE}" destId="{94A810AD-9524-484C-A425-75F25C215B2E}" srcOrd="1" destOrd="0" presId="urn:microsoft.com/office/officeart/2005/8/layout/hierarchy3"/>
    <dgm:cxn modelId="{FDC893ED-5EFF-47E4-B127-80063B77D6C5}" type="presParOf" srcId="{9EA89DE1-AE8F-4F7F-AE73-83B4534D7740}" destId="{F3F95DC0-A959-44E7-AF1E-98619BD48B6A}" srcOrd="1" destOrd="0" presId="urn:microsoft.com/office/officeart/2005/8/layout/hierarchy3"/>
    <dgm:cxn modelId="{F6970E58-71B8-4064-BD4C-D478E1B88C7C}" type="presParOf" srcId="{F3F95DC0-A959-44E7-AF1E-98619BD48B6A}" destId="{F2F51BC2-FFA2-4C20-9207-F59DD91685A6}" srcOrd="0" destOrd="0" presId="urn:microsoft.com/office/officeart/2005/8/layout/hierarchy3"/>
    <dgm:cxn modelId="{28F309B1-3D4E-463A-A41B-3B22E6B8389F}" type="presParOf" srcId="{F2F51BC2-FFA2-4C20-9207-F59DD91685A6}" destId="{DCF92DD6-BF43-40D1-B310-9C506FB12CC2}" srcOrd="0" destOrd="0" presId="urn:microsoft.com/office/officeart/2005/8/layout/hierarchy3"/>
    <dgm:cxn modelId="{23DE10A3-0DA1-45C9-BDD7-38E7A5F09EE6}" type="presParOf" srcId="{F2F51BC2-FFA2-4C20-9207-F59DD91685A6}" destId="{EA02D448-DE0F-4BCD-A4C1-E673D6412B26}" srcOrd="1" destOrd="0" presId="urn:microsoft.com/office/officeart/2005/8/layout/hierarchy3"/>
    <dgm:cxn modelId="{A82F279A-199E-45C0-8469-E9F3030FE2C8}" type="presParOf" srcId="{F3F95DC0-A959-44E7-AF1E-98619BD48B6A}" destId="{1DEAD771-F1AF-4A64-ABA2-5DADDC0571DC}" srcOrd="1" destOrd="0" presId="urn:microsoft.com/office/officeart/2005/8/layout/hierarchy3"/>
    <dgm:cxn modelId="{12DB57E8-8A50-4FB7-A761-45FAB963BDDB}" type="presParOf" srcId="{1DEAD771-F1AF-4A64-ABA2-5DADDC0571DC}" destId="{C8BA9210-453B-4DE9-B6CC-A1DBF8CE6A6D}" srcOrd="0" destOrd="0" presId="urn:microsoft.com/office/officeart/2005/8/layout/hierarchy3"/>
    <dgm:cxn modelId="{C4F99F6A-5E00-4EB7-8588-D29B4B7DF9F4}" type="presParOf" srcId="{1DEAD771-F1AF-4A64-ABA2-5DADDC0571DC}" destId="{91E83D80-CD5B-4E9B-B6C9-50105E3551F7}" srcOrd="1" destOrd="0" presId="urn:microsoft.com/office/officeart/2005/8/layout/hierarchy3"/>
    <dgm:cxn modelId="{0552D8D8-D5E2-45A9-83FE-7E2495552898}" type="presParOf" srcId="{9EA89DE1-AE8F-4F7F-AE73-83B4534D7740}" destId="{E02EDF7A-291B-4A95-99F1-724DB75B8EE2}" srcOrd="2" destOrd="0" presId="urn:microsoft.com/office/officeart/2005/8/layout/hierarchy3"/>
    <dgm:cxn modelId="{3C9E777B-8A30-4450-B5C2-332FCF62D2C2}" type="presParOf" srcId="{E02EDF7A-291B-4A95-99F1-724DB75B8EE2}" destId="{A28F56AC-0E9B-49A8-814A-FBBA0F4A8144}" srcOrd="0" destOrd="0" presId="urn:microsoft.com/office/officeart/2005/8/layout/hierarchy3"/>
    <dgm:cxn modelId="{80F613D5-B3F7-46E0-B84E-F39B19D16804}" type="presParOf" srcId="{A28F56AC-0E9B-49A8-814A-FBBA0F4A8144}" destId="{54377D67-01A5-4114-AF14-96250E278B59}" srcOrd="0" destOrd="0" presId="urn:microsoft.com/office/officeart/2005/8/layout/hierarchy3"/>
    <dgm:cxn modelId="{C53F3EA1-55AD-454F-8106-5980F24A582A}" type="presParOf" srcId="{A28F56AC-0E9B-49A8-814A-FBBA0F4A8144}" destId="{B43A9BE3-3924-4EFB-9663-34FF5AD498C8}" srcOrd="1" destOrd="0" presId="urn:microsoft.com/office/officeart/2005/8/layout/hierarchy3"/>
    <dgm:cxn modelId="{CB219CD6-7815-42B4-826D-F5C957F89919}" type="presParOf" srcId="{E02EDF7A-291B-4A95-99F1-724DB75B8EE2}" destId="{0BDCEFF1-B29D-4201-90F0-A814220A8C81}" srcOrd="1" destOrd="0" presId="urn:microsoft.com/office/officeart/2005/8/layout/hierarchy3"/>
    <dgm:cxn modelId="{EA178B5E-5466-47CB-BB56-5B3F4942939B}" type="presParOf" srcId="{0BDCEFF1-B29D-4201-90F0-A814220A8C81}" destId="{B3042F8F-1CAB-446B-9D10-5C89405B1A47}" srcOrd="0" destOrd="0" presId="urn:microsoft.com/office/officeart/2005/8/layout/hierarchy3"/>
    <dgm:cxn modelId="{2933C59E-CE98-4D13-A5CD-C8B248F1D716}" type="presParOf" srcId="{0BDCEFF1-B29D-4201-90F0-A814220A8C81}" destId="{0E4F4C82-6040-4410-A7FB-38EE8E61A43B}" srcOrd="1" destOrd="0" presId="urn:microsoft.com/office/officeart/2005/8/layout/hierarchy3"/>
    <dgm:cxn modelId="{9472284B-AF57-4396-8DF2-983FD5F9C97B}" type="presParOf" srcId="{9EA89DE1-AE8F-4F7F-AE73-83B4534D7740}" destId="{7A34CB30-2742-44F7-B29D-050766F14BBA}" srcOrd="3" destOrd="0" presId="urn:microsoft.com/office/officeart/2005/8/layout/hierarchy3"/>
    <dgm:cxn modelId="{3432E918-EB89-4B0E-81B0-7DE665771B11}" type="presParOf" srcId="{7A34CB30-2742-44F7-B29D-050766F14BBA}" destId="{1DECF376-24B6-43F8-9F22-CF49A7B966BE}" srcOrd="0" destOrd="0" presId="urn:microsoft.com/office/officeart/2005/8/layout/hierarchy3"/>
    <dgm:cxn modelId="{2D5F35DD-F34A-40F3-B022-287839E33C02}" type="presParOf" srcId="{1DECF376-24B6-43F8-9F22-CF49A7B966BE}" destId="{155B022F-6D4F-4D0B-B947-E6FFC805D8B7}" srcOrd="0" destOrd="0" presId="urn:microsoft.com/office/officeart/2005/8/layout/hierarchy3"/>
    <dgm:cxn modelId="{913DC40F-CF10-4DBA-8FE3-DF4AC714FC10}" type="presParOf" srcId="{1DECF376-24B6-43F8-9F22-CF49A7B966BE}" destId="{94805FF0-7122-4EF6-AD5B-A6B7DCB86BA4}" srcOrd="1" destOrd="0" presId="urn:microsoft.com/office/officeart/2005/8/layout/hierarchy3"/>
    <dgm:cxn modelId="{C4FB978B-5EF7-46F2-9C8D-6D77F6131518}" type="presParOf" srcId="{7A34CB30-2742-44F7-B29D-050766F14BBA}" destId="{37479E42-EAC1-4258-B74C-2994421C9811}" srcOrd="1"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01770E-A915-44DA-A9D3-7F2A0F8C9259}"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zh-CN" altLang="en-US"/>
        </a:p>
      </dgm:t>
    </dgm:pt>
    <dgm:pt modelId="{029F49A7-629A-4364-A0E5-0A61B073FEB0}">
      <dgm:prSet custT="1"/>
      <dgm:spPr>
        <a:ln>
          <a:noFill/>
        </a:ln>
      </dgm:spPr>
      <dgm:t>
        <a:bodyPr vert="horz"/>
        <a:lstStyle/>
        <a:p>
          <a:pPr rtl="0"/>
          <a:r>
            <a:rPr lang="zh-CN" altLang="en-US" sz="2000" dirty="0">
              <a:solidFill>
                <a:schemeClr val="bg1"/>
              </a:solidFill>
              <a:latin typeface="楷体" panose="02010609060101010101" pitchFamily="49" charset="-122"/>
              <a:ea typeface="楷体" panose="02010609060101010101" pitchFamily="49" charset="-122"/>
            </a:rPr>
            <a:t>具体评价指标分为三张附表：</a:t>
          </a:r>
          <a:endParaRPr lang="zh-CN" altLang="en-US" sz="2000" dirty="0">
            <a:latin typeface="楷体" panose="02010609060101010101" pitchFamily="49" charset="-122"/>
            <a:ea typeface="楷体" panose="02010609060101010101" pitchFamily="49" charset="-122"/>
          </a:endParaRPr>
        </a:p>
      </dgm:t>
    </dgm:pt>
    <dgm:pt modelId="{08D937DC-AE51-40C0-A18B-B14F0E636A87}" cxnId="{866A7884-3CFA-4C3C-B139-6C34870BEA8C}" type="parTrans">
      <dgm:prSet/>
      <dgm:spPr/>
      <dgm:t>
        <a:bodyPr/>
        <a:lstStyle/>
        <a:p>
          <a:endParaRPr lang="zh-CN" altLang="en-US"/>
        </a:p>
      </dgm:t>
    </dgm:pt>
    <dgm:pt modelId="{09A448B9-77FB-426F-BA1A-57105C184907}" cxnId="{866A7884-3CFA-4C3C-B139-6C34870BEA8C}" type="sibTrans">
      <dgm:prSet/>
      <dgm:spPr/>
      <dgm:t>
        <a:bodyPr/>
        <a:lstStyle/>
        <a:p>
          <a:endParaRPr lang="zh-CN" altLang="en-US"/>
        </a:p>
      </dgm:t>
    </dgm:pt>
    <dgm:pt modelId="{2ACB9C29-DD6B-4D01-A9E4-F3746EC232EF}">
      <dgm:prSet custT="1"/>
      <dgm:spPr>
        <a:ln>
          <a:noFill/>
        </a:ln>
      </dgm:spPr>
      <dgm:t>
        <a:bodyPr/>
        <a:lstStyle/>
        <a:p>
          <a:pPr algn="l" rtl="0"/>
          <a:r>
            <a:rPr lang="en-US" sz="1600" b="1" dirty="0">
              <a:latin typeface="楷体" panose="02010609060101010101" pitchFamily="49" charset="-122"/>
              <a:ea typeface="楷体" panose="02010609060101010101" pitchFamily="49" charset="-122"/>
            </a:rPr>
            <a:t>A</a:t>
          </a:r>
          <a:r>
            <a:rPr lang="zh-CN" sz="1600" dirty="0">
              <a:latin typeface="楷体" panose="02010609060101010101" pitchFamily="49" charset="-122"/>
              <a:ea typeface="楷体" panose="02010609060101010101" pitchFamily="49" charset="-122"/>
            </a:rPr>
            <a:t>表为合规管理机构设置及职责配置评价指标，其中合规管理部门强调独立性和权威性。</a:t>
          </a:r>
        </a:p>
      </dgm:t>
    </dgm:pt>
    <dgm:pt modelId="{E67655DE-EFD9-43E5-991E-E82CEAE62D96}" cxnId="{269EE624-D6EA-422A-9CA1-00A5A095D559}" type="parTrans">
      <dgm:prSet/>
      <dgm:spPr/>
      <dgm:t>
        <a:bodyPr/>
        <a:lstStyle/>
        <a:p>
          <a:endParaRPr lang="zh-CN" altLang="en-US"/>
        </a:p>
      </dgm:t>
    </dgm:pt>
    <dgm:pt modelId="{2C2B6B42-44DE-4D0F-9D67-1CA74D74387E}" cxnId="{269EE624-D6EA-422A-9CA1-00A5A095D559}" type="sibTrans">
      <dgm:prSet/>
      <dgm:spPr/>
      <dgm:t>
        <a:bodyPr/>
        <a:lstStyle/>
        <a:p>
          <a:endParaRPr lang="zh-CN" altLang="en-US"/>
        </a:p>
      </dgm:t>
    </dgm:pt>
    <dgm:pt modelId="{B9134154-DAFC-4856-950A-1F49A6A460D5}">
      <dgm:prSet custT="1"/>
      <dgm:spPr>
        <a:ln>
          <a:noFill/>
        </a:ln>
      </dgm:spPr>
      <dgm:t>
        <a:bodyPr/>
        <a:lstStyle/>
        <a:p>
          <a:pPr algn="l" rtl="0"/>
          <a:r>
            <a:rPr lang="en-US" sz="1600" b="1" dirty="0">
              <a:latin typeface="楷体" panose="02010609060101010101" pitchFamily="49" charset="-122"/>
              <a:ea typeface="楷体" panose="02010609060101010101" pitchFamily="49" charset="-122"/>
            </a:rPr>
            <a:t>B</a:t>
          </a:r>
          <a:r>
            <a:rPr lang="zh-CN" sz="1600" dirty="0">
              <a:latin typeface="楷体" panose="02010609060101010101" pitchFamily="49" charset="-122"/>
              <a:ea typeface="楷体" panose="02010609060101010101" pitchFamily="49" charset="-122"/>
            </a:rPr>
            <a:t>表为合规风险识别、应对和持续改进评价指标</a:t>
          </a:r>
        </a:p>
      </dgm:t>
    </dgm:pt>
    <dgm:pt modelId="{9F42B221-E6F6-4E1E-B4D9-55F98D4D46BE}" cxnId="{9B2FBB38-72CC-495E-AC16-10789E2645A4}" type="parTrans">
      <dgm:prSet/>
      <dgm:spPr/>
      <dgm:t>
        <a:bodyPr/>
        <a:lstStyle/>
        <a:p>
          <a:endParaRPr lang="zh-CN" altLang="en-US"/>
        </a:p>
      </dgm:t>
    </dgm:pt>
    <dgm:pt modelId="{AF56D11F-FCA7-4D44-A41D-5CD61C99B9FD}" cxnId="{9B2FBB38-72CC-495E-AC16-10789E2645A4}" type="sibTrans">
      <dgm:prSet/>
      <dgm:spPr/>
      <dgm:t>
        <a:bodyPr/>
        <a:lstStyle/>
        <a:p>
          <a:endParaRPr lang="zh-CN" altLang="en-US"/>
        </a:p>
      </dgm:t>
    </dgm:pt>
    <dgm:pt modelId="{677B83FC-EEE8-4367-8972-04C74EE0D7A8}">
      <dgm:prSet custT="1"/>
      <dgm:spPr>
        <a:ln>
          <a:noFill/>
        </a:ln>
      </dgm:spPr>
      <dgm:t>
        <a:bodyPr/>
        <a:lstStyle/>
        <a:p>
          <a:pPr algn="l" rtl="0"/>
          <a:r>
            <a:rPr lang="en-US" sz="1600" b="1" dirty="0">
              <a:latin typeface="楷体" panose="02010609060101010101" pitchFamily="49" charset="-122"/>
              <a:ea typeface="楷体" panose="02010609060101010101" pitchFamily="49" charset="-122"/>
            </a:rPr>
            <a:t>C</a:t>
          </a:r>
          <a:r>
            <a:rPr lang="zh-CN" sz="1600" dirty="0">
              <a:latin typeface="楷体" panose="02010609060101010101" pitchFamily="49" charset="-122"/>
              <a:ea typeface="楷体" panose="02010609060101010101" pitchFamily="49" charset="-122"/>
            </a:rPr>
            <a:t>表为合规文化建设评价指标。</a:t>
          </a:r>
        </a:p>
      </dgm:t>
    </dgm:pt>
    <dgm:pt modelId="{094D09F9-9364-488B-9591-AEC3FFE17C2A}" cxnId="{C6A27625-7022-4052-BB2D-DC836471DFD5}" type="parTrans">
      <dgm:prSet/>
      <dgm:spPr/>
      <dgm:t>
        <a:bodyPr/>
        <a:lstStyle/>
        <a:p>
          <a:endParaRPr lang="zh-CN" altLang="en-US"/>
        </a:p>
      </dgm:t>
    </dgm:pt>
    <dgm:pt modelId="{EF6A6C23-A9C8-48A2-B6F9-2F8EB6921BC8}" cxnId="{C6A27625-7022-4052-BB2D-DC836471DFD5}" type="sibTrans">
      <dgm:prSet/>
      <dgm:spPr/>
      <dgm:t>
        <a:bodyPr/>
        <a:lstStyle/>
        <a:p>
          <a:endParaRPr lang="zh-CN" altLang="en-US"/>
        </a:p>
      </dgm:t>
    </dgm:pt>
    <dgm:pt modelId="{529BA082-4313-40E6-ADED-A58C8DFDE1C4}" type="pres">
      <dgm:prSet presAssocID="{F201770E-A915-44DA-A9D3-7F2A0F8C9259}" presName="Name0" presStyleCnt="0">
        <dgm:presLayoutVars>
          <dgm:chPref val="1"/>
          <dgm:dir/>
          <dgm:animOne val="branch"/>
          <dgm:animLvl val="lvl"/>
          <dgm:resizeHandles/>
        </dgm:presLayoutVars>
      </dgm:prSet>
      <dgm:spPr/>
      <dgm:t>
        <a:bodyPr/>
        <a:lstStyle/>
        <a:p>
          <a:endParaRPr lang="zh-CN" altLang="en-US"/>
        </a:p>
      </dgm:t>
    </dgm:pt>
    <dgm:pt modelId="{5A4E776F-F61C-452F-9B35-4747A03BAAA4}" type="pres">
      <dgm:prSet presAssocID="{029F49A7-629A-4364-A0E5-0A61B073FEB0}" presName="vertOne" presStyleCnt="0"/>
      <dgm:spPr/>
    </dgm:pt>
    <dgm:pt modelId="{81952ADE-73D0-4BA8-B933-4A75D0A596DE}" type="pres">
      <dgm:prSet presAssocID="{029F49A7-629A-4364-A0E5-0A61B073FEB0}" presName="txOne" presStyleLbl="node0" presStyleIdx="0" presStyleCnt="1" custScaleY="20905">
        <dgm:presLayoutVars>
          <dgm:chPref val="3"/>
        </dgm:presLayoutVars>
      </dgm:prSet>
      <dgm:spPr/>
      <dgm:t>
        <a:bodyPr/>
        <a:lstStyle/>
        <a:p>
          <a:endParaRPr lang="zh-CN" altLang="en-US"/>
        </a:p>
      </dgm:t>
    </dgm:pt>
    <dgm:pt modelId="{4C8BD34F-8AF9-45FA-80BA-E349B8873BED}" type="pres">
      <dgm:prSet presAssocID="{029F49A7-629A-4364-A0E5-0A61B073FEB0}" presName="parTransOne" presStyleCnt="0"/>
      <dgm:spPr/>
    </dgm:pt>
    <dgm:pt modelId="{7AE25509-CEBD-4BF5-8103-0CE12237E64A}" type="pres">
      <dgm:prSet presAssocID="{029F49A7-629A-4364-A0E5-0A61B073FEB0}" presName="horzOne" presStyleCnt="0"/>
      <dgm:spPr/>
    </dgm:pt>
    <dgm:pt modelId="{123DAF10-C3CE-4D14-9CBA-10E1EDD5B253}" type="pres">
      <dgm:prSet presAssocID="{2ACB9C29-DD6B-4D01-A9E4-F3746EC232EF}" presName="vertTwo" presStyleCnt="0"/>
      <dgm:spPr/>
    </dgm:pt>
    <dgm:pt modelId="{A10CE61D-973F-4972-9ACD-8FA9AC2DDB86}" type="pres">
      <dgm:prSet presAssocID="{2ACB9C29-DD6B-4D01-A9E4-F3746EC232EF}" presName="txTwo" presStyleLbl="node2" presStyleIdx="0" presStyleCnt="3" custScaleY="56931">
        <dgm:presLayoutVars>
          <dgm:chPref val="3"/>
        </dgm:presLayoutVars>
      </dgm:prSet>
      <dgm:spPr/>
      <dgm:t>
        <a:bodyPr/>
        <a:lstStyle/>
        <a:p>
          <a:endParaRPr lang="zh-CN" altLang="en-US"/>
        </a:p>
      </dgm:t>
    </dgm:pt>
    <dgm:pt modelId="{DFC166F8-7367-46FC-A008-C95A3EA8F0AD}" type="pres">
      <dgm:prSet presAssocID="{2ACB9C29-DD6B-4D01-A9E4-F3746EC232EF}" presName="horzTwo" presStyleCnt="0"/>
      <dgm:spPr/>
    </dgm:pt>
    <dgm:pt modelId="{3AD41D4D-1626-41E9-A2D9-B2BEC155CD24}" type="pres">
      <dgm:prSet presAssocID="{2C2B6B42-44DE-4D0F-9D67-1CA74D74387E}" presName="sibSpaceTwo" presStyleCnt="0"/>
      <dgm:spPr/>
    </dgm:pt>
    <dgm:pt modelId="{1233BAFC-33D7-421C-BF55-CF57D38272DD}" type="pres">
      <dgm:prSet presAssocID="{B9134154-DAFC-4856-950A-1F49A6A460D5}" presName="vertTwo" presStyleCnt="0"/>
      <dgm:spPr/>
    </dgm:pt>
    <dgm:pt modelId="{A44ACAA5-E8E3-4DF8-A48D-3B1635FEC5DD}" type="pres">
      <dgm:prSet presAssocID="{B9134154-DAFC-4856-950A-1F49A6A460D5}" presName="txTwo" presStyleLbl="node2" presStyleIdx="1" presStyleCnt="3" custScaleX="67563" custScaleY="56931">
        <dgm:presLayoutVars>
          <dgm:chPref val="3"/>
        </dgm:presLayoutVars>
      </dgm:prSet>
      <dgm:spPr/>
      <dgm:t>
        <a:bodyPr/>
        <a:lstStyle/>
        <a:p>
          <a:endParaRPr lang="zh-CN" altLang="en-US"/>
        </a:p>
      </dgm:t>
    </dgm:pt>
    <dgm:pt modelId="{04D11292-EADB-4AA6-89D0-683C87202257}" type="pres">
      <dgm:prSet presAssocID="{B9134154-DAFC-4856-950A-1F49A6A460D5}" presName="horzTwo" presStyleCnt="0"/>
      <dgm:spPr/>
    </dgm:pt>
    <dgm:pt modelId="{B386F334-62C5-4FE2-AC36-5DE789489C45}" type="pres">
      <dgm:prSet presAssocID="{AF56D11F-FCA7-4D44-A41D-5CD61C99B9FD}" presName="sibSpaceTwo" presStyleCnt="0"/>
      <dgm:spPr/>
    </dgm:pt>
    <dgm:pt modelId="{B1674261-DD06-4E8D-848D-33CF8C16250D}" type="pres">
      <dgm:prSet presAssocID="{677B83FC-EEE8-4367-8972-04C74EE0D7A8}" presName="vertTwo" presStyleCnt="0"/>
      <dgm:spPr/>
    </dgm:pt>
    <dgm:pt modelId="{31A4590D-354C-4701-83E3-1E325E1B86E8}" type="pres">
      <dgm:prSet presAssocID="{677B83FC-EEE8-4367-8972-04C74EE0D7A8}" presName="txTwo" presStyleLbl="node2" presStyleIdx="2" presStyleCnt="3" custScaleX="41105" custScaleY="56931">
        <dgm:presLayoutVars>
          <dgm:chPref val="3"/>
        </dgm:presLayoutVars>
      </dgm:prSet>
      <dgm:spPr/>
      <dgm:t>
        <a:bodyPr/>
        <a:lstStyle/>
        <a:p>
          <a:endParaRPr lang="zh-CN" altLang="en-US"/>
        </a:p>
      </dgm:t>
    </dgm:pt>
    <dgm:pt modelId="{2DC5A3C9-D858-4D0C-930A-774744CB3444}" type="pres">
      <dgm:prSet presAssocID="{677B83FC-EEE8-4367-8972-04C74EE0D7A8}" presName="horzTwo" presStyleCnt="0"/>
      <dgm:spPr/>
    </dgm:pt>
  </dgm:ptLst>
  <dgm:cxnLst>
    <dgm:cxn modelId="{9B2FBB38-72CC-495E-AC16-10789E2645A4}" srcId="{029F49A7-629A-4364-A0E5-0A61B073FEB0}" destId="{B9134154-DAFC-4856-950A-1F49A6A460D5}" srcOrd="1" destOrd="0" parTransId="{9F42B221-E6F6-4E1E-B4D9-55F98D4D46BE}" sibTransId="{AF56D11F-FCA7-4D44-A41D-5CD61C99B9FD}"/>
    <dgm:cxn modelId="{269EE624-D6EA-422A-9CA1-00A5A095D559}" srcId="{029F49A7-629A-4364-A0E5-0A61B073FEB0}" destId="{2ACB9C29-DD6B-4D01-A9E4-F3746EC232EF}" srcOrd="0" destOrd="0" parTransId="{E67655DE-EFD9-43E5-991E-E82CEAE62D96}" sibTransId="{2C2B6B42-44DE-4D0F-9D67-1CA74D74387E}"/>
    <dgm:cxn modelId="{82FCE126-C6FA-41CC-9B2D-8521853D3458}" type="presOf" srcId="{029F49A7-629A-4364-A0E5-0A61B073FEB0}" destId="{81952ADE-73D0-4BA8-B933-4A75D0A596DE}" srcOrd="0" destOrd="0" presId="urn:microsoft.com/office/officeart/2005/8/layout/hierarchy4"/>
    <dgm:cxn modelId="{0B318027-50B5-435A-9537-D4422EE357A1}" type="presOf" srcId="{B9134154-DAFC-4856-950A-1F49A6A460D5}" destId="{A44ACAA5-E8E3-4DF8-A48D-3B1635FEC5DD}" srcOrd="0" destOrd="0" presId="urn:microsoft.com/office/officeart/2005/8/layout/hierarchy4"/>
    <dgm:cxn modelId="{2AA12558-68A2-4999-96F8-F61B335A16A6}" type="presOf" srcId="{677B83FC-EEE8-4367-8972-04C74EE0D7A8}" destId="{31A4590D-354C-4701-83E3-1E325E1B86E8}" srcOrd="0" destOrd="0" presId="urn:microsoft.com/office/officeart/2005/8/layout/hierarchy4"/>
    <dgm:cxn modelId="{0A848360-730D-4C9A-B7F8-B0B52298D9BA}" type="presOf" srcId="{F201770E-A915-44DA-A9D3-7F2A0F8C9259}" destId="{529BA082-4313-40E6-ADED-A58C8DFDE1C4}" srcOrd="0" destOrd="0" presId="urn:microsoft.com/office/officeart/2005/8/layout/hierarchy4"/>
    <dgm:cxn modelId="{07A93DA6-C78E-4E82-8D54-35C1C91754B2}" type="presOf" srcId="{2ACB9C29-DD6B-4D01-A9E4-F3746EC232EF}" destId="{A10CE61D-973F-4972-9ACD-8FA9AC2DDB86}" srcOrd="0" destOrd="0" presId="urn:microsoft.com/office/officeart/2005/8/layout/hierarchy4"/>
    <dgm:cxn modelId="{C6A27625-7022-4052-BB2D-DC836471DFD5}" srcId="{029F49A7-629A-4364-A0E5-0A61B073FEB0}" destId="{677B83FC-EEE8-4367-8972-04C74EE0D7A8}" srcOrd="2" destOrd="0" parTransId="{094D09F9-9364-488B-9591-AEC3FFE17C2A}" sibTransId="{EF6A6C23-A9C8-48A2-B6F9-2F8EB6921BC8}"/>
    <dgm:cxn modelId="{866A7884-3CFA-4C3C-B139-6C34870BEA8C}" srcId="{F201770E-A915-44DA-A9D3-7F2A0F8C9259}" destId="{029F49A7-629A-4364-A0E5-0A61B073FEB0}" srcOrd="0" destOrd="0" parTransId="{08D937DC-AE51-40C0-A18B-B14F0E636A87}" sibTransId="{09A448B9-77FB-426F-BA1A-57105C184907}"/>
    <dgm:cxn modelId="{C8A99EF0-4170-47C1-98D4-4C02B27BC307}" type="presParOf" srcId="{529BA082-4313-40E6-ADED-A58C8DFDE1C4}" destId="{5A4E776F-F61C-452F-9B35-4747A03BAAA4}" srcOrd="0" destOrd="0" presId="urn:microsoft.com/office/officeart/2005/8/layout/hierarchy4"/>
    <dgm:cxn modelId="{26E12113-3D72-41E2-BAEB-23B0FA007532}" type="presParOf" srcId="{5A4E776F-F61C-452F-9B35-4747A03BAAA4}" destId="{81952ADE-73D0-4BA8-B933-4A75D0A596DE}" srcOrd="0" destOrd="0" presId="urn:microsoft.com/office/officeart/2005/8/layout/hierarchy4"/>
    <dgm:cxn modelId="{C2795501-E541-4822-99F6-B4721FEC8060}" type="presParOf" srcId="{5A4E776F-F61C-452F-9B35-4747A03BAAA4}" destId="{4C8BD34F-8AF9-45FA-80BA-E349B8873BED}" srcOrd="1" destOrd="0" presId="urn:microsoft.com/office/officeart/2005/8/layout/hierarchy4"/>
    <dgm:cxn modelId="{9F2A22F1-613F-4DCB-9046-5800F6BA44EE}" type="presParOf" srcId="{5A4E776F-F61C-452F-9B35-4747A03BAAA4}" destId="{7AE25509-CEBD-4BF5-8103-0CE12237E64A}" srcOrd="2" destOrd="0" presId="urn:microsoft.com/office/officeart/2005/8/layout/hierarchy4"/>
    <dgm:cxn modelId="{75FC72D8-9114-43AF-A8F6-7AB80B57810E}" type="presParOf" srcId="{7AE25509-CEBD-4BF5-8103-0CE12237E64A}" destId="{123DAF10-C3CE-4D14-9CBA-10E1EDD5B253}" srcOrd="0" destOrd="0" presId="urn:microsoft.com/office/officeart/2005/8/layout/hierarchy4"/>
    <dgm:cxn modelId="{7F5B671B-DC79-45DC-9AC2-D5C8F0EA2AF6}" type="presParOf" srcId="{123DAF10-C3CE-4D14-9CBA-10E1EDD5B253}" destId="{A10CE61D-973F-4972-9ACD-8FA9AC2DDB86}" srcOrd="0" destOrd="0" presId="urn:microsoft.com/office/officeart/2005/8/layout/hierarchy4"/>
    <dgm:cxn modelId="{3A3CE251-EABC-4363-B557-F438CD8B3995}" type="presParOf" srcId="{123DAF10-C3CE-4D14-9CBA-10E1EDD5B253}" destId="{DFC166F8-7367-46FC-A008-C95A3EA8F0AD}" srcOrd="1" destOrd="0" presId="urn:microsoft.com/office/officeart/2005/8/layout/hierarchy4"/>
    <dgm:cxn modelId="{F68EBE13-9BA2-4065-AB72-D5909D8824D1}" type="presParOf" srcId="{7AE25509-CEBD-4BF5-8103-0CE12237E64A}" destId="{3AD41D4D-1626-41E9-A2D9-B2BEC155CD24}" srcOrd="1" destOrd="0" presId="urn:microsoft.com/office/officeart/2005/8/layout/hierarchy4"/>
    <dgm:cxn modelId="{7912A154-37A3-4EB4-BB85-516747CCA1B3}" type="presParOf" srcId="{7AE25509-CEBD-4BF5-8103-0CE12237E64A}" destId="{1233BAFC-33D7-421C-BF55-CF57D38272DD}" srcOrd="2" destOrd="0" presId="urn:microsoft.com/office/officeart/2005/8/layout/hierarchy4"/>
    <dgm:cxn modelId="{376F24BB-5B7A-44F1-A8F6-DCAB13C45BFC}" type="presParOf" srcId="{1233BAFC-33D7-421C-BF55-CF57D38272DD}" destId="{A44ACAA5-E8E3-4DF8-A48D-3B1635FEC5DD}" srcOrd="0" destOrd="0" presId="urn:microsoft.com/office/officeart/2005/8/layout/hierarchy4"/>
    <dgm:cxn modelId="{357938D0-0CC7-49A6-921B-B6A002FBD5BA}" type="presParOf" srcId="{1233BAFC-33D7-421C-BF55-CF57D38272DD}" destId="{04D11292-EADB-4AA6-89D0-683C87202257}" srcOrd="1" destOrd="0" presId="urn:microsoft.com/office/officeart/2005/8/layout/hierarchy4"/>
    <dgm:cxn modelId="{BFE9C1EA-1C43-4622-A2FA-D6A1E2AD1230}" type="presParOf" srcId="{7AE25509-CEBD-4BF5-8103-0CE12237E64A}" destId="{B386F334-62C5-4FE2-AC36-5DE789489C45}" srcOrd="3" destOrd="0" presId="urn:microsoft.com/office/officeart/2005/8/layout/hierarchy4"/>
    <dgm:cxn modelId="{438DD9EC-65DA-4971-8A77-D58323E03B20}" type="presParOf" srcId="{7AE25509-CEBD-4BF5-8103-0CE12237E64A}" destId="{B1674261-DD06-4E8D-848D-33CF8C16250D}" srcOrd="4" destOrd="0" presId="urn:microsoft.com/office/officeart/2005/8/layout/hierarchy4"/>
    <dgm:cxn modelId="{A28042D9-2367-486F-A401-7EF08A9309B9}" type="presParOf" srcId="{B1674261-DD06-4E8D-848D-33CF8C16250D}" destId="{31A4590D-354C-4701-83E3-1E325E1B86E8}" srcOrd="0" destOrd="0" presId="urn:microsoft.com/office/officeart/2005/8/layout/hierarchy4"/>
    <dgm:cxn modelId="{DDFB9678-58F4-4AAF-BE2A-3E0408991661}" type="presParOf" srcId="{B1674261-DD06-4E8D-848D-33CF8C16250D}" destId="{2DC5A3C9-D858-4D0C-930A-774744CB3444}" srcOrd="1" destOrd="0" presId="urn:microsoft.com/office/officeart/2005/8/layout/hierarchy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226676-2550-491B-9B20-ABBC1A56C24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FAB01089-C8DC-4EF2-9AAA-B0E6DB0FA301}">
      <dgm:prSet custT="1"/>
      <dgm:spPr>
        <a:ln>
          <a:noFill/>
        </a:ln>
      </dgm:spPr>
      <dgm:t>
        <a:bodyPr vert="vert"/>
        <a:lstStyle/>
        <a:p>
          <a:pPr rtl="0"/>
          <a:r>
            <a:rPr lang="zh-CN" altLang="en-US" sz="2000" dirty="0">
              <a:latin typeface="楷体" panose="02010609060101010101" pitchFamily="49" charset="-122"/>
              <a:ea typeface="楷体" panose="02010609060101010101" pitchFamily="49" charset="-122"/>
            </a:rPr>
            <a:t>评价</a:t>
          </a:r>
        </a:p>
      </dgm:t>
    </dgm:pt>
    <dgm:pt modelId="{7DD2479C-39ED-4ED4-8C26-EC38F710FDDF}" cxnId="{3468FFF4-340A-4486-8F74-A81B5CC4DB8A}" type="parTrans">
      <dgm:prSet/>
      <dgm:spPr/>
      <dgm:t>
        <a:bodyPr/>
        <a:lstStyle/>
        <a:p>
          <a:endParaRPr lang="zh-CN" altLang="en-US"/>
        </a:p>
      </dgm:t>
    </dgm:pt>
    <dgm:pt modelId="{B2F55ABD-C96A-4514-86F8-5DFF591692E3}" cxnId="{3468FFF4-340A-4486-8F74-A81B5CC4DB8A}" type="sibTrans">
      <dgm:prSet/>
      <dgm:spPr/>
      <dgm:t>
        <a:bodyPr/>
        <a:lstStyle/>
        <a:p>
          <a:endParaRPr lang="zh-CN" altLang="en-US"/>
        </a:p>
      </dgm:t>
    </dgm:pt>
    <dgm:pt modelId="{8537AE73-8D48-492A-B839-6BEA7A129CD3}">
      <dgm:prSet custT="1"/>
      <dgm:spPr>
        <a:ln>
          <a:noFill/>
        </a:ln>
      </dgm:spPr>
      <dgm:t>
        <a:bodyPr/>
        <a:lstStyle/>
        <a:p>
          <a:pPr algn="ctr" rtl="0"/>
          <a:r>
            <a:rPr lang="zh-CN" altLang="en-US" sz="1600" dirty="0">
              <a:latin typeface="楷体" panose="02010609060101010101" pitchFamily="49" charset="-122"/>
              <a:ea typeface="楷体" panose="02010609060101010101" pitchFamily="49" charset="-122"/>
            </a:rPr>
            <a:t>企业合规管理机构设置和职责配置</a:t>
          </a:r>
        </a:p>
      </dgm:t>
    </dgm:pt>
    <dgm:pt modelId="{E7DDED12-800D-4A41-8617-2F4F04284933}" cxnId="{7D997FEB-189D-40D7-A026-C48E7F4748E7}" type="parTrans">
      <dgm:prSet/>
      <dgm:spPr/>
      <dgm:t>
        <a:bodyPr/>
        <a:lstStyle/>
        <a:p>
          <a:endParaRPr lang="zh-CN" altLang="en-US"/>
        </a:p>
      </dgm:t>
    </dgm:pt>
    <dgm:pt modelId="{D6D5E35D-2E2C-4CA1-9C08-5C4AAAD2A4BF}" cxnId="{7D997FEB-189D-40D7-A026-C48E7F4748E7}" type="sibTrans">
      <dgm:prSet/>
      <dgm:spPr/>
      <dgm:t>
        <a:bodyPr/>
        <a:lstStyle/>
        <a:p>
          <a:endParaRPr lang="zh-CN" altLang="en-US"/>
        </a:p>
      </dgm:t>
    </dgm:pt>
    <dgm:pt modelId="{6EA36D5C-7E9F-4469-86F9-BFC6FE15DA96}">
      <dgm:prSet custT="1"/>
      <dgm:spPr>
        <a:ln>
          <a:noFill/>
        </a:ln>
      </dgm:spPr>
      <dgm:t>
        <a:bodyPr/>
        <a:lstStyle/>
        <a:p>
          <a:pPr algn="ctr" rtl="0"/>
          <a:r>
            <a:rPr lang="zh-CN" altLang="en-US" sz="1600" dirty="0">
              <a:latin typeface="楷体" panose="02010609060101010101" pitchFamily="49" charset="-122"/>
              <a:ea typeface="楷体" panose="02010609060101010101" pitchFamily="49" charset="-122"/>
            </a:rPr>
            <a:t>合规风险识别</a:t>
          </a:r>
        </a:p>
      </dgm:t>
    </dgm:pt>
    <dgm:pt modelId="{3F773DAC-CE7E-4E79-B936-49FEFAA99469}" cxnId="{9B807C82-F428-47FE-84EF-00ED73768913}" type="parTrans">
      <dgm:prSet/>
      <dgm:spPr/>
      <dgm:t>
        <a:bodyPr/>
        <a:lstStyle/>
        <a:p>
          <a:endParaRPr lang="zh-CN" altLang="en-US"/>
        </a:p>
      </dgm:t>
    </dgm:pt>
    <dgm:pt modelId="{A5BE7C4B-1200-4DE8-9477-DE12EB4A141C}" cxnId="{9B807C82-F428-47FE-84EF-00ED73768913}" type="sibTrans">
      <dgm:prSet/>
      <dgm:spPr/>
      <dgm:t>
        <a:bodyPr/>
        <a:lstStyle/>
        <a:p>
          <a:endParaRPr lang="zh-CN" altLang="en-US"/>
        </a:p>
      </dgm:t>
    </dgm:pt>
    <dgm:pt modelId="{BB41EF4F-B00E-4DB9-83CD-0D8CCF345588}">
      <dgm:prSet custT="1"/>
      <dgm:spPr>
        <a:ln>
          <a:noFill/>
        </a:ln>
      </dgm:spPr>
      <dgm:t>
        <a:bodyPr/>
        <a:lstStyle/>
        <a:p>
          <a:pPr algn="ctr" rtl="0"/>
          <a:r>
            <a:rPr lang="zh-CN" altLang="en-US" sz="1600" dirty="0">
              <a:latin typeface="楷体" panose="02010609060101010101" pitchFamily="49" charset="-122"/>
              <a:ea typeface="楷体" panose="02010609060101010101" pitchFamily="49" charset="-122"/>
            </a:rPr>
            <a:t>合规风险应对和持续改进</a:t>
          </a:r>
        </a:p>
      </dgm:t>
    </dgm:pt>
    <dgm:pt modelId="{385598FC-D36A-4CB2-9828-1AC63924D84D}" cxnId="{6A3CE6BE-EFF5-48C3-AA4F-0A8F8EDBF0BB}" type="parTrans">
      <dgm:prSet/>
      <dgm:spPr/>
      <dgm:t>
        <a:bodyPr/>
        <a:lstStyle/>
        <a:p>
          <a:endParaRPr lang="zh-CN" altLang="en-US"/>
        </a:p>
      </dgm:t>
    </dgm:pt>
    <dgm:pt modelId="{BE8E5ABE-989E-46C2-AE30-6ABDEC5B1F53}" cxnId="{6A3CE6BE-EFF5-48C3-AA4F-0A8F8EDBF0BB}" type="sibTrans">
      <dgm:prSet/>
      <dgm:spPr/>
      <dgm:t>
        <a:bodyPr/>
        <a:lstStyle/>
        <a:p>
          <a:endParaRPr lang="zh-CN" altLang="en-US"/>
        </a:p>
      </dgm:t>
    </dgm:pt>
    <dgm:pt modelId="{3591D598-B43B-4561-86E0-4AB6C322BF48}">
      <dgm:prSet custT="1"/>
      <dgm:spPr>
        <a:ln>
          <a:noFill/>
        </a:ln>
      </dgm:spPr>
      <dgm:t>
        <a:bodyPr/>
        <a:lstStyle/>
        <a:p>
          <a:pPr algn="ctr" rtl="0"/>
          <a:r>
            <a:rPr lang="zh-CN" altLang="en-US" sz="1600" dirty="0">
              <a:latin typeface="楷体" panose="02010609060101010101" pitchFamily="49" charset="-122"/>
              <a:ea typeface="楷体" panose="02010609060101010101" pitchFamily="49" charset="-122"/>
            </a:rPr>
            <a:t>合规文化建设</a:t>
          </a:r>
        </a:p>
      </dgm:t>
    </dgm:pt>
    <dgm:pt modelId="{BEF94399-52B5-48D3-90E1-80807B8691B0}" cxnId="{9A0F1132-0691-4ACC-991F-B462B9FC9203}" type="parTrans">
      <dgm:prSet/>
      <dgm:spPr/>
      <dgm:t>
        <a:bodyPr/>
        <a:lstStyle/>
        <a:p>
          <a:endParaRPr lang="zh-CN" altLang="en-US"/>
        </a:p>
      </dgm:t>
    </dgm:pt>
    <dgm:pt modelId="{BB09B5AE-2208-4614-AF42-5FD1E6C50EF7}" cxnId="{9A0F1132-0691-4ACC-991F-B462B9FC9203}" type="sibTrans">
      <dgm:prSet/>
      <dgm:spPr/>
      <dgm:t>
        <a:bodyPr/>
        <a:lstStyle/>
        <a:p>
          <a:endParaRPr lang="zh-CN" altLang="en-US"/>
        </a:p>
      </dgm:t>
    </dgm:pt>
    <dgm:pt modelId="{805C75BA-0803-4377-A345-8F53522F6E0C}" type="pres">
      <dgm:prSet presAssocID="{E2226676-2550-491B-9B20-ABBC1A56C246}" presName="Name0" presStyleCnt="0">
        <dgm:presLayoutVars>
          <dgm:chPref val="1"/>
          <dgm:dir/>
          <dgm:animOne val="branch"/>
          <dgm:animLvl val="lvl"/>
          <dgm:resizeHandles val="exact"/>
        </dgm:presLayoutVars>
      </dgm:prSet>
      <dgm:spPr/>
      <dgm:t>
        <a:bodyPr/>
        <a:lstStyle/>
        <a:p>
          <a:endParaRPr lang="zh-CN" altLang="en-US"/>
        </a:p>
      </dgm:t>
    </dgm:pt>
    <dgm:pt modelId="{18AD826E-5A11-4D68-83AD-7FE732525EA8}" type="pres">
      <dgm:prSet presAssocID="{FAB01089-C8DC-4EF2-9AAA-B0E6DB0FA301}" presName="root1" presStyleCnt="0"/>
      <dgm:spPr/>
    </dgm:pt>
    <dgm:pt modelId="{F11543C3-F3B6-4CC6-ADD8-0F70F389EFAC}" type="pres">
      <dgm:prSet presAssocID="{FAB01089-C8DC-4EF2-9AAA-B0E6DB0FA301}" presName="LevelOneTextNode" presStyleLbl="node0" presStyleIdx="0" presStyleCnt="1" custScaleX="74883" custScaleY="46581">
        <dgm:presLayoutVars>
          <dgm:chPref val="3"/>
        </dgm:presLayoutVars>
      </dgm:prSet>
      <dgm:spPr/>
      <dgm:t>
        <a:bodyPr/>
        <a:lstStyle/>
        <a:p>
          <a:endParaRPr lang="zh-CN" altLang="en-US"/>
        </a:p>
      </dgm:t>
    </dgm:pt>
    <dgm:pt modelId="{5A75FCDE-4D78-4959-8612-4F8E08B6EF34}" type="pres">
      <dgm:prSet presAssocID="{FAB01089-C8DC-4EF2-9AAA-B0E6DB0FA301}" presName="level2hierChild" presStyleCnt="0"/>
      <dgm:spPr/>
    </dgm:pt>
    <dgm:pt modelId="{0B3E636F-6D16-44EC-B00C-2D454E1125BA}" type="pres">
      <dgm:prSet presAssocID="{E7DDED12-800D-4A41-8617-2F4F04284933}" presName="conn2-1" presStyleLbl="parChTrans1D2" presStyleIdx="0" presStyleCnt="4"/>
      <dgm:spPr/>
      <dgm:t>
        <a:bodyPr/>
        <a:lstStyle/>
        <a:p>
          <a:endParaRPr lang="zh-CN" altLang="en-US"/>
        </a:p>
      </dgm:t>
    </dgm:pt>
    <dgm:pt modelId="{FAB93C23-8325-4AC0-BA65-F79DE0F244F2}" type="pres">
      <dgm:prSet presAssocID="{E7DDED12-800D-4A41-8617-2F4F04284933}" presName="connTx" presStyleLbl="parChTrans1D2" presStyleIdx="0" presStyleCnt="4"/>
      <dgm:spPr/>
      <dgm:t>
        <a:bodyPr/>
        <a:lstStyle/>
        <a:p>
          <a:endParaRPr lang="zh-CN" altLang="en-US"/>
        </a:p>
      </dgm:t>
    </dgm:pt>
    <dgm:pt modelId="{8DB42DEF-991F-4BF6-A981-1F54C0B4FF3C}" type="pres">
      <dgm:prSet presAssocID="{8537AE73-8D48-492A-B839-6BEA7A129CD3}" presName="root2" presStyleCnt="0"/>
      <dgm:spPr/>
    </dgm:pt>
    <dgm:pt modelId="{D7111685-094B-46BC-A5CC-CAF25BFFC841}" type="pres">
      <dgm:prSet presAssocID="{8537AE73-8D48-492A-B839-6BEA7A129CD3}" presName="LevelTwoTextNode" presStyleLbl="node2" presStyleIdx="0" presStyleCnt="4">
        <dgm:presLayoutVars>
          <dgm:chPref val="3"/>
        </dgm:presLayoutVars>
      </dgm:prSet>
      <dgm:spPr/>
      <dgm:t>
        <a:bodyPr/>
        <a:lstStyle/>
        <a:p>
          <a:endParaRPr lang="zh-CN" altLang="en-US"/>
        </a:p>
      </dgm:t>
    </dgm:pt>
    <dgm:pt modelId="{6B8477BB-0D13-4FD1-96F5-3ED1B00CDD89}" type="pres">
      <dgm:prSet presAssocID="{8537AE73-8D48-492A-B839-6BEA7A129CD3}" presName="level3hierChild" presStyleCnt="0"/>
      <dgm:spPr/>
    </dgm:pt>
    <dgm:pt modelId="{0E91FEB0-8FF3-47D4-96DC-034E9715E41A}" type="pres">
      <dgm:prSet presAssocID="{3F773DAC-CE7E-4E79-B936-49FEFAA99469}" presName="conn2-1" presStyleLbl="parChTrans1D2" presStyleIdx="1" presStyleCnt="4"/>
      <dgm:spPr/>
      <dgm:t>
        <a:bodyPr/>
        <a:lstStyle/>
        <a:p>
          <a:endParaRPr lang="zh-CN" altLang="en-US"/>
        </a:p>
      </dgm:t>
    </dgm:pt>
    <dgm:pt modelId="{69125271-509A-44DE-B6DE-AD69DC54ADDE}" type="pres">
      <dgm:prSet presAssocID="{3F773DAC-CE7E-4E79-B936-49FEFAA99469}" presName="connTx" presStyleLbl="parChTrans1D2" presStyleIdx="1" presStyleCnt="4"/>
      <dgm:spPr/>
      <dgm:t>
        <a:bodyPr/>
        <a:lstStyle/>
        <a:p>
          <a:endParaRPr lang="zh-CN" altLang="en-US"/>
        </a:p>
      </dgm:t>
    </dgm:pt>
    <dgm:pt modelId="{E64EA7C2-B577-49C8-919D-DCC2E3AB2212}" type="pres">
      <dgm:prSet presAssocID="{6EA36D5C-7E9F-4469-86F9-BFC6FE15DA96}" presName="root2" presStyleCnt="0"/>
      <dgm:spPr/>
    </dgm:pt>
    <dgm:pt modelId="{09C01A10-F82F-448B-93F9-63B405877654}" type="pres">
      <dgm:prSet presAssocID="{6EA36D5C-7E9F-4469-86F9-BFC6FE15DA96}" presName="LevelTwoTextNode" presStyleLbl="node2" presStyleIdx="1" presStyleCnt="4" custScaleY="56042">
        <dgm:presLayoutVars>
          <dgm:chPref val="3"/>
        </dgm:presLayoutVars>
      </dgm:prSet>
      <dgm:spPr/>
      <dgm:t>
        <a:bodyPr/>
        <a:lstStyle/>
        <a:p>
          <a:endParaRPr lang="zh-CN" altLang="en-US"/>
        </a:p>
      </dgm:t>
    </dgm:pt>
    <dgm:pt modelId="{2513F51C-3108-4C0F-97CA-FC289855B294}" type="pres">
      <dgm:prSet presAssocID="{6EA36D5C-7E9F-4469-86F9-BFC6FE15DA96}" presName="level3hierChild" presStyleCnt="0"/>
      <dgm:spPr/>
    </dgm:pt>
    <dgm:pt modelId="{C8456ACA-27AC-4A0B-91EB-DDFC4B44B976}" type="pres">
      <dgm:prSet presAssocID="{385598FC-D36A-4CB2-9828-1AC63924D84D}" presName="conn2-1" presStyleLbl="parChTrans1D2" presStyleIdx="2" presStyleCnt="4"/>
      <dgm:spPr/>
      <dgm:t>
        <a:bodyPr/>
        <a:lstStyle/>
        <a:p>
          <a:endParaRPr lang="zh-CN" altLang="en-US"/>
        </a:p>
      </dgm:t>
    </dgm:pt>
    <dgm:pt modelId="{87CABDE1-9575-4314-9E2C-285514544322}" type="pres">
      <dgm:prSet presAssocID="{385598FC-D36A-4CB2-9828-1AC63924D84D}" presName="connTx" presStyleLbl="parChTrans1D2" presStyleIdx="2" presStyleCnt="4"/>
      <dgm:spPr/>
      <dgm:t>
        <a:bodyPr/>
        <a:lstStyle/>
        <a:p>
          <a:endParaRPr lang="zh-CN" altLang="en-US"/>
        </a:p>
      </dgm:t>
    </dgm:pt>
    <dgm:pt modelId="{E0FC27AE-145F-4C0A-BB01-BB35D59A8F38}" type="pres">
      <dgm:prSet presAssocID="{BB41EF4F-B00E-4DB9-83CD-0D8CCF345588}" presName="root2" presStyleCnt="0"/>
      <dgm:spPr/>
    </dgm:pt>
    <dgm:pt modelId="{6100DBD6-C214-4C61-A08B-EB480FF829D5}" type="pres">
      <dgm:prSet presAssocID="{BB41EF4F-B00E-4DB9-83CD-0D8CCF345588}" presName="LevelTwoTextNode" presStyleLbl="node2" presStyleIdx="2" presStyleCnt="4" custScaleY="84985">
        <dgm:presLayoutVars>
          <dgm:chPref val="3"/>
        </dgm:presLayoutVars>
      </dgm:prSet>
      <dgm:spPr/>
      <dgm:t>
        <a:bodyPr/>
        <a:lstStyle/>
        <a:p>
          <a:endParaRPr lang="zh-CN" altLang="en-US"/>
        </a:p>
      </dgm:t>
    </dgm:pt>
    <dgm:pt modelId="{14D0B1EE-7B13-4F8C-A337-A3A58B03FF61}" type="pres">
      <dgm:prSet presAssocID="{BB41EF4F-B00E-4DB9-83CD-0D8CCF345588}" presName="level3hierChild" presStyleCnt="0"/>
      <dgm:spPr/>
    </dgm:pt>
    <dgm:pt modelId="{499FB3B9-93B5-4C38-AC3F-8EDE6BE8ED45}" type="pres">
      <dgm:prSet presAssocID="{BEF94399-52B5-48D3-90E1-80807B8691B0}" presName="conn2-1" presStyleLbl="parChTrans1D2" presStyleIdx="3" presStyleCnt="4"/>
      <dgm:spPr/>
      <dgm:t>
        <a:bodyPr/>
        <a:lstStyle/>
        <a:p>
          <a:endParaRPr lang="zh-CN" altLang="en-US"/>
        </a:p>
      </dgm:t>
    </dgm:pt>
    <dgm:pt modelId="{32DE48FC-BC89-4F6F-8649-47FCA10C1545}" type="pres">
      <dgm:prSet presAssocID="{BEF94399-52B5-48D3-90E1-80807B8691B0}" presName="connTx" presStyleLbl="parChTrans1D2" presStyleIdx="3" presStyleCnt="4"/>
      <dgm:spPr/>
      <dgm:t>
        <a:bodyPr/>
        <a:lstStyle/>
        <a:p>
          <a:endParaRPr lang="zh-CN" altLang="en-US"/>
        </a:p>
      </dgm:t>
    </dgm:pt>
    <dgm:pt modelId="{939BB407-3756-4064-B18E-27C4056619A7}" type="pres">
      <dgm:prSet presAssocID="{3591D598-B43B-4561-86E0-4AB6C322BF48}" presName="root2" presStyleCnt="0"/>
      <dgm:spPr/>
    </dgm:pt>
    <dgm:pt modelId="{E2DEABC3-727B-4228-92C7-52DD8FDD235F}" type="pres">
      <dgm:prSet presAssocID="{3591D598-B43B-4561-86E0-4AB6C322BF48}" presName="LevelTwoTextNode" presStyleLbl="node2" presStyleIdx="3" presStyleCnt="4" custScaleY="52461">
        <dgm:presLayoutVars>
          <dgm:chPref val="3"/>
        </dgm:presLayoutVars>
      </dgm:prSet>
      <dgm:spPr/>
      <dgm:t>
        <a:bodyPr/>
        <a:lstStyle/>
        <a:p>
          <a:endParaRPr lang="zh-CN" altLang="en-US"/>
        </a:p>
      </dgm:t>
    </dgm:pt>
    <dgm:pt modelId="{BDE453AE-E6EA-4045-BB34-07047E3B16F9}" type="pres">
      <dgm:prSet presAssocID="{3591D598-B43B-4561-86E0-4AB6C322BF48}" presName="level3hierChild" presStyleCnt="0"/>
      <dgm:spPr/>
    </dgm:pt>
  </dgm:ptLst>
  <dgm:cxnLst>
    <dgm:cxn modelId="{B638F302-F068-49FF-80F3-52930A4A2C65}" type="presOf" srcId="{BB41EF4F-B00E-4DB9-83CD-0D8CCF345588}" destId="{6100DBD6-C214-4C61-A08B-EB480FF829D5}" srcOrd="0" destOrd="0" presId="urn:microsoft.com/office/officeart/2008/layout/HorizontalMultiLevelHierarchy"/>
    <dgm:cxn modelId="{9A0F1132-0691-4ACC-991F-B462B9FC9203}" srcId="{FAB01089-C8DC-4EF2-9AAA-B0E6DB0FA301}" destId="{3591D598-B43B-4561-86E0-4AB6C322BF48}" srcOrd="3" destOrd="0" parTransId="{BEF94399-52B5-48D3-90E1-80807B8691B0}" sibTransId="{BB09B5AE-2208-4614-AF42-5FD1E6C50EF7}"/>
    <dgm:cxn modelId="{F911DEE1-0C99-45D0-9B09-69E095353FDA}" type="presOf" srcId="{385598FC-D36A-4CB2-9828-1AC63924D84D}" destId="{87CABDE1-9575-4314-9E2C-285514544322}" srcOrd="1" destOrd="0" presId="urn:microsoft.com/office/officeart/2008/layout/HorizontalMultiLevelHierarchy"/>
    <dgm:cxn modelId="{E63E8D4C-BD6A-467C-BAFE-E70EF42B01FC}" type="presOf" srcId="{385598FC-D36A-4CB2-9828-1AC63924D84D}" destId="{C8456ACA-27AC-4A0B-91EB-DDFC4B44B976}" srcOrd="0" destOrd="0" presId="urn:microsoft.com/office/officeart/2008/layout/HorizontalMultiLevelHierarchy"/>
    <dgm:cxn modelId="{8DB0DB0F-2DDE-4298-BF91-D81FB64B2190}" type="presOf" srcId="{3591D598-B43B-4561-86E0-4AB6C322BF48}" destId="{E2DEABC3-727B-4228-92C7-52DD8FDD235F}" srcOrd="0" destOrd="0" presId="urn:microsoft.com/office/officeart/2008/layout/HorizontalMultiLevelHierarchy"/>
    <dgm:cxn modelId="{9B807C82-F428-47FE-84EF-00ED73768913}" srcId="{FAB01089-C8DC-4EF2-9AAA-B0E6DB0FA301}" destId="{6EA36D5C-7E9F-4469-86F9-BFC6FE15DA96}" srcOrd="1" destOrd="0" parTransId="{3F773DAC-CE7E-4E79-B936-49FEFAA99469}" sibTransId="{A5BE7C4B-1200-4DE8-9477-DE12EB4A141C}"/>
    <dgm:cxn modelId="{F2404FAF-E680-4887-B79A-9A55FC6C305C}" type="presOf" srcId="{8537AE73-8D48-492A-B839-6BEA7A129CD3}" destId="{D7111685-094B-46BC-A5CC-CAF25BFFC841}" srcOrd="0" destOrd="0" presId="urn:microsoft.com/office/officeart/2008/layout/HorizontalMultiLevelHierarchy"/>
    <dgm:cxn modelId="{A22D5336-556A-4463-8ECB-D218266488E0}" type="presOf" srcId="{BEF94399-52B5-48D3-90E1-80807B8691B0}" destId="{499FB3B9-93B5-4C38-AC3F-8EDE6BE8ED45}" srcOrd="0" destOrd="0" presId="urn:microsoft.com/office/officeart/2008/layout/HorizontalMultiLevelHierarchy"/>
    <dgm:cxn modelId="{4C0FE172-0037-4E0A-89E3-D743BB41B924}" type="presOf" srcId="{E7DDED12-800D-4A41-8617-2F4F04284933}" destId="{FAB93C23-8325-4AC0-BA65-F79DE0F244F2}" srcOrd="1" destOrd="0" presId="urn:microsoft.com/office/officeart/2008/layout/HorizontalMultiLevelHierarchy"/>
    <dgm:cxn modelId="{7D997FEB-189D-40D7-A026-C48E7F4748E7}" srcId="{FAB01089-C8DC-4EF2-9AAA-B0E6DB0FA301}" destId="{8537AE73-8D48-492A-B839-6BEA7A129CD3}" srcOrd="0" destOrd="0" parTransId="{E7DDED12-800D-4A41-8617-2F4F04284933}" sibTransId="{D6D5E35D-2E2C-4CA1-9C08-5C4AAAD2A4BF}"/>
    <dgm:cxn modelId="{6A3CE6BE-EFF5-48C3-AA4F-0A8F8EDBF0BB}" srcId="{FAB01089-C8DC-4EF2-9AAA-B0E6DB0FA301}" destId="{BB41EF4F-B00E-4DB9-83CD-0D8CCF345588}" srcOrd="2" destOrd="0" parTransId="{385598FC-D36A-4CB2-9828-1AC63924D84D}" sibTransId="{BE8E5ABE-989E-46C2-AE30-6ABDEC5B1F53}"/>
    <dgm:cxn modelId="{E5233616-C371-4715-997A-552A647A65D8}" type="presOf" srcId="{BEF94399-52B5-48D3-90E1-80807B8691B0}" destId="{32DE48FC-BC89-4F6F-8649-47FCA10C1545}" srcOrd="1" destOrd="0" presId="urn:microsoft.com/office/officeart/2008/layout/HorizontalMultiLevelHierarchy"/>
    <dgm:cxn modelId="{3B06FC23-9DCB-4025-AE20-62046C0B7C23}" type="presOf" srcId="{3F773DAC-CE7E-4E79-B936-49FEFAA99469}" destId="{69125271-509A-44DE-B6DE-AD69DC54ADDE}" srcOrd="1" destOrd="0" presId="urn:microsoft.com/office/officeart/2008/layout/HorizontalMultiLevelHierarchy"/>
    <dgm:cxn modelId="{BE3A5011-2D63-4C25-B876-F542E5BABEA9}" type="presOf" srcId="{3F773DAC-CE7E-4E79-B936-49FEFAA99469}" destId="{0E91FEB0-8FF3-47D4-96DC-034E9715E41A}" srcOrd="0" destOrd="0" presId="urn:microsoft.com/office/officeart/2008/layout/HorizontalMultiLevelHierarchy"/>
    <dgm:cxn modelId="{3468FFF4-340A-4486-8F74-A81B5CC4DB8A}" srcId="{E2226676-2550-491B-9B20-ABBC1A56C246}" destId="{FAB01089-C8DC-4EF2-9AAA-B0E6DB0FA301}" srcOrd="0" destOrd="0" parTransId="{7DD2479C-39ED-4ED4-8C26-EC38F710FDDF}" sibTransId="{B2F55ABD-C96A-4514-86F8-5DFF591692E3}"/>
    <dgm:cxn modelId="{F053FFF2-42FC-4B78-B421-EA13F9E214DB}" type="presOf" srcId="{E2226676-2550-491B-9B20-ABBC1A56C246}" destId="{805C75BA-0803-4377-A345-8F53522F6E0C}" srcOrd="0" destOrd="0" presId="urn:microsoft.com/office/officeart/2008/layout/HorizontalMultiLevelHierarchy"/>
    <dgm:cxn modelId="{D788FB7E-BAD5-40B3-BB71-D272BE08E23E}" type="presOf" srcId="{6EA36D5C-7E9F-4469-86F9-BFC6FE15DA96}" destId="{09C01A10-F82F-448B-93F9-63B405877654}" srcOrd="0" destOrd="0" presId="urn:microsoft.com/office/officeart/2008/layout/HorizontalMultiLevelHierarchy"/>
    <dgm:cxn modelId="{1EB4DE85-7B14-46E6-91AD-33029FBD21A2}" type="presOf" srcId="{FAB01089-C8DC-4EF2-9AAA-B0E6DB0FA301}" destId="{F11543C3-F3B6-4CC6-ADD8-0F70F389EFAC}" srcOrd="0" destOrd="0" presId="urn:microsoft.com/office/officeart/2008/layout/HorizontalMultiLevelHierarchy"/>
    <dgm:cxn modelId="{C51F58FA-0BB7-4A4B-BDB0-FC66551611B7}" type="presOf" srcId="{E7DDED12-800D-4A41-8617-2F4F04284933}" destId="{0B3E636F-6D16-44EC-B00C-2D454E1125BA}" srcOrd="0" destOrd="0" presId="urn:microsoft.com/office/officeart/2008/layout/HorizontalMultiLevelHierarchy"/>
    <dgm:cxn modelId="{8B6D957C-45AA-47A0-BCBE-020D1C02A37A}" type="presParOf" srcId="{805C75BA-0803-4377-A345-8F53522F6E0C}" destId="{18AD826E-5A11-4D68-83AD-7FE732525EA8}" srcOrd="0" destOrd="0" presId="urn:microsoft.com/office/officeart/2008/layout/HorizontalMultiLevelHierarchy"/>
    <dgm:cxn modelId="{DE9471E3-4264-4050-AC2B-663C2613E69E}" type="presParOf" srcId="{18AD826E-5A11-4D68-83AD-7FE732525EA8}" destId="{F11543C3-F3B6-4CC6-ADD8-0F70F389EFAC}" srcOrd="0" destOrd="0" presId="urn:microsoft.com/office/officeart/2008/layout/HorizontalMultiLevelHierarchy"/>
    <dgm:cxn modelId="{44A41098-E36E-420B-B736-4EA4C1C4C5A4}" type="presParOf" srcId="{18AD826E-5A11-4D68-83AD-7FE732525EA8}" destId="{5A75FCDE-4D78-4959-8612-4F8E08B6EF34}" srcOrd="1" destOrd="0" presId="urn:microsoft.com/office/officeart/2008/layout/HorizontalMultiLevelHierarchy"/>
    <dgm:cxn modelId="{89A2283C-E17A-4B93-B4C2-CD7001ABC931}" type="presParOf" srcId="{5A75FCDE-4D78-4959-8612-4F8E08B6EF34}" destId="{0B3E636F-6D16-44EC-B00C-2D454E1125BA}" srcOrd="0" destOrd="0" presId="urn:microsoft.com/office/officeart/2008/layout/HorizontalMultiLevelHierarchy"/>
    <dgm:cxn modelId="{E8228DEA-F333-4A25-8C84-5BE3372B9054}" type="presParOf" srcId="{0B3E636F-6D16-44EC-B00C-2D454E1125BA}" destId="{FAB93C23-8325-4AC0-BA65-F79DE0F244F2}" srcOrd="0" destOrd="0" presId="urn:microsoft.com/office/officeart/2008/layout/HorizontalMultiLevelHierarchy"/>
    <dgm:cxn modelId="{78644374-2D61-474D-895C-642D7128FF41}" type="presParOf" srcId="{5A75FCDE-4D78-4959-8612-4F8E08B6EF34}" destId="{8DB42DEF-991F-4BF6-A981-1F54C0B4FF3C}" srcOrd="1" destOrd="0" presId="urn:microsoft.com/office/officeart/2008/layout/HorizontalMultiLevelHierarchy"/>
    <dgm:cxn modelId="{EDEFA023-9D04-492A-A90F-1190EED02E96}" type="presParOf" srcId="{8DB42DEF-991F-4BF6-A981-1F54C0B4FF3C}" destId="{D7111685-094B-46BC-A5CC-CAF25BFFC841}" srcOrd="0" destOrd="0" presId="urn:microsoft.com/office/officeart/2008/layout/HorizontalMultiLevelHierarchy"/>
    <dgm:cxn modelId="{A61415B6-E2C6-427E-B62E-7C3BA8864E97}" type="presParOf" srcId="{8DB42DEF-991F-4BF6-A981-1F54C0B4FF3C}" destId="{6B8477BB-0D13-4FD1-96F5-3ED1B00CDD89}" srcOrd="1" destOrd="0" presId="urn:microsoft.com/office/officeart/2008/layout/HorizontalMultiLevelHierarchy"/>
    <dgm:cxn modelId="{4FF36090-F4D2-433D-BE13-16F9A449E45D}" type="presParOf" srcId="{5A75FCDE-4D78-4959-8612-4F8E08B6EF34}" destId="{0E91FEB0-8FF3-47D4-96DC-034E9715E41A}" srcOrd="2" destOrd="0" presId="urn:microsoft.com/office/officeart/2008/layout/HorizontalMultiLevelHierarchy"/>
    <dgm:cxn modelId="{CB65460D-E552-4582-8BD5-5B3EF3BD663C}" type="presParOf" srcId="{0E91FEB0-8FF3-47D4-96DC-034E9715E41A}" destId="{69125271-509A-44DE-B6DE-AD69DC54ADDE}" srcOrd="0" destOrd="0" presId="urn:microsoft.com/office/officeart/2008/layout/HorizontalMultiLevelHierarchy"/>
    <dgm:cxn modelId="{2A971852-80C3-4F9D-B0BA-3AE75967B5E9}" type="presParOf" srcId="{5A75FCDE-4D78-4959-8612-4F8E08B6EF34}" destId="{E64EA7C2-B577-49C8-919D-DCC2E3AB2212}" srcOrd="3" destOrd="0" presId="urn:microsoft.com/office/officeart/2008/layout/HorizontalMultiLevelHierarchy"/>
    <dgm:cxn modelId="{DBB0AFEF-8898-4EFE-A6BC-C9D6476E93BA}" type="presParOf" srcId="{E64EA7C2-B577-49C8-919D-DCC2E3AB2212}" destId="{09C01A10-F82F-448B-93F9-63B405877654}" srcOrd="0" destOrd="0" presId="urn:microsoft.com/office/officeart/2008/layout/HorizontalMultiLevelHierarchy"/>
    <dgm:cxn modelId="{E214F8E4-489F-4583-8B8D-A3E47A14CD56}" type="presParOf" srcId="{E64EA7C2-B577-49C8-919D-DCC2E3AB2212}" destId="{2513F51C-3108-4C0F-97CA-FC289855B294}" srcOrd="1" destOrd="0" presId="urn:microsoft.com/office/officeart/2008/layout/HorizontalMultiLevelHierarchy"/>
    <dgm:cxn modelId="{45108819-8AD6-4DD9-9677-15AFE2134269}" type="presParOf" srcId="{5A75FCDE-4D78-4959-8612-4F8E08B6EF34}" destId="{C8456ACA-27AC-4A0B-91EB-DDFC4B44B976}" srcOrd="4" destOrd="0" presId="urn:microsoft.com/office/officeart/2008/layout/HorizontalMultiLevelHierarchy"/>
    <dgm:cxn modelId="{BB7BCC7C-A410-459D-96B0-86A22F73F0A8}" type="presParOf" srcId="{C8456ACA-27AC-4A0B-91EB-DDFC4B44B976}" destId="{87CABDE1-9575-4314-9E2C-285514544322}" srcOrd="0" destOrd="0" presId="urn:microsoft.com/office/officeart/2008/layout/HorizontalMultiLevelHierarchy"/>
    <dgm:cxn modelId="{73173191-A85A-4C28-9891-90347AE4C9BB}" type="presParOf" srcId="{5A75FCDE-4D78-4959-8612-4F8E08B6EF34}" destId="{E0FC27AE-145F-4C0A-BB01-BB35D59A8F38}" srcOrd="5" destOrd="0" presId="urn:microsoft.com/office/officeart/2008/layout/HorizontalMultiLevelHierarchy"/>
    <dgm:cxn modelId="{27001BA5-FDB7-41D7-80B4-19CE71D43009}" type="presParOf" srcId="{E0FC27AE-145F-4C0A-BB01-BB35D59A8F38}" destId="{6100DBD6-C214-4C61-A08B-EB480FF829D5}" srcOrd="0" destOrd="0" presId="urn:microsoft.com/office/officeart/2008/layout/HorizontalMultiLevelHierarchy"/>
    <dgm:cxn modelId="{C40D0FEB-240C-4853-B230-FEB556A6490C}" type="presParOf" srcId="{E0FC27AE-145F-4C0A-BB01-BB35D59A8F38}" destId="{14D0B1EE-7B13-4F8C-A337-A3A58B03FF61}" srcOrd="1" destOrd="0" presId="urn:microsoft.com/office/officeart/2008/layout/HorizontalMultiLevelHierarchy"/>
    <dgm:cxn modelId="{BF6DD33D-6857-4DCC-9EEB-B0E3C5A6E9E6}" type="presParOf" srcId="{5A75FCDE-4D78-4959-8612-4F8E08B6EF34}" destId="{499FB3B9-93B5-4C38-AC3F-8EDE6BE8ED45}" srcOrd="6" destOrd="0" presId="urn:microsoft.com/office/officeart/2008/layout/HorizontalMultiLevelHierarchy"/>
    <dgm:cxn modelId="{1F464BC8-E4AD-442C-8107-8C88ECCC5AB2}" type="presParOf" srcId="{499FB3B9-93B5-4C38-AC3F-8EDE6BE8ED45}" destId="{32DE48FC-BC89-4F6F-8649-47FCA10C1545}" srcOrd="0" destOrd="0" presId="urn:microsoft.com/office/officeart/2008/layout/HorizontalMultiLevelHierarchy"/>
    <dgm:cxn modelId="{D5B416D0-A582-4C7F-8826-3E3F2861429D}" type="presParOf" srcId="{5A75FCDE-4D78-4959-8612-4F8E08B6EF34}" destId="{939BB407-3756-4064-B18E-27C4056619A7}" srcOrd="7" destOrd="0" presId="urn:microsoft.com/office/officeart/2008/layout/HorizontalMultiLevelHierarchy"/>
    <dgm:cxn modelId="{593E1B89-F269-41D3-A5D7-E2133027A76F}" type="presParOf" srcId="{939BB407-3756-4064-B18E-27C4056619A7}" destId="{E2DEABC3-727B-4228-92C7-52DD8FDD235F}" srcOrd="0" destOrd="0" presId="urn:microsoft.com/office/officeart/2008/layout/HorizontalMultiLevelHierarchy"/>
    <dgm:cxn modelId="{89BE7788-2C36-4123-82D7-43F3DBA2E334}" type="presParOf" srcId="{939BB407-3756-4064-B18E-27C4056619A7}" destId="{BDE453AE-E6EA-4045-BB34-07047E3B16F9}" srcOrd="1" destOrd="0" presId="urn:microsoft.com/office/officeart/2008/layout/HorizontalMultiLevelHierarchy"/>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11FBF0-D2C3-45CE-83D1-F4638EF9766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zh-CN" altLang="en-US"/>
        </a:p>
      </dgm:t>
    </dgm:pt>
    <dgm:pt modelId="{EE09DEBA-8415-48CC-B8FB-C22C4383563B}">
      <dgm:prSet custT="1"/>
      <dgm:spPr/>
      <dgm:t>
        <a:bodyPr/>
        <a:lstStyle/>
        <a:p>
          <a:pPr rtl="0"/>
          <a:r>
            <a:rPr lang="en-US" sz="1600" dirty="0">
              <a:latin typeface="楷体" panose="02010609060101010101" pitchFamily="49" charset="-122"/>
              <a:ea typeface="楷体" panose="02010609060101010101" pitchFamily="49" charset="-122"/>
            </a:rPr>
            <a:t>ISO 37301</a:t>
          </a:r>
          <a:r>
            <a:rPr lang="zh-CN" sz="1600" dirty="0">
              <a:latin typeface="楷体" panose="02010609060101010101" pitchFamily="49" charset="-122"/>
              <a:ea typeface="楷体" panose="02010609060101010101" pitchFamily="49" charset="-122"/>
            </a:rPr>
            <a:t>的体系框架</a:t>
          </a:r>
        </a:p>
      </dgm:t>
    </dgm:pt>
    <dgm:pt modelId="{F40EC1E3-180D-4489-8C77-6CF9AE162DE4}" cxnId="{775C1841-4663-45F8-A778-6DBBBF14612F}" type="parTrans">
      <dgm:prSet/>
      <dgm:spPr/>
      <dgm:t>
        <a:bodyPr/>
        <a:lstStyle/>
        <a:p>
          <a:endParaRPr lang="zh-CN" altLang="en-US"/>
        </a:p>
      </dgm:t>
    </dgm:pt>
    <dgm:pt modelId="{617FA823-738E-4B2B-8974-C5A80C514691}" cxnId="{775C1841-4663-45F8-A778-6DBBBF14612F}" type="sibTrans">
      <dgm:prSet/>
      <dgm:spPr/>
      <dgm:t>
        <a:bodyPr/>
        <a:lstStyle/>
        <a:p>
          <a:endParaRPr lang="zh-CN" altLang="en-US"/>
        </a:p>
      </dgm:t>
    </dgm:pt>
    <dgm:pt modelId="{CD363738-D1FA-4118-8C9D-7FA58272C534}">
      <dgm:prSet custT="1"/>
      <dgm:spPr/>
      <dgm:t>
        <a:bodyPr/>
        <a:lstStyle/>
        <a:p>
          <a:pPr rtl="0"/>
          <a:r>
            <a:rPr lang="zh-CN" sz="1600" dirty="0">
              <a:latin typeface="楷体" panose="02010609060101010101" pitchFamily="49" charset="-122"/>
              <a:ea typeface="楷体" panose="02010609060101010101" pitchFamily="49" charset="-122"/>
            </a:rPr>
            <a:t>组织环境</a:t>
          </a:r>
        </a:p>
      </dgm:t>
    </dgm:pt>
    <dgm:pt modelId="{5C834273-6F96-4A8A-971A-8458C3EDAD16}" cxnId="{0E5EF311-D4A9-4FF0-A0FC-2921E8AAE854}" type="parTrans">
      <dgm:prSet/>
      <dgm:spPr/>
      <dgm:t>
        <a:bodyPr/>
        <a:lstStyle/>
        <a:p>
          <a:endParaRPr lang="zh-CN" altLang="en-US"/>
        </a:p>
      </dgm:t>
    </dgm:pt>
    <dgm:pt modelId="{D553A894-78EA-42C0-9A05-0DFF264B9746}" cxnId="{0E5EF311-D4A9-4FF0-A0FC-2921E8AAE854}" type="sibTrans">
      <dgm:prSet/>
      <dgm:spPr/>
      <dgm:t>
        <a:bodyPr/>
        <a:lstStyle/>
        <a:p>
          <a:endParaRPr lang="zh-CN" altLang="en-US"/>
        </a:p>
      </dgm:t>
    </dgm:pt>
    <dgm:pt modelId="{003F1697-8F2B-4BE8-A03C-850D55884D87}">
      <dgm:prSet custT="1"/>
      <dgm:spPr/>
      <dgm:t>
        <a:bodyPr/>
        <a:lstStyle/>
        <a:p>
          <a:pPr rtl="0"/>
          <a:r>
            <a:rPr lang="zh-CN" sz="1600" dirty="0">
              <a:latin typeface="楷体" panose="02010609060101010101" pitchFamily="49" charset="-122"/>
              <a:ea typeface="楷体" panose="02010609060101010101" pitchFamily="49" charset="-122"/>
            </a:rPr>
            <a:t>领导</a:t>
          </a:r>
        </a:p>
      </dgm:t>
    </dgm:pt>
    <dgm:pt modelId="{65728C21-BD47-4E76-96F0-029F871972DF}" cxnId="{549490DC-5F31-45DC-8AC1-C531E7C4A204}" type="parTrans">
      <dgm:prSet/>
      <dgm:spPr/>
      <dgm:t>
        <a:bodyPr/>
        <a:lstStyle/>
        <a:p>
          <a:endParaRPr lang="zh-CN" altLang="en-US"/>
        </a:p>
      </dgm:t>
    </dgm:pt>
    <dgm:pt modelId="{F78E1D64-9CDF-4657-B37E-FFBA0EB0CE57}" cxnId="{549490DC-5F31-45DC-8AC1-C531E7C4A204}" type="sibTrans">
      <dgm:prSet/>
      <dgm:spPr/>
      <dgm:t>
        <a:bodyPr/>
        <a:lstStyle/>
        <a:p>
          <a:endParaRPr lang="zh-CN" altLang="en-US"/>
        </a:p>
      </dgm:t>
    </dgm:pt>
    <dgm:pt modelId="{8136803D-A6ED-4BF8-8505-91C0F81ED365}">
      <dgm:prSet custT="1"/>
      <dgm:spPr/>
      <dgm:t>
        <a:bodyPr/>
        <a:lstStyle/>
        <a:p>
          <a:pPr rtl="0"/>
          <a:r>
            <a:rPr lang="zh-CN" sz="1600" dirty="0">
              <a:latin typeface="楷体" panose="02010609060101010101" pitchFamily="49" charset="-122"/>
              <a:ea typeface="楷体" panose="02010609060101010101" pitchFamily="49" charset="-122"/>
            </a:rPr>
            <a:t>策划</a:t>
          </a:r>
        </a:p>
      </dgm:t>
    </dgm:pt>
    <dgm:pt modelId="{8B84B1E0-508A-42A1-B709-7DADF69042FF}" cxnId="{3B02EE61-C465-4893-A47E-9144E6B64E70}" type="parTrans">
      <dgm:prSet/>
      <dgm:spPr/>
      <dgm:t>
        <a:bodyPr/>
        <a:lstStyle/>
        <a:p>
          <a:endParaRPr lang="zh-CN" altLang="en-US"/>
        </a:p>
      </dgm:t>
    </dgm:pt>
    <dgm:pt modelId="{BDCD1107-A460-4383-A29B-A4AE90550189}" cxnId="{3B02EE61-C465-4893-A47E-9144E6B64E70}" type="sibTrans">
      <dgm:prSet/>
      <dgm:spPr/>
      <dgm:t>
        <a:bodyPr/>
        <a:lstStyle/>
        <a:p>
          <a:endParaRPr lang="zh-CN" altLang="en-US"/>
        </a:p>
      </dgm:t>
    </dgm:pt>
    <dgm:pt modelId="{168F2A51-86F0-4DA3-ABC4-9F650B847043}">
      <dgm:prSet custT="1"/>
      <dgm:spPr/>
      <dgm:t>
        <a:bodyPr/>
        <a:lstStyle/>
        <a:p>
          <a:pPr rtl="0"/>
          <a:r>
            <a:rPr lang="zh-CN" sz="1600" dirty="0">
              <a:latin typeface="楷体" panose="02010609060101010101" pitchFamily="49" charset="-122"/>
              <a:ea typeface="楷体" panose="02010609060101010101" pitchFamily="49" charset="-122"/>
            </a:rPr>
            <a:t>支持</a:t>
          </a:r>
        </a:p>
      </dgm:t>
    </dgm:pt>
    <dgm:pt modelId="{ACCB1873-181B-4159-99BB-50FBE4328160}" cxnId="{AD5255F4-05E0-4495-B407-D99DC75B7AD8}" type="parTrans">
      <dgm:prSet/>
      <dgm:spPr/>
      <dgm:t>
        <a:bodyPr/>
        <a:lstStyle/>
        <a:p>
          <a:endParaRPr lang="zh-CN" altLang="en-US"/>
        </a:p>
      </dgm:t>
    </dgm:pt>
    <dgm:pt modelId="{304ADCEA-F839-47E1-860A-3658D06B01AF}" cxnId="{AD5255F4-05E0-4495-B407-D99DC75B7AD8}" type="sibTrans">
      <dgm:prSet/>
      <dgm:spPr/>
      <dgm:t>
        <a:bodyPr/>
        <a:lstStyle/>
        <a:p>
          <a:endParaRPr lang="zh-CN" altLang="en-US"/>
        </a:p>
      </dgm:t>
    </dgm:pt>
    <dgm:pt modelId="{7F7A952B-284B-4A56-B5C2-2B54694DCC80}">
      <dgm:prSet custT="1"/>
      <dgm:spPr/>
      <dgm:t>
        <a:bodyPr/>
        <a:lstStyle/>
        <a:p>
          <a:pPr rtl="0"/>
          <a:r>
            <a:rPr lang="zh-CN" sz="1600" dirty="0">
              <a:latin typeface="楷体" panose="02010609060101010101" pitchFamily="49" charset="-122"/>
              <a:ea typeface="楷体" panose="02010609060101010101" pitchFamily="49" charset="-122"/>
            </a:rPr>
            <a:t>运行</a:t>
          </a:r>
        </a:p>
      </dgm:t>
    </dgm:pt>
    <dgm:pt modelId="{2A42F915-972F-4352-A40A-6782F4829756}" cxnId="{FF3308E3-1815-4226-BCFA-FC6FC4F53614}" type="parTrans">
      <dgm:prSet/>
      <dgm:spPr/>
      <dgm:t>
        <a:bodyPr/>
        <a:lstStyle/>
        <a:p>
          <a:endParaRPr lang="zh-CN" altLang="en-US"/>
        </a:p>
      </dgm:t>
    </dgm:pt>
    <dgm:pt modelId="{7F1AA5B3-D660-49AC-878A-A29810E836B7}" cxnId="{FF3308E3-1815-4226-BCFA-FC6FC4F53614}" type="sibTrans">
      <dgm:prSet/>
      <dgm:spPr/>
      <dgm:t>
        <a:bodyPr/>
        <a:lstStyle/>
        <a:p>
          <a:endParaRPr lang="zh-CN" altLang="en-US"/>
        </a:p>
      </dgm:t>
    </dgm:pt>
    <dgm:pt modelId="{8AA17E89-1D45-4788-971E-602E141B5CB9}">
      <dgm:prSet custT="1"/>
      <dgm:spPr/>
      <dgm:t>
        <a:bodyPr/>
        <a:lstStyle/>
        <a:p>
          <a:pPr rtl="0"/>
          <a:r>
            <a:rPr lang="zh-CN" sz="1600" dirty="0">
              <a:latin typeface="楷体" panose="02010609060101010101" pitchFamily="49" charset="-122"/>
              <a:ea typeface="楷体" panose="02010609060101010101" pitchFamily="49" charset="-122"/>
            </a:rPr>
            <a:t>绩效评估</a:t>
          </a:r>
        </a:p>
      </dgm:t>
    </dgm:pt>
    <dgm:pt modelId="{BEBC53B7-D619-4EE2-92D7-96A553F8C750}" cxnId="{8B162F33-9B11-4162-BBB6-FD15EE9C40DE}" type="parTrans">
      <dgm:prSet/>
      <dgm:spPr/>
      <dgm:t>
        <a:bodyPr/>
        <a:lstStyle/>
        <a:p>
          <a:endParaRPr lang="zh-CN" altLang="en-US"/>
        </a:p>
      </dgm:t>
    </dgm:pt>
    <dgm:pt modelId="{D713E2E5-F9C1-430F-9252-3C84BCF503E1}" cxnId="{8B162F33-9B11-4162-BBB6-FD15EE9C40DE}" type="sibTrans">
      <dgm:prSet/>
      <dgm:spPr/>
      <dgm:t>
        <a:bodyPr/>
        <a:lstStyle/>
        <a:p>
          <a:endParaRPr lang="zh-CN" altLang="en-US"/>
        </a:p>
      </dgm:t>
    </dgm:pt>
    <dgm:pt modelId="{CDF34F76-2BF8-456A-A1D6-E49219EFAE8F}">
      <dgm:prSet custT="1"/>
      <dgm:spPr/>
      <dgm:t>
        <a:bodyPr/>
        <a:lstStyle/>
        <a:p>
          <a:pPr rtl="0"/>
          <a:r>
            <a:rPr lang="zh-CN" sz="1600" dirty="0">
              <a:latin typeface="楷体" panose="02010609060101010101" pitchFamily="49" charset="-122"/>
              <a:ea typeface="楷体" panose="02010609060101010101" pitchFamily="49" charset="-122"/>
            </a:rPr>
            <a:t>改进</a:t>
          </a:r>
        </a:p>
      </dgm:t>
    </dgm:pt>
    <dgm:pt modelId="{50ED293A-E796-4598-BCE4-FF84755FF2AC}" cxnId="{A9C64776-5BD9-4D5E-B269-829B6942CB09}" type="parTrans">
      <dgm:prSet/>
      <dgm:spPr/>
      <dgm:t>
        <a:bodyPr/>
        <a:lstStyle/>
        <a:p>
          <a:endParaRPr lang="zh-CN" altLang="en-US"/>
        </a:p>
      </dgm:t>
    </dgm:pt>
    <dgm:pt modelId="{650D36DF-EAFD-4ABC-B0E8-A0CBE073A144}" cxnId="{A9C64776-5BD9-4D5E-B269-829B6942CB09}" type="sibTrans">
      <dgm:prSet/>
      <dgm:spPr/>
      <dgm:t>
        <a:bodyPr/>
        <a:lstStyle/>
        <a:p>
          <a:endParaRPr lang="zh-CN" altLang="en-US"/>
        </a:p>
      </dgm:t>
    </dgm:pt>
    <dgm:pt modelId="{A06C5373-7B14-4E85-BC42-5412A902C2D2}" type="pres">
      <dgm:prSet presAssocID="{B511FBF0-D2C3-45CE-83D1-F4638EF97661}" presName="hierChild1" presStyleCnt="0">
        <dgm:presLayoutVars>
          <dgm:chPref val="1"/>
          <dgm:dir/>
          <dgm:animOne val="branch"/>
          <dgm:animLvl val="lvl"/>
          <dgm:resizeHandles/>
        </dgm:presLayoutVars>
      </dgm:prSet>
      <dgm:spPr/>
      <dgm:t>
        <a:bodyPr/>
        <a:lstStyle/>
        <a:p>
          <a:endParaRPr lang="zh-CN" altLang="en-US"/>
        </a:p>
      </dgm:t>
    </dgm:pt>
    <dgm:pt modelId="{4F7E2755-8C50-4121-AD5E-57D4C89B2694}" type="pres">
      <dgm:prSet presAssocID="{EE09DEBA-8415-48CC-B8FB-C22C4383563B}" presName="hierRoot1" presStyleCnt="0"/>
      <dgm:spPr/>
    </dgm:pt>
    <dgm:pt modelId="{D5F12683-898C-4C66-8806-8597884A6E8D}" type="pres">
      <dgm:prSet presAssocID="{EE09DEBA-8415-48CC-B8FB-C22C4383563B}" presName="composite" presStyleCnt="0"/>
      <dgm:spPr/>
    </dgm:pt>
    <dgm:pt modelId="{DBD0C6FC-8E39-411E-BA89-16754C4D5B68}" type="pres">
      <dgm:prSet presAssocID="{EE09DEBA-8415-48CC-B8FB-C22C4383563B}" presName="background" presStyleLbl="node0" presStyleIdx="0" presStyleCnt="1"/>
      <dgm:spPr>
        <a:ln>
          <a:noFill/>
        </a:ln>
      </dgm:spPr>
    </dgm:pt>
    <dgm:pt modelId="{8AE62B8E-0710-4D43-BE44-8C2170126811}" type="pres">
      <dgm:prSet presAssocID="{EE09DEBA-8415-48CC-B8FB-C22C4383563B}" presName="text" presStyleLbl="fgAcc0" presStyleIdx="0" presStyleCnt="1" custScaleX="165458" custScaleY="117548" custLinFactNeighborX="-4156" custLinFactNeighborY="-2939">
        <dgm:presLayoutVars>
          <dgm:chPref val="3"/>
        </dgm:presLayoutVars>
      </dgm:prSet>
      <dgm:spPr/>
      <dgm:t>
        <a:bodyPr/>
        <a:lstStyle/>
        <a:p>
          <a:endParaRPr lang="zh-CN" altLang="en-US"/>
        </a:p>
      </dgm:t>
    </dgm:pt>
    <dgm:pt modelId="{1C62451D-35A8-4453-84C3-29E33DBDD847}" type="pres">
      <dgm:prSet presAssocID="{EE09DEBA-8415-48CC-B8FB-C22C4383563B}" presName="hierChild2" presStyleCnt="0"/>
      <dgm:spPr/>
    </dgm:pt>
    <dgm:pt modelId="{6FC7E1D2-5DDE-4448-9219-ACD2E9F29132}" type="pres">
      <dgm:prSet presAssocID="{5C834273-6F96-4A8A-971A-8458C3EDAD16}" presName="Name10" presStyleLbl="parChTrans1D2" presStyleIdx="0" presStyleCnt="7"/>
      <dgm:spPr/>
      <dgm:t>
        <a:bodyPr/>
        <a:lstStyle/>
        <a:p>
          <a:endParaRPr lang="zh-CN" altLang="en-US"/>
        </a:p>
      </dgm:t>
    </dgm:pt>
    <dgm:pt modelId="{B4B2B99B-9635-4512-B825-3FC0474FCCC0}" type="pres">
      <dgm:prSet presAssocID="{CD363738-D1FA-4118-8C9D-7FA58272C534}" presName="hierRoot2" presStyleCnt="0"/>
      <dgm:spPr/>
    </dgm:pt>
    <dgm:pt modelId="{3D1263C2-0346-4684-B5AE-3D292F3545DB}" type="pres">
      <dgm:prSet presAssocID="{CD363738-D1FA-4118-8C9D-7FA58272C534}" presName="composite2" presStyleCnt="0"/>
      <dgm:spPr/>
    </dgm:pt>
    <dgm:pt modelId="{DE611635-6AE1-4478-B8AD-F3A2756237AD}" type="pres">
      <dgm:prSet presAssocID="{CD363738-D1FA-4118-8C9D-7FA58272C534}" presName="background2" presStyleLbl="node2" presStyleIdx="0" presStyleCnt="7"/>
      <dgm:spPr>
        <a:ln>
          <a:noFill/>
        </a:ln>
      </dgm:spPr>
    </dgm:pt>
    <dgm:pt modelId="{8084ADB4-FE0E-43BC-8F4A-FBCA007E47D8}" type="pres">
      <dgm:prSet presAssocID="{CD363738-D1FA-4118-8C9D-7FA58272C534}" presName="text2" presStyleLbl="fgAcc2" presStyleIdx="0" presStyleCnt="7" custScaleX="125214">
        <dgm:presLayoutVars>
          <dgm:chPref val="3"/>
        </dgm:presLayoutVars>
      </dgm:prSet>
      <dgm:spPr/>
      <dgm:t>
        <a:bodyPr/>
        <a:lstStyle/>
        <a:p>
          <a:endParaRPr lang="zh-CN" altLang="en-US"/>
        </a:p>
      </dgm:t>
    </dgm:pt>
    <dgm:pt modelId="{0BF03C35-45C3-4A72-900F-FEC1C2DAA80A}" type="pres">
      <dgm:prSet presAssocID="{CD363738-D1FA-4118-8C9D-7FA58272C534}" presName="hierChild3" presStyleCnt="0"/>
      <dgm:spPr/>
    </dgm:pt>
    <dgm:pt modelId="{F509AB41-F380-4BAB-B060-BC9CF25189A5}" type="pres">
      <dgm:prSet presAssocID="{65728C21-BD47-4E76-96F0-029F871972DF}" presName="Name10" presStyleLbl="parChTrans1D2" presStyleIdx="1" presStyleCnt="7"/>
      <dgm:spPr/>
      <dgm:t>
        <a:bodyPr/>
        <a:lstStyle/>
        <a:p>
          <a:endParaRPr lang="zh-CN" altLang="en-US"/>
        </a:p>
      </dgm:t>
    </dgm:pt>
    <dgm:pt modelId="{DCCD1EEF-43A2-4B93-826C-DAC9878FFE5E}" type="pres">
      <dgm:prSet presAssocID="{003F1697-8F2B-4BE8-A03C-850D55884D87}" presName="hierRoot2" presStyleCnt="0"/>
      <dgm:spPr/>
    </dgm:pt>
    <dgm:pt modelId="{B959ABFA-BBE6-4978-A526-D949F190812A}" type="pres">
      <dgm:prSet presAssocID="{003F1697-8F2B-4BE8-A03C-850D55884D87}" presName="composite2" presStyleCnt="0"/>
      <dgm:spPr/>
    </dgm:pt>
    <dgm:pt modelId="{4701D4C7-8625-49BE-96CC-C5FA20C8CD7D}" type="pres">
      <dgm:prSet presAssocID="{003F1697-8F2B-4BE8-A03C-850D55884D87}" presName="background2" presStyleLbl="node2" presStyleIdx="1" presStyleCnt="7"/>
      <dgm:spPr>
        <a:ln>
          <a:noFill/>
        </a:ln>
      </dgm:spPr>
    </dgm:pt>
    <dgm:pt modelId="{F002A530-E82D-4CC4-96D7-C47C8C6E74E1}" type="pres">
      <dgm:prSet presAssocID="{003F1697-8F2B-4BE8-A03C-850D55884D87}" presName="text2" presStyleLbl="fgAcc2" presStyleIdx="1" presStyleCnt="7">
        <dgm:presLayoutVars>
          <dgm:chPref val="3"/>
        </dgm:presLayoutVars>
      </dgm:prSet>
      <dgm:spPr/>
      <dgm:t>
        <a:bodyPr/>
        <a:lstStyle/>
        <a:p>
          <a:endParaRPr lang="zh-CN" altLang="en-US"/>
        </a:p>
      </dgm:t>
    </dgm:pt>
    <dgm:pt modelId="{DED7E3F2-D0CB-44A0-B4BB-CB54D7A28CC7}" type="pres">
      <dgm:prSet presAssocID="{003F1697-8F2B-4BE8-A03C-850D55884D87}" presName="hierChild3" presStyleCnt="0"/>
      <dgm:spPr/>
    </dgm:pt>
    <dgm:pt modelId="{45C82363-0044-4EDE-B8BD-0488051F1D47}" type="pres">
      <dgm:prSet presAssocID="{8B84B1E0-508A-42A1-B709-7DADF69042FF}" presName="Name10" presStyleLbl="parChTrans1D2" presStyleIdx="2" presStyleCnt="7"/>
      <dgm:spPr/>
      <dgm:t>
        <a:bodyPr/>
        <a:lstStyle/>
        <a:p>
          <a:endParaRPr lang="zh-CN" altLang="en-US"/>
        </a:p>
      </dgm:t>
    </dgm:pt>
    <dgm:pt modelId="{1DFD8546-9C3D-4C52-9891-8C15D5BF6A8C}" type="pres">
      <dgm:prSet presAssocID="{8136803D-A6ED-4BF8-8505-91C0F81ED365}" presName="hierRoot2" presStyleCnt="0"/>
      <dgm:spPr/>
    </dgm:pt>
    <dgm:pt modelId="{3BAB50A8-E843-4C5C-AE30-83FA6D6BE6FF}" type="pres">
      <dgm:prSet presAssocID="{8136803D-A6ED-4BF8-8505-91C0F81ED365}" presName="composite2" presStyleCnt="0"/>
      <dgm:spPr/>
    </dgm:pt>
    <dgm:pt modelId="{FFFDB268-4C4D-4A86-8749-0408BAA661DD}" type="pres">
      <dgm:prSet presAssocID="{8136803D-A6ED-4BF8-8505-91C0F81ED365}" presName="background2" presStyleLbl="node2" presStyleIdx="2" presStyleCnt="7"/>
      <dgm:spPr>
        <a:ln>
          <a:noFill/>
        </a:ln>
      </dgm:spPr>
    </dgm:pt>
    <dgm:pt modelId="{7C523A9C-FABF-4AEE-A245-8C4852C0991E}" type="pres">
      <dgm:prSet presAssocID="{8136803D-A6ED-4BF8-8505-91C0F81ED365}" presName="text2" presStyleLbl="fgAcc2" presStyleIdx="2" presStyleCnt="7">
        <dgm:presLayoutVars>
          <dgm:chPref val="3"/>
        </dgm:presLayoutVars>
      </dgm:prSet>
      <dgm:spPr/>
      <dgm:t>
        <a:bodyPr/>
        <a:lstStyle/>
        <a:p>
          <a:endParaRPr lang="zh-CN" altLang="en-US"/>
        </a:p>
      </dgm:t>
    </dgm:pt>
    <dgm:pt modelId="{7F41A151-3632-415D-BC99-BBD5280F441F}" type="pres">
      <dgm:prSet presAssocID="{8136803D-A6ED-4BF8-8505-91C0F81ED365}" presName="hierChild3" presStyleCnt="0"/>
      <dgm:spPr/>
    </dgm:pt>
    <dgm:pt modelId="{3F896E1F-D396-4034-9FC2-9CE228955D5B}" type="pres">
      <dgm:prSet presAssocID="{ACCB1873-181B-4159-99BB-50FBE4328160}" presName="Name10" presStyleLbl="parChTrans1D2" presStyleIdx="3" presStyleCnt="7"/>
      <dgm:spPr/>
      <dgm:t>
        <a:bodyPr/>
        <a:lstStyle/>
        <a:p>
          <a:endParaRPr lang="zh-CN" altLang="en-US"/>
        </a:p>
      </dgm:t>
    </dgm:pt>
    <dgm:pt modelId="{6AC482A2-60F4-4921-9A48-87155E8CD2A9}" type="pres">
      <dgm:prSet presAssocID="{168F2A51-86F0-4DA3-ABC4-9F650B847043}" presName="hierRoot2" presStyleCnt="0"/>
      <dgm:spPr/>
    </dgm:pt>
    <dgm:pt modelId="{FB1741AE-C69B-4CA8-8F68-4DCFE0660B32}" type="pres">
      <dgm:prSet presAssocID="{168F2A51-86F0-4DA3-ABC4-9F650B847043}" presName="composite2" presStyleCnt="0"/>
      <dgm:spPr/>
    </dgm:pt>
    <dgm:pt modelId="{952B9B38-E1C0-46F6-BF66-B66299CD406F}" type="pres">
      <dgm:prSet presAssocID="{168F2A51-86F0-4DA3-ABC4-9F650B847043}" presName="background2" presStyleLbl="node2" presStyleIdx="3" presStyleCnt="7"/>
      <dgm:spPr>
        <a:ln>
          <a:noFill/>
        </a:ln>
      </dgm:spPr>
    </dgm:pt>
    <dgm:pt modelId="{09FD1E0F-6065-4DC3-8037-B2088FE125F5}" type="pres">
      <dgm:prSet presAssocID="{168F2A51-86F0-4DA3-ABC4-9F650B847043}" presName="text2" presStyleLbl="fgAcc2" presStyleIdx="3" presStyleCnt="7">
        <dgm:presLayoutVars>
          <dgm:chPref val="3"/>
        </dgm:presLayoutVars>
      </dgm:prSet>
      <dgm:spPr/>
      <dgm:t>
        <a:bodyPr/>
        <a:lstStyle/>
        <a:p>
          <a:endParaRPr lang="zh-CN" altLang="en-US"/>
        </a:p>
      </dgm:t>
    </dgm:pt>
    <dgm:pt modelId="{C2D3405B-0D00-44A8-B7C3-D52352C566BC}" type="pres">
      <dgm:prSet presAssocID="{168F2A51-86F0-4DA3-ABC4-9F650B847043}" presName="hierChild3" presStyleCnt="0"/>
      <dgm:spPr/>
    </dgm:pt>
    <dgm:pt modelId="{FFB6C886-3401-4E4B-9CF1-D6CCAE99603E}" type="pres">
      <dgm:prSet presAssocID="{2A42F915-972F-4352-A40A-6782F4829756}" presName="Name10" presStyleLbl="parChTrans1D2" presStyleIdx="4" presStyleCnt="7"/>
      <dgm:spPr/>
      <dgm:t>
        <a:bodyPr/>
        <a:lstStyle/>
        <a:p>
          <a:endParaRPr lang="zh-CN" altLang="en-US"/>
        </a:p>
      </dgm:t>
    </dgm:pt>
    <dgm:pt modelId="{309B8F63-CFAA-40D4-82BC-E3CBE202D3C4}" type="pres">
      <dgm:prSet presAssocID="{7F7A952B-284B-4A56-B5C2-2B54694DCC80}" presName="hierRoot2" presStyleCnt="0"/>
      <dgm:spPr/>
    </dgm:pt>
    <dgm:pt modelId="{DC0C0EE8-E858-4C3F-8569-616F99C2A025}" type="pres">
      <dgm:prSet presAssocID="{7F7A952B-284B-4A56-B5C2-2B54694DCC80}" presName="composite2" presStyleCnt="0"/>
      <dgm:spPr/>
    </dgm:pt>
    <dgm:pt modelId="{CF7B00C1-5F24-4835-9486-C66335768AEA}" type="pres">
      <dgm:prSet presAssocID="{7F7A952B-284B-4A56-B5C2-2B54694DCC80}" presName="background2" presStyleLbl="node2" presStyleIdx="4" presStyleCnt="7"/>
      <dgm:spPr>
        <a:ln>
          <a:noFill/>
        </a:ln>
      </dgm:spPr>
    </dgm:pt>
    <dgm:pt modelId="{496F397E-2FA7-4FFF-8959-3D05B9636F5F}" type="pres">
      <dgm:prSet presAssocID="{7F7A952B-284B-4A56-B5C2-2B54694DCC80}" presName="text2" presStyleLbl="fgAcc2" presStyleIdx="4" presStyleCnt="7">
        <dgm:presLayoutVars>
          <dgm:chPref val="3"/>
        </dgm:presLayoutVars>
      </dgm:prSet>
      <dgm:spPr/>
      <dgm:t>
        <a:bodyPr/>
        <a:lstStyle/>
        <a:p>
          <a:endParaRPr lang="zh-CN" altLang="en-US"/>
        </a:p>
      </dgm:t>
    </dgm:pt>
    <dgm:pt modelId="{A047FF19-6D2A-474C-B037-306BAAD5E52E}" type="pres">
      <dgm:prSet presAssocID="{7F7A952B-284B-4A56-B5C2-2B54694DCC80}" presName="hierChild3" presStyleCnt="0"/>
      <dgm:spPr/>
    </dgm:pt>
    <dgm:pt modelId="{03350357-2A40-4F71-9828-F396D58486BA}" type="pres">
      <dgm:prSet presAssocID="{BEBC53B7-D619-4EE2-92D7-96A553F8C750}" presName="Name10" presStyleLbl="parChTrans1D2" presStyleIdx="5" presStyleCnt="7"/>
      <dgm:spPr/>
      <dgm:t>
        <a:bodyPr/>
        <a:lstStyle/>
        <a:p>
          <a:endParaRPr lang="zh-CN" altLang="en-US"/>
        </a:p>
      </dgm:t>
    </dgm:pt>
    <dgm:pt modelId="{1FBBE7ED-D62B-413B-A97B-84E38B79CC45}" type="pres">
      <dgm:prSet presAssocID="{8AA17E89-1D45-4788-971E-602E141B5CB9}" presName="hierRoot2" presStyleCnt="0"/>
      <dgm:spPr/>
    </dgm:pt>
    <dgm:pt modelId="{C88050DE-0323-4730-85FA-54660BAFA7C1}" type="pres">
      <dgm:prSet presAssocID="{8AA17E89-1D45-4788-971E-602E141B5CB9}" presName="composite2" presStyleCnt="0"/>
      <dgm:spPr/>
    </dgm:pt>
    <dgm:pt modelId="{38231A15-BBDD-434A-A130-F1D6313E7D2F}" type="pres">
      <dgm:prSet presAssocID="{8AA17E89-1D45-4788-971E-602E141B5CB9}" presName="background2" presStyleLbl="node2" presStyleIdx="5" presStyleCnt="7"/>
      <dgm:spPr>
        <a:ln>
          <a:noFill/>
        </a:ln>
      </dgm:spPr>
    </dgm:pt>
    <dgm:pt modelId="{7701AAA4-D472-4F8A-AB12-04B12E1CC27F}" type="pres">
      <dgm:prSet presAssocID="{8AA17E89-1D45-4788-971E-602E141B5CB9}" presName="text2" presStyleLbl="fgAcc2" presStyleIdx="5" presStyleCnt="7" custScaleX="133789">
        <dgm:presLayoutVars>
          <dgm:chPref val="3"/>
        </dgm:presLayoutVars>
      </dgm:prSet>
      <dgm:spPr/>
      <dgm:t>
        <a:bodyPr/>
        <a:lstStyle/>
        <a:p>
          <a:endParaRPr lang="zh-CN" altLang="en-US"/>
        </a:p>
      </dgm:t>
    </dgm:pt>
    <dgm:pt modelId="{E71A704B-4097-46AE-A8CA-A995DAEF667B}" type="pres">
      <dgm:prSet presAssocID="{8AA17E89-1D45-4788-971E-602E141B5CB9}" presName="hierChild3" presStyleCnt="0"/>
      <dgm:spPr/>
    </dgm:pt>
    <dgm:pt modelId="{BA8B9B4B-494C-44A2-92CE-8CA78305613B}" type="pres">
      <dgm:prSet presAssocID="{50ED293A-E796-4598-BCE4-FF84755FF2AC}" presName="Name10" presStyleLbl="parChTrans1D2" presStyleIdx="6" presStyleCnt="7"/>
      <dgm:spPr/>
      <dgm:t>
        <a:bodyPr/>
        <a:lstStyle/>
        <a:p>
          <a:endParaRPr lang="zh-CN" altLang="en-US"/>
        </a:p>
      </dgm:t>
    </dgm:pt>
    <dgm:pt modelId="{FA87A94E-FA80-4EA5-A2C2-B25DDEA9005E}" type="pres">
      <dgm:prSet presAssocID="{CDF34F76-2BF8-456A-A1D6-E49219EFAE8F}" presName="hierRoot2" presStyleCnt="0"/>
      <dgm:spPr/>
    </dgm:pt>
    <dgm:pt modelId="{C654E060-3A87-4164-8F7A-2AF29C08046B}" type="pres">
      <dgm:prSet presAssocID="{CDF34F76-2BF8-456A-A1D6-E49219EFAE8F}" presName="composite2" presStyleCnt="0"/>
      <dgm:spPr/>
    </dgm:pt>
    <dgm:pt modelId="{02D38297-F784-4F53-AF1F-105A9B1493D4}" type="pres">
      <dgm:prSet presAssocID="{CDF34F76-2BF8-456A-A1D6-E49219EFAE8F}" presName="background2" presStyleLbl="node2" presStyleIdx="6" presStyleCnt="7"/>
      <dgm:spPr>
        <a:ln>
          <a:noFill/>
        </a:ln>
      </dgm:spPr>
    </dgm:pt>
    <dgm:pt modelId="{01C52814-15CE-4E9D-AA29-AB090CEB02C1}" type="pres">
      <dgm:prSet presAssocID="{CDF34F76-2BF8-456A-A1D6-E49219EFAE8F}" presName="text2" presStyleLbl="fgAcc2" presStyleIdx="6" presStyleCnt="7">
        <dgm:presLayoutVars>
          <dgm:chPref val="3"/>
        </dgm:presLayoutVars>
      </dgm:prSet>
      <dgm:spPr/>
      <dgm:t>
        <a:bodyPr/>
        <a:lstStyle/>
        <a:p>
          <a:endParaRPr lang="zh-CN" altLang="en-US"/>
        </a:p>
      </dgm:t>
    </dgm:pt>
    <dgm:pt modelId="{1951823A-F824-46AA-AE62-00C48BAE6E7A}" type="pres">
      <dgm:prSet presAssocID="{CDF34F76-2BF8-456A-A1D6-E49219EFAE8F}" presName="hierChild3" presStyleCnt="0"/>
      <dgm:spPr/>
    </dgm:pt>
  </dgm:ptLst>
  <dgm:cxnLst>
    <dgm:cxn modelId="{8340F406-290B-4B57-AA7D-F4ED402FD77D}" type="presOf" srcId="{168F2A51-86F0-4DA3-ABC4-9F650B847043}" destId="{09FD1E0F-6065-4DC3-8037-B2088FE125F5}" srcOrd="0" destOrd="0" presId="urn:microsoft.com/office/officeart/2005/8/layout/hierarchy1"/>
    <dgm:cxn modelId="{2D4BC1E1-DBC2-4A98-BA4F-2B7DFF355273}" type="presOf" srcId="{ACCB1873-181B-4159-99BB-50FBE4328160}" destId="{3F896E1F-D396-4034-9FC2-9CE228955D5B}" srcOrd="0" destOrd="0" presId="urn:microsoft.com/office/officeart/2005/8/layout/hierarchy1"/>
    <dgm:cxn modelId="{998B168A-F49F-4C55-A30C-E7F1CC80AC89}" type="presOf" srcId="{7F7A952B-284B-4A56-B5C2-2B54694DCC80}" destId="{496F397E-2FA7-4FFF-8959-3D05B9636F5F}" srcOrd="0" destOrd="0" presId="urn:microsoft.com/office/officeart/2005/8/layout/hierarchy1"/>
    <dgm:cxn modelId="{3B02EE61-C465-4893-A47E-9144E6B64E70}" srcId="{EE09DEBA-8415-48CC-B8FB-C22C4383563B}" destId="{8136803D-A6ED-4BF8-8505-91C0F81ED365}" srcOrd="2" destOrd="0" parTransId="{8B84B1E0-508A-42A1-B709-7DADF69042FF}" sibTransId="{BDCD1107-A460-4383-A29B-A4AE90550189}"/>
    <dgm:cxn modelId="{CCBCAFA9-FB9B-4CF3-AD5B-5C8B837698E5}" type="presOf" srcId="{EE09DEBA-8415-48CC-B8FB-C22C4383563B}" destId="{8AE62B8E-0710-4D43-BE44-8C2170126811}" srcOrd="0" destOrd="0" presId="urn:microsoft.com/office/officeart/2005/8/layout/hierarchy1"/>
    <dgm:cxn modelId="{A14C56DD-9BF4-4C01-9E2E-069319F522B8}" type="presOf" srcId="{5C834273-6F96-4A8A-971A-8458C3EDAD16}" destId="{6FC7E1D2-5DDE-4448-9219-ACD2E9F29132}" srcOrd="0" destOrd="0" presId="urn:microsoft.com/office/officeart/2005/8/layout/hierarchy1"/>
    <dgm:cxn modelId="{2D7D69DB-5FF3-4580-904F-00BBE1A88CB8}" type="presOf" srcId="{2A42F915-972F-4352-A40A-6782F4829756}" destId="{FFB6C886-3401-4E4B-9CF1-D6CCAE99603E}" srcOrd="0" destOrd="0" presId="urn:microsoft.com/office/officeart/2005/8/layout/hierarchy1"/>
    <dgm:cxn modelId="{3D1D40FC-C01C-4908-AD6A-B5294C9A7095}" type="presOf" srcId="{50ED293A-E796-4598-BCE4-FF84755FF2AC}" destId="{BA8B9B4B-494C-44A2-92CE-8CA78305613B}" srcOrd="0" destOrd="0" presId="urn:microsoft.com/office/officeart/2005/8/layout/hierarchy1"/>
    <dgm:cxn modelId="{A9C64776-5BD9-4D5E-B269-829B6942CB09}" srcId="{EE09DEBA-8415-48CC-B8FB-C22C4383563B}" destId="{CDF34F76-2BF8-456A-A1D6-E49219EFAE8F}" srcOrd="6" destOrd="0" parTransId="{50ED293A-E796-4598-BCE4-FF84755FF2AC}" sibTransId="{650D36DF-EAFD-4ABC-B0E8-A0CBE073A144}"/>
    <dgm:cxn modelId="{1EA92354-9940-46F7-9F7C-2DF3CA14F129}" type="presOf" srcId="{8AA17E89-1D45-4788-971E-602E141B5CB9}" destId="{7701AAA4-D472-4F8A-AB12-04B12E1CC27F}" srcOrd="0" destOrd="0" presId="urn:microsoft.com/office/officeart/2005/8/layout/hierarchy1"/>
    <dgm:cxn modelId="{AD5255F4-05E0-4495-B407-D99DC75B7AD8}" srcId="{EE09DEBA-8415-48CC-B8FB-C22C4383563B}" destId="{168F2A51-86F0-4DA3-ABC4-9F650B847043}" srcOrd="3" destOrd="0" parTransId="{ACCB1873-181B-4159-99BB-50FBE4328160}" sibTransId="{304ADCEA-F839-47E1-860A-3658D06B01AF}"/>
    <dgm:cxn modelId="{FD4E771E-5DF0-405B-9DD3-77499CE65ACA}" type="presOf" srcId="{B511FBF0-D2C3-45CE-83D1-F4638EF97661}" destId="{A06C5373-7B14-4E85-BC42-5412A902C2D2}" srcOrd="0" destOrd="0" presId="urn:microsoft.com/office/officeart/2005/8/layout/hierarchy1"/>
    <dgm:cxn modelId="{67B768D1-77AA-4CC3-A876-D271CF7F88AB}" type="presOf" srcId="{65728C21-BD47-4E76-96F0-029F871972DF}" destId="{F509AB41-F380-4BAB-B060-BC9CF25189A5}" srcOrd="0" destOrd="0" presId="urn:microsoft.com/office/officeart/2005/8/layout/hierarchy1"/>
    <dgm:cxn modelId="{FF3308E3-1815-4226-BCFA-FC6FC4F53614}" srcId="{EE09DEBA-8415-48CC-B8FB-C22C4383563B}" destId="{7F7A952B-284B-4A56-B5C2-2B54694DCC80}" srcOrd="4" destOrd="0" parTransId="{2A42F915-972F-4352-A40A-6782F4829756}" sibTransId="{7F1AA5B3-D660-49AC-878A-A29810E836B7}"/>
    <dgm:cxn modelId="{49CC1B98-B9C0-463D-A8A3-17D1DDAF64C1}" type="presOf" srcId="{BEBC53B7-D619-4EE2-92D7-96A553F8C750}" destId="{03350357-2A40-4F71-9828-F396D58486BA}" srcOrd="0" destOrd="0" presId="urn:microsoft.com/office/officeart/2005/8/layout/hierarchy1"/>
    <dgm:cxn modelId="{0E5EF311-D4A9-4FF0-A0FC-2921E8AAE854}" srcId="{EE09DEBA-8415-48CC-B8FB-C22C4383563B}" destId="{CD363738-D1FA-4118-8C9D-7FA58272C534}" srcOrd="0" destOrd="0" parTransId="{5C834273-6F96-4A8A-971A-8458C3EDAD16}" sibTransId="{D553A894-78EA-42C0-9A05-0DFF264B9746}"/>
    <dgm:cxn modelId="{438706B4-708D-4762-ACD2-5CFA6403BE99}" type="presOf" srcId="{003F1697-8F2B-4BE8-A03C-850D55884D87}" destId="{F002A530-E82D-4CC4-96D7-C47C8C6E74E1}" srcOrd="0" destOrd="0" presId="urn:microsoft.com/office/officeart/2005/8/layout/hierarchy1"/>
    <dgm:cxn modelId="{1CC09302-8547-4FF8-BC69-A332F6524414}" type="presOf" srcId="{8B84B1E0-508A-42A1-B709-7DADF69042FF}" destId="{45C82363-0044-4EDE-B8BD-0488051F1D47}" srcOrd="0" destOrd="0" presId="urn:microsoft.com/office/officeart/2005/8/layout/hierarchy1"/>
    <dgm:cxn modelId="{549490DC-5F31-45DC-8AC1-C531E7C4A204}" srcId="{EE09DEBA-8415-48CC-B8FB-C22C4383563B}" destId="{003F1697-8F2B-4BE8-A03C-850D55884D87}" srcOrd="1" destOrd="0" parTransId="{65728C21-BD47-4E76-96F0-029F871972DF}" sibTransId="{F78E1D64-9CDF-4657-B37E-FFBA0EB0CE57}"/>
    <dgm:cxn modelId="{8B162F33-9B11-4162-BBB6-FD15EE9C40DE}" srcId="{EE09DEBA-8415-48CC-B8FB-C22C4383563B}" destId="{8AA17E89-1D45-4788-971E-602E141B5CB9}" srcOrd="5" destOrd="0" parTransId="{BEBC53B7-D619-4EE2-92D7-96A553F8C750}" sibTransId="{D713E2E5-F9C1-430F-9252-3C84BCF503E1}"/>
    <dgm:cxn modelId="{3AFEC156-9334-4B77-A2E4-3F01D03453DA}" type="presOf" srcId="{8136803D-A6ED-4BF8-8505-91C0F81ED365}" destId="{7C523A9C-FABF-4AEE-A245-8C4852C0991E}" srcOrd="0" destOrd="0" presId="urn:microsoft.com/office/officeart/2005/8/layout/hierarchy1"/>
    <dgm:cxn modelId="{30D872EA-D437-43BF-8A02-8B604CBC971E}" type="presOf" srcId="{CD363738-D1FA-4118-8C9D-7FA58272C534}" destId="{8084ADB4-FE0E-43BC-8F4A-FBCA007E47D8}" srcOrd="0" destOrd="0" presId="urn:microsoft.com/office/officeart/2005/8/layout/hierarchy1"/>
    <dgm:cxn modelId="{775C1841-4663-45F8-A778-6DBBBF14612F}" srcId="{B511FBF0-D2C3-45CE-83D1-F4638EF97661}" destId="{EE09DEBA-8415-48CC-B8FB-C22C4383563B}" srcOrd="0" destOrd="0" parTransId="{F40EC1E3-180D-4489-8C77-6CF9AE162DE4}" sibTransId="{617FA823-738E-4B2B-8974-C5A80C514691}"/>
    <dgm:cxn modelId="{4C0B9CD0-8D0C-4874-BD0D-8E0B6AE809A0}" type="presOf" srcId="{CDF34F76-2BF8-456A-A1D6-E49219EFAE8F}" destId="{01C52814-15CE-4E9D-AA29-AB090CEB02C1}" srcOrd="0" destOrd="0" presId="urn:microsoft.com/office/officeart/2005/8/layout/hierarchy1"/>
    <dgm:cxn modelId="{D12C0F44-1482-4974-B6ED-B83301B115E5}" type="presParOf" srcId="{A06C5373-7B14-4E85-BC42-5412A902C2D2}" destId="{4F7E2755-8C50-4121-AD5E-57D4C89B2694}" srcOrd="0" destOrd="0" presId="urn:microsoft.com/office/officeart/2005/8/layout/hierarchy1"/>
    <dgm:cxn modelId="{546F71E5-7F42-4729-B344-222953F8C14B}" type="presParOf" srcId="{4F7E2755-8C50-4121-AD5E-57D4C89B2694}" destId="{D5F12683-898C-4C66-8806-8597884A6E8D}" srcOrd="0" destOrd="0" presId="urn:microsoft.com/office/officeart/2005/8/layout/hierarchy1"/>
    <dgm:cxn modelId="{A39518D0-4E23-4CE2-8DC7-AD561A9F8D6E}" type="presParOf" srcId="{D5F12683-898C-4C66-8806-8597884A6E8D}" destId="{DBD0C6FC-8E39-411E-BA89-16754C4D5B68}" srcOrd="0" destOrd="0" presId="urn:microsoft.com/office/officeart/2005/8/layout/hierarchy1"/>
    <dgm:cxn modelId="{20C78EA1-573F-4E57-B3FB-9A38AF208DCE}" type="presParOf" srcId="{D5F12683-898C-4C66-8806-8597884A6E8D}" destId="{8AE62B8E-0710-4D43-BE44-8C2170126811}" srcOrd="1" destOrd="0" presId="urn:microsoft.com/office/officeart/2005/8/layout/hierarchy1"/>
    <dgm:cxn modelId="{8ED82494-7F77-4F5D-8865-AB65B84D0799}" type="presParOf" srcId="{4F7E2755-8C50-4121-AD5E-57D4C89B2694}" destId="{1C62451D-35A8-4453-84C3-29E33DBDD847}" srcOrd="1" destOrd="0" presId="urn:microsoft.com/office/officeart/2005/8/layout/hierarchy1"/>
    <dgm:cxn modelId="{1A3A4D16-AED3-495F-B5AA-E2CEDFDE5BD3}" type="presParOf" srcId="{1C62451D-35A8-4453-84C3-29E33DBDD847}" destId="{6FC7E1D2-5DDE-4448-9219-ACD2E9F29132}" srcOrd="0" destOrd="0" presId="urn:microsoft.com/office/officeart/2005/8/layout/hierarchy1"/>
    <dgm:cxn modelId="{E376DEB8-BD55-4DC3-B4AF-DCBE1AF6157E}" type="presParOf" srcId="{1C62451D-35A8-4453-84C3-29E33DBDD847}" destId="{B4B2B99B-9635-4512-B825-3FC0474FCCC0}" srcOrd="1" destOrd="0" presId="urn:microsoft.com/office/officeart/2005/8/layout/hierarchy1"/>
    <dgm:cxn modelId="{0C9BF1E8-6343-4B48-9B5E-5F7F45A2261F}" type="presParOf" srcId="{B4B2B99B-9635-4512-B825-3FC0474FCCC0}" destId="{3D1263C2-0346-4684-B5AE-3D292F3545DB}" srcOrd="0" destOrd="0" presId="urn:microsoft.com/office/officeart/2005/8/layout/hierarchy1"/>
    <dgm:cxn modelId="{716C391B-7583-4996-99FB-41578E8EF841}" type="presParOf" srcId="{3D1263C2-0346-4684-B5AE-3D292F3545DB}" destId="{DE611635-6AE1-4478-B8AD-F3A2756237AD}" srcOrd="0" destOrd="0" presId="urn:microsoft.com/office/officeart/2005/8/layout/hierarchy1"/>
    <dgm:cxn modelId="{EDB418AC-0860-4883-8F6E-B46C8DC44051}" type="presParOf" srcId="{3D1263C2-0346-4684-B5AE-3D292F3545DB}" destId="{8084ADB4-FE0E-43BC-8F4A-FBCA007E47D8}" srcOrd="1" destOrd="0" presId="urn:microsoft.com/office/officeart/2005/8/layout/hierarchy1"/>
    <dgm:cxn modelId="{F7740175-ED01-47D8-BC1D-C7C7068F43A0}" type="presParOf" srcId="{B4B2B99B-9635-4512-B825-3FC0474FCCC0}" destId="{0BF03C35-45C3-4A72-900F-FEC1C2DAA80A}" srcOrd="1" destOrd="0" presId="urn:microsoft.com/office/officeart/2005/8/layout/hierarchy1"/>
    <dgm:cxn modelId="{339D3E2E-E2DA-4636-B9C3-0771892C1E35}" type="presParOf" srcId="{1C62451D-35A8-4453-84C3-29E33DBDD847}" destId="{F509AB41-F380-4BAB-B060-BC9CF25189A5}" srcOrd="2" destOrd="0" presId="urn:microsoft.com/office/officeart/2005/8/layout/hierarchy1"/>
    <dgm:cxn modelId="{F4CB763B-B1B6-4B19-B1FD-9BFCC5906AD2}" type="presParOf" srcId="{1C62451D-35A8-4453-84C3-29E33DBDD847}" destId="{DCCD1EEF-43A2-4B93-826C-DAC9878FFE5E}" srcOrd="3" destOrd="0" presId="urn:microsoft.com/office/officeart/2005/8/layout/hierarchy1"/>
    <dgm:cxn modelId="{891D4B3F-2390-4EA2-8DAC-6A3D802565AA}" type="presParOf" srcId="{DCCD1EEF-43A2-4B93-826C-DAC9878FFE5E}" destId="{B959ABFA-BBE6-4978-A526-D949F190812A}" srcOrd="0" destOrd="0" presId="urn:microsoft.com/office/officeart/2005/8/layout/hierarchy1"/>
    <dgm:cxn modelId="{A5C09178-B460-4648-8D54-B56D1656A3F7}" type="presParOf" srcId="{B959ABFA-BBE6-4978-A526-D949F190812A}" destId="{4701D4C7-8625-49BE-96CC-C5FA20C8CD7D}" srcOrd="0" destOrd="0" presId="urn:microsoft.com/office/officeart/2005/8/layout/hierarchy1"/>
    <dgm:cxn modelId="{9ED37408-CF7E-4134-9FB5-DF75D6A06752}" type="presParOf" srcId="{B959ABFA-BBE6-4978-A526-D949F190812A}" destId="{F002A530-E82D-4CC4-96D7-C47C8C6E74E1}" srcOrd="1" destOrd="0" presId="urn:microsoft.com/office/officeart/2005/8/layout/hierarchy1"/>
    <dgm:cxn modelId="{16C03809-9EF5-4767-A93E-D4A7FC91EEFC}" type="presParOf" srcId="{DCCD1EEF-43A2-4B93-826C-DAC9878FFE5E}" destId="{DED7E3F2-D0CB-44A0-B4BB-CB54D7A28CC7}" srcOrd="1" destOrd="0" presId="urn:microsoft.com/office/officeart/2005/8/layout/hierarchy1"/>
    <dgm:cxn modelId="{690172E0-BA02-4F47-8C11-542DB4D3E38F}" type="presParOf" srcId="{1C62451D-35A8-4453-84C3-29E33DBDD847}" destId="{45C82363-0044-4EDE-B8BD-0488051F1D47}" srcOrd="4" destOrd="0" presId="urn:microsoft.com/office/officeart/2005/8/layout/hierarchy1"/>
    <dgm:cxn modelId="{520AA7F9-5040-4C46-832F-6B8F39171613}" type="presParOf" srcId="{1C62451D-35A8-4453-84C3-29E33DBDD847}" destId="{1DFD8546-9C3D-4C52-9891-8C15D5BF6A8C}" srcOrd="5" destOrd="0" presId="urn:microsoft.com/office/officeart/2005/8/layout/hierarchy1"/>
    <dgm:cxn modelId="{01F73173-5C5A-4BD3-990C-B0D36FBA7728}" type="presParOf" srcId="{1DFD8546-9C3D-4C52-9891-8C15D5BF6A8C}" destId="{3BAB50A8-E843-4C5C-AE30-83FA6D6BE6FF}" srcOrd="0" destOrd="0" presId="urn:microsoft.com/office/officeart/2005/8/layout/hierarchy1"/>
    <dgm:cxn modelId="{0CA08774-EA5E-4B1F-9D30-AF8863129D90}" type="presParOf" srcId="{3BAB50A8-E843-4C5C-AE30-83FA6D6BE6FF}" destId="{FFFDB268-4C4D-4A86-8749-0408BAA661DD}" srcOrd="0" destOrd="0" presId="urn:microsoft.com/office/officeart/2005/8/layout/hierarchy1"/>
    <dgm:cxn modelId="{8E438809-D705-4999-8BCB-E7FCC72E318E}" type="presParOf" srcId="{3BAB50A8-E843-4C5C-AE30-83FA6D6BE6FF}" destId="{7C523A9C-FABF-4AEE-A245-8C4852C0991E}" srcOrd="1" destOrd="0" presId="urn:microsoft.com/office/officeart/2005/8/layout/hierarchy1"/>
    <dgm:cxn modelId="{11DAE2A4-8250-40B7-9827-F2201FBABCFE}" type="presParOf" srcId="{1DFD8546-9C3D-4C52-9891-8C15D5BF6A8C}" destId="{7F41A151-3632-415D-BC99-BBD5280F441F}" srcOrd="1" destOrd="0" presId="urn:microsoft.com/office/officeart/2005/8/layout/hierarchy1"/>
    <dgm:cxn modelId="{0D9FFC9E-8C3E-4C1C-A30C-A7C7E0A31A68}" type="presParOf" srcId="{1C62451D-35A8-4453-84C3-29E33DBDD847}" destId="{3F896E1F-D396-4034-9FC2-9CE228955D5B}" srcOrd="6" destOrd="0" presId="urn:microsoft.com/office/officeart/2005/8/layout/hierarchy1"/>
    <dgm:cxn modelId="{95E9E3D4-5BEC-4924-AA4D-628CC4610A13}" type="presParOf" srcId="{1C62451D-35A8-4453-84C3-29E33DBDD847}" destId="{6AC482A2-60F4-4921-9A48-87155E8CD2A9}" srcOrd="7" destOrd="0" presId="urn:microsoft.com/office/officeart/2005/8/layout/hierarchy1"/>
    <dgm:cxn modelId="{CBB068B9-7FE1-4011-B627-D49493AF6204}" type="presParOf" srcId="{6AC482A2-60F4-4921-9A48-87155E8CD2A9}" destId="{FB1741AE-C69B-4CA8-8F68-4DCFE0660B32}" srcOrd="0" destOrd="0" presId="urn:microsoft.com/office/officeart/2005/8/layout/hierarchy1"/>
    <dgm:cxn modelId="{A61B0238-2B36-46C7-80E8-39D8B5BF0415}" type="presParOf" srcId="{FB1741AE-C69B-4CA8-8F68-4DCFE0660B32}" destId="{952B9B38-E1C0-46F6-BF66-B66299CD406F}" srcOrd="0" destOrd="0" presId="urn:microsoft.com/office/officeart/2005/8/layout/hierarchy1"/>
    <dgm:cxn modelId="{710EA475-4F09-4B1F-B5AF-26A012D5E797}" type="presParOf" srcId="{FB1741AE-C69B-4CA8-8F68-4DCFE0660B32}" destId="{09FD1E0F-6065-4DC3-8037-B2088FE125F5}" srcOrd="1" destOrd="0" presId="urn:microsoft.com/office/officeart/2005/8/layout/hierarchy1"/>
    <dgm:cxn modelId="{718EEC17-CF2F-40D0-B6E1-9F4605EDD1A4}" type="presParOf" srcId="{6AC482A2-60F4-4921-9A48-87155E8CD2A9}" destId="{C2D3405B-0D00-44A8-B7C3-D52352C566BC}" srcOrd="1" destOrd="0" presId="urn:microsoft.com/office/officeart/2005/8/layout/hierarchy1"/>
    <dgm:cxn modelId="{7296A821-6E9D-4D87-B2C5-C14D23BF7592}" type="presParOf" srcId="{1C62451D-35A8-4453-84C3-29E33DBDD847}" destId="{FFB6C886-3401-4E4B-9CF1-D6CCAE99603E}" srcOrd="8" destOrd="0" presId="urn:microsoft.com/office/officeart/2005/8/layout/hierarchy1"/>
    <dgm:cxn modelId="{C636602A-1341-45EF-9AD0-BE9D61C7D9C2}" type="presParOf" srcId="{1C62451D-35A8-4453-84C3-29E33DBDD847}" destId="{309B8F63-CFAA-40D4-82BC-E3CBE202D3C4}" srcOrd="9" destOrd="0" presId="urn:microsoft.com/office/officeart/2005/8/layout/hierarchy1"/>
    <dgm:cxn modelId="{DD81AF92-EB4C-4CB4-A39D-6C8B57FA8B00}" type="presParOf" srcId="{309B8F63-CFAA-40D4-82BC-E3CBE202D3C4}" destId="{DC0C0EE8-E858-4C3F-8569-616F99C2A025}" srcOrd="0" destOrd="0" presId="urn:microsoft.com/office/officeart/2005/8/layout/hierarchy1"/>
    <dgm:cxn modelId="{35927B0E-9E5C-4421-936E-DD34ADC5A071}" type="presParOf" srcId="{DC0C0EE8-E858-4C3F-8569-616F99C2A025}" destId="{CF7B00C1-5F24-4835-9486-C66335768AEA}" srcOrd="0" destOrd="0" presId="urn:microsoft.com/office/officeart/2005/8/layout/hierarchy1"/>
    <dgm:cxn modelId="{AAA5FBE9-4148-4A7B-8436-CA70E1ED604B}" type="presParOf" srcId="{DC0C0EE8-E858-4C3F-8569-616F99C2A025}" destId="{496F397E-2FA7-4FFF-8959-3D05B9636F5F}" srcOrd="1" destOrd="0" presId="urn:microsoft.com/office/officeart/2005/8/layout/hierarchy1"/>
    <dgm:cxn modelId="{6EE83607-D6C8-4401-A54C-BD419FF8B16F}" type="presParOf" srcId="{309B8F63-CFAA-40D4-82BC-E3CBE202D3C4}" destId="{A047FF19-6D2A-474C-B037-306BAAD5E52E}" srcOrd="1" destOrd="0" presId="urn:microsoft.com/office/officeart/2005/8/layout/hierarchy1"/>
    <dgm:cxn modelId="{7C8C1E82-D594-4B2C-B6CA-6C21E1BFBA67}" type="presParOf" srcId="{1C62451D-35A8-4453-84C3-29E33DBDD847}" destId="{03350357-2A40-4F71-9828-F396D58486BA}" srcOrd="10" destOrd="0" presId="urn:microsoft.com/office/officeart/2005/8/layout/hierarchy1"/>
    <dgm:cxn modelId="{8CCD308D-F715-4D19-8B14-818B86C96B2A}" type="presParOf" srcId="{1C62451D-35A8-4453-84C3-29E33DBDD847}" destId="{1FBBE7ED-D62B-413B-A97B-84E38B79CC45}" srcOrd="11" destOrd="0" presId="urn:microsoft.com/office/officeart/2005/8/layout/hierarchy1"/>
    <dgm:cxn modelId="{7B4047F2-0CF1-44EF-8622-72DDB677AA19}" type="presParOf" srcId="{1FBBE7ED-D62B-413B-A97B-84E38B79CC45}" destId="{C88050DE-0323-4730-85FA-54660BAFA7C1}" srcOrd="0" destOrd="0" presId="urn:microsoft.com/office/officeart/2005/8/layout/hierarchy1"/>
    <dgm:cxn modelId="{C8BC6581-BEEB-4296-B339-6B2A4284986E}" type="presParOf" srcId="{C88050DE-0323-4730-85FA-54660BAFA7C1}" destId="{38231A15-BBDD-434A-A130-F1D6313E7D2F}" srcOrd="0" destOrd="0" presId="urn:microsoft.com/office/officeart/2005/8/layout/hierarchy1"/>
    <dgm:cxn modelId="{3866AE34-4A81-4DDC-90BA-9F509115BE7B}" type="presParOf" srcId="{C88050DE-0323-4730-85FA-54660BAFA7C1}" destId="{7701AAA4-D472-4F8A-AB12-04B12E1CC27F}" srcOrd="1" destOrd="0" presId="urn:microsoft.com/office/officeart/2005/8/layout/hierarchy1"/>
    <dgm:cxn modelId="{2DB1D27E-430E-462D-AF5D-AFA9C8211E38}" type="presParOf" srcId="{1FBBE7ED-D62B-413B-A97B-84E38B79CC45}" destId="{E71A704B-4097-46AE-A8CA-A995DAEF667B}" srcOrd="1" destOrd="0" presId="urn:microsoft.com/office/officeart/2005/8/layout/hierarchy1"/>
    <dgm:cxn modelId="{47DF5ACF-3DE1-4FB8-B6AA-8BCE5F431A27}" type="presParOf" srcId="{1C62451D-35A8-4453-84C3-29E33DBDD847}" destId="{BA8B9B4B-494C-44A2-92CE-8CA78305613B}" srcOrd="12" destOrd="0" presId="urn:microsoft.com/office/officeart/2005/8/layout/hierarchy1"/>
    <dgm:cxn modelId="{341D6F80-B1D1-480B-9183-E7058964E5DE}" type="presParOf" srcId="{1C62451D-35A8-4453-84C3-29E33DBDD847}" destId="{FA87A94E-FA80-4EA5-A2C2-B25DDEA9005E}" srcOrd="13" destOrd="0" presId="urn:microsoft.com/office/officeart/2005/8/layout/hierarchy1"/>
    <dgm:cxn modelId="{4FD3435C-6A10-4F98-88A4-E66F4C4A24C0}" type="presParOf" srcId="{FA87A94E-FA80-4EA5-A2C2-B25DDEA9005E}" destId="{C654E060-3A87-4164-8F7A-2AF29C08046B}" srcOrd="0" destOrd="0" presId="urn:microsoft.com/office/officeart/2005/8/layout/hierarchy1"/>
    <dgm:cxn modelId="{4B85ECD7-5DF2-43E7-B31A-C29AA2BE4ED9}" type="presParOf" srcId="{C654E060-3A87-4164-8F7A-2AF29C08046B}" destId="{02D38297-F784-4F53-AF1F-105A9B1493D4}" srcOrd="0" destOrd="0" presId="urn:microsoft.com/office/officeart/2005/8/layout/hierarchy1"/>
    <dgm:cxn modelId="{7A4F70FB-7927-43D8-9DCF-675AE013BFC9}" type="presParOf" srcId="{C654E060-3A87-4164-8F7A-2AF29C08046B}" destId="{01C52814-15CE-4E9D-AA29-AB090CEB02C1}" srcOrd="1" destOrd="0" presId="urn:microsoft.com/office/officeart/2005/8/layout/hierarchy1"/>
    <dgm:cxn modelId="{5C0865B7-EF21-4568-8B9F-33E65836C9A3}" type="presParOf" srcId="{FA87A94E-FA80-4EA5-A2C2-B25DDEA9005E}" destId="{1951823A-F824-46AA-AE62-00C48BAE6E7A}" srcOrd="1" destOrd="0" presId="urn:microsoft.com/office/officeart/2005/8/layout/hierarchy1"/>
  </dgm:cxnLst>
  <dgm:bg/>
  <dgm:whole>
    <a:ln>
      <a:noFill/>
    </a:ln>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22F451-CC2B-4DAB-980B-9467692103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4178EBA1-1C22-4663-BAA1-A663BDF14405}">
      <dgm:prSet custT="1"/>
      <dgm:spPr>
        <a:ln>
          <a:noFill/>
        </a:ln>
      </dgm:spPr>
      <dgm:t>
        <a:bodyPr/>
        <a:lstStyle/>
        <a:p>
          <a:pPr rtl="0"/>
          <a:r>
            <a:rPr lang="zh-CN" altLang="en-US" sz="1600" b="1" dirty="0">
              <a:latin typeface="楷体" panose="02010609060101010101" pitchFamily="49" charset="-122"/>
              <a:ea typeface="楷体" panose="02010609060101010101" pitchFamily="49" charset="-122"/>
            </a:rPr>
            <a:t>合规黄金标准七条</a:t>
          </a:r>
          <a:endParaRPr lang="zh-CN" altLang="en-US" sz="1600" dirty="0">
            <a:latin typeface="楷体" panose="02010609060101010101" pitchFamily="49" charset="-122"/>
            <a:ea typeface="楷体" panose="02010609060101010101" pitchFamily="49" charset="-122"/>
          </a:endParaRPr>
        </a:p>
      </dgm:t>
    </dgm:pt>
    <dgm:pt modelId="{15EEC84F-FA88-4526-B346-486C6CE27501}" cxnId="{D4326DB1-2072-478F-8FDA-1EB54F917464}" type="parTrans">
      <dgm:prSet/>
      <dgm:spPr/>
      <dgm:t>
        <a:bodyPr/>
        <a:lstStyle/>
        <a:p>
          <a:endParaRPr lang="zh-CN" altLang="en-US"/>
        </a:p>
      </dgm:t>
    </dgm:pt>
    <dgm:pt modelId="{32629CA9-BE5D-4ABA-B457-036DCF4DC244}" cxnId="{D4326DB1-2072-478F-8FDA-1EB54F917464}" type="sibTrans">
      <dgm:prSet/>
      <dgm:spPr/>
      <dgm:t>
        <a:bodyPr/>
        <a:lstStyle/>
        <a:p>
          <a:endParaRPr lang="zh-CN" altLang="en-US"/>
        </a:p>
      </dgm:t>
    </dgm:pt>
    <dgm:pt modelId="{A503DEB0-E290-486E-AD17-B351A5EF0050}">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1</a:t>
          </a:r>
          <a:r>
            <a:rPr lang="zh-CN" sz="1500" dirty="0">
              <a:latin typeface="楷体" panose="02010609060101010101" pitchFamily="49" charset="-122"/>
              <a:ea typeface="楷体" panose="02010609060101010101" pitchFamily="49" charset="-122"/>
            </a:rPr>
            <a:t>）企业要建立预防和监测犯罪行为的标准和程序；</a:t>
          </a:r>
        </a:p>
      </dgm:t>
    </dgm:pt>
    <dgm:pt modelId="{0D43701D-655C-4F4D-B06E-62AB89B9193B}" cxnId="{0DD873A5-1CAB-4A20-8045-732F832ED266}" type="parTrans">
      <dgm:prSet/>
      <dgm:spPr/>
      <dgm:t>
        <a:bodyPr/>
        <a:lstStyle/>
        <a:p>
          <a:endParaRPr lang="zh-CN" altLang="en-US"/>
        </a:p>
      </dgm:t>
    </dgm:pt>
    <dgm:pt modelId="{0C23AE37-8FDA-47FE-8F88-B28A7376CFEC}" cxnId="{0DD873A5-1CAB-4A20-8045-732F832ED266}" type="sibTrans">
      <dgm:prSet/>
      <dgm:spPr/>
      <dgm:t>
        <a:bodyPr/>
        <a:lstStyle/>
        <a:p>
          <a:endParaRPr lang="zh-CN" altLang="en-US"/>
        </a:p>
      </dgm:t>
    </dgm:pt>
    <dgm:pt modelId="{AE20CDF4-1E60-4CD5-BC6C-4FE0285FB851}">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2</a:t>
          </a:r>
          <a:r>
            <a:rPr lang="zh-CN" sz="1500" dirty="0">
              <a:latin typeface="楷体" panose="02010609060101010101" pitchFamily="49" charset="-122"/>
              <a:ea typeface="楷体" panose="02010609060101010101" pitchFamily="49" charset="-122"/>
            </a:rPr>
            <a:t>）领导层理解和监督且有充足的支持资源确保合规方案有效，授权特定人员执行合规方案；</a:t>
          </a:r>
        </a:p>
      </dgm:t>
    </dgm:pt>
    <dgm:pt modelId="{047DBB51-D1FD-4B03-96E2-A5EEBB279949}" cxnId="{B2C595BE-E6DA-4B17-AA36-203D117175AB}" type="parTrans">
      <dgm:prSet/>
      <dgm:spPr/>
      <dgm:t>
        <a:bodyPr/>
        <a:lstStyle/>
        <a:p>
          <a:endParaRPr lang="zh-CN" altLang="en-US"/>
        </a:p>
      </dgm:t>
    </dgm:pt>
    <dgm:pt modelId="{F52F0BED-FBB3-4D88-BAD7-C0823E4F6AF4}" cxnId="{B2C595BE-E6DA-4B17-AA36-203D117175AB}" type="sibTrans">
      <dgm:prSet/>
      <dgm:spPr/>
      <dgm:t>
        <a:bodyPr/>
        <a:lstStyle/>
        <a:p>
          <a:endParaRPr lang="zh-CN" altLang="en-US"/>
        </a:p>
      </dgm:t>
    </dgm:pt>
    <dgm:pt modelId="{0887BA33-6400-471C-9488-8B757F021FA1}">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4</a:t>
          </a:r>
          <a:r>
            <a:rPr lang="zh-CN" sz="1500" dirty="0">
              <a:latin typeface="楷体" panose="02010609060101010101" pitchFamily="49" charset="-122"/>
              <a:ea typeface="楷体" panose="02010609060101010101" pitchFamily="49" charset="-122"/>
            </a:rPr>
            <a:t>）对合规方案标准和程序进行沟通和有效培训；</a:t>
          </a:r>
        </a:p>
      </dgm:t>
    </dgm:pt>
    <dgm:pt modelId="{75D37BF4-8EF7-4EBF-99EB-A44928E32419}" cxnId="{8D817118-C9FD-4C50-A8F0-BD478267EEC7}" type="parTrans">
      <dgm:prSet/>
      <dgm:spPr/>
      <dgm:t>
        <a:bodyPr/>
        <a:lstStyle/>
        <a:p>
          <a:endParaRPr lang="zh-CN" altLang="en-US"/>
        </a:p>
      </dgm:t>
    </dgm:pt>
    <dgm:pt modelId="{946163B9-E8B2-4151-8789-09FC82BFD2FF}" cxnId="{8D817118-C9FD-4C50-A8F0-BD478267EEC7}" type="sibTrans">
      <dgm:prSet/>
      <dgm:spPr/>
      <dgm:t>
        <a:bodyPr/>
        <a:lstStyle/>
        <a:p>
          <a:endParaRPr lang="zh-CN" altLang="en-US"/>
        </a:p>
      </dgm:t>
    </dgm:pt>
    <dgm:pt modelId="{3A0E50CC-73BA-4F0A-84AE-282E84791764}">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5</a:t>
          </a:r>
          <a:r>
            <a:rPr lang="zh-CN" sz="1500" dirty="0">
              <a:latin typeface="楷体" panose="02010609060101010101" pitchFamily="49" charset="-122"/>
              <a:ea typeface="楷体" panose="02010609060101010101" pitchFamily="49" charset="-122"/>
            </a:rPr>
            <a:t>）建立监督、审计和报告机制；</a:t>
          </a:r>
        </a:p>
      </dgm:t>
    </dgm:pt>
    <dgm:pt modelId="{7CC0524B-87B6-4EB8-9205-CF5A8FBF9D3B}" cxnId="{7780FB4A-52C5-442B-9F1A-16F6F95157A2}" type="parTrans">
      <dgm:prSet/>
      <dgm:spPr/>
      <dgm:t>
        <a:bodyPr/>
        <a:lstStyle/>
        <a:p>
          <a:endParaRPr lang="zh-CN" altLang="en-US"/>
        </a:p>
      </dgm:t>
    </dgm:pt>
    <dgm:pt modelId="{308F8576-6A06-42E4-ADDE-7F647E1AA6CB}" cxnId="{7780FB4A-52C5-442B-9F1A-16F6F95157A2}" type="sibTrans">
      <dgm:prSet/>
      <dgm:spPr/>
      <dgm:t>
        <a:bodyPr/>
        <a:lstStyle/>
        <a:p>
          <a:endParaRPr lang="zh-CN" altLang="en-US"/>
        </a:p>
      </dgm:t>
    </dgm:pt>
    <dgm:pt modelId="{508E3704-AB51-4AF2-8DA9-9C42002C021A}">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6</a:t>
          </a:r>
          <a:r>
            <a:rPr lang="zh-CN" sz="1500" dirty="0">
              <a:latin typeface="楷体" panose="02010609060101010101" pitchFamily="49" charset="-122"/>
              <a:ea typeface="楷体" panose="02010609060101010101" pitchFamily="49" charset="-122"/>
            </a:rPr>
            <a:t>）制定激励和纪律处分机制；</a:t>
          </a:r>
        </a:p>
      </dgm:t>
    </dgm:pt>
    <dgm:pt modelId="{D6E71657-4935-4DD7-BEAE-4A9B4903D2DB}" cxnId="{E86A3EC8-2C7C-4C87-B6EB-FC9BDE118288}" type="parTrans">
      <dgm:prSet/>
      <dgm:spPr/>
      <dgm:t>
        <a:bodyPr/>
        <a:lstStyle/>
        <a:p>
          <a:endParaRPr lang="zh-CN" altLang="en-US"/>
        </a:p>
      </dgm:t>
    </dgm:pt>
    <dgm:pt modelId="{6D77A8A1-ED4B-4BFC-9474-C3BAB25B889E}" cxnId="{E86A3EC8-2C7C-4C87-B6EB-FC9BDE118288}" type="sibTrans">
      <dgm:prSet/>
      <dgm:spPr/>
      <dgm:t>
        <a:bodyPr/>
        <a:lstStyle/>
        <a:p>
          <a:endParaRPr lang="zh-CN" altLang="en-US"/>
        </a:p>
      </dgm:t>
    </dgm:pt>
    <dgm:pt modelId="{A58EBDF1-3785-461E-9C51-8FD1AC0BAF24}">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7</a:t>
          </a:r>
          <a:r>
            <a:rPr lang="zh-CN" sz="1500" dirty="0">
              <a:latin typeface="楷体" panose="02010609060101010101" pitchFamily="49" charset="-122"/>
              <a:ea typeface="楷体" panose="02010609060101010101" pitchFamily="49" charset="-122"/>
            </a:rPr>
            <a:t>）迅速地对违规事件做出反应并对合规方案进行修补。</a:t>
          </a:r>
        </a:p>
      </dgm:t>
    </dgm:pt>
    <dgm:pt modelId="{6705A4E9-45DE-493B-814E-19D188BA498C}" cxnId="{60341DC3-B243-4CED-9D07-A90AB03FEEA4}" type="parTrans">
      <dgm:prSet/>
      <dgm:spPr/>
      <dgm:t>
        <a:bodyPr/>
        <a:lstStyle/>
        <a:p>
          <a:endParaRPr lang="zh-CN" altLang="en-US"/>
        </a:p>
      </dgm:t>
    </dgm:pt>
    <dgm:pt modelId="{1EBF9415-A839-43AB-A697-4505A3B6A021}" cxnId="{60341DC3-B243-4CED-9D07-A90AB03FEEA4}" type="sibTrans">
      <dgm:prSet/>
      <dgm:spPr/>
      <dgm:t>
        <a:bodyPr/>
        <a:lstStyle/>
        <a:p>
          <a:endParaRPr lang="zh-CN" altLang="en-US"/>
        </a:p>
      </dgm:t>
    </dgm:pt>
    <dgm:pt modelId="{F1B2DEB5-FC4C-4E3C-8B68-4DA685F6547C}">
      <dgm:prSet custT="1"/>
      <dgm:spPr>
        <a:ln>
          <a:noFill/>
        </a:ln>
      </dgm:spPr>
      <dgm:t>
        <a:bodyPr/>
        <a:lstStyle/>
        <a:p>
          <a:pPr rtl="0"/>
          <a:r>
            <a:rPr lang="zh-CN" sz="1600" b="1" dirty="0">
              <a:latin typeface="楷体" panose="02010609060101010101" pitchFamily="49" charset="-122"/>
              <a:ea typeface="楷体" panose="02010609060101010101" pitchFamily="49" charset="-122"/>
            </a:rPr>
            <a:t>合规黄金标准第八条</a:t>
          </a:r>
          <a:r>
            <a:rPr lang="en-US" sz="1600" b="1" dirty="0">
              <a:latin typeface="楷体" panose="02010609060101010101" pitchFamily="49" charset="-122"/>
              <a:ea typeface="楷体" panose="02010609060101010101" pitchFamily="49" charset="-122"/>
            </a:rPr>
            <a:t>(2004</a:t>
          </a:r>
          <a:r>
            <a:rPr lang="zh-CN" sz="1600" b="1" dirty="0">
              <a:latin typeface="楷体" panose="02010609060101010101" pitchFamily="49" charset="-122"/>
              <a:ea typeface="楷体" panose="02010609060101010101" pitchFamily="49" charset="-122"/>
            </a:rPr>
            <a:t>年）</a:t>
          </a:r>
          <a:endParaRPr lang="zh-CN" sz="1600" dirty="0">
            <a:latin typeface="楷体" panose="02010609060101010101" pitchFamily="49" charset="-122"/>
            <a:ea typeface="楷体" panose="02010609060101010101" pitchFamily="49" charset="-122"/>
          </a:endParaRPr>
        </a:p>
      </dgm:t>
    </dgm:pt>
    <dgm:pt modelId="{C27ED55E-DCC0-4EC0-BFA9-88EF3C88D3C9}" cxnId="{72BEC41C-F5B6-4311-99F2-2C917A47E085}" type="parTrans">
      <dgm:prSet/>
      <dgm:spPr/>
      <dgm:t>
        <a:bodyPr/>
        <a:lstStyle/>
        <a:p>
          <a:endParaRPr lang="zh-CN" altLang="en-US"/>
        </a:p>
      </dgm:t>
    </dgm:pt>
    <dgm:pt modelId="{388CBE54-F010-4E08-98D0-FEBE208DC4A6}" cxnId="{72BEC41C-F5B6-4311-99F2-2C917A47E085}" type="sibTrans">
      <dgm:prSet/>
      <dgm:spPr/>
      <dgm:t>
        <a:bodyPr/>
        <a:lstStyle/>
        <a:p>
          <a:endParaRPr lang="zh-CN" altLang="en-US"/>
        </a:p>
      </dgm:t>
    </dgm:pt>
    <dgm:pt modelId="{E05C3904-80B9-4152-8B44-2E7E0BA6DE40}">
      <dgm:prSet custT="1"/>
      <dgm:spPr/>
      <dgm:t>
        <a:bodyPr/>
        <a:lstStyle/>
        <a:p>
          <a:pPr rtl="0">
            <a:lnSpc>
              <a:spcPts val="1800"/>
            </a:lnSpc>
            <a:spcAft>
              <a:spcPts val="0"/>
            </a:spcAft>
          </a:pPr>
          <a:r>
            <a:rPr lang="zh-CN" sz="1600" dirty="0">
              <a:latin typeface="楷体" panose="02010609060101010101" pitchFamily="49" charset="-122"/>
              <a:ea typeface="楷体" panose="02010609060101010101" pitchFamily="49" charset="-122"/>
            </a:rPr>
            <a:t>（</a:t>
          </a:r>
          <a:r>
            <a:rPr lang="en-US" sz="1600" dirty="0">
              <a:latin typeface="楷体" panose="02010609060101010101" pitchFamily="49" charset="-122"/>
              <a:ea typeface="楷体" panose="02010609060101010101" pitchFamily="49" charset="-122"/>
            </a:rPr>
            <a:t>8</a:t>
          </a:r>
          <a:r>
            <a:rPr lang="zh-CN" sz="1600" dirty="0">
              <a:latin typeface="楷体" panose="02010609060101010101" pitchFamily="49" charset="-122"/>
              <a:ea typeface="楷体" panose="02010609060101010101" pitchFamily="49" charset="-122"/>
            </a:rPr>
            <a:t>）企业应对合规风险进行周期性评估</a:t>
          </a:r>
        </a:p>
      </dgm:t>
    </dgm:pt>
    <dgm:pt modelId="{90BA5D8E-4531-4A92-B4AE-B3F1E2B73063}" cxnId="{FA0300A3-0DAE-450F-B611-9C7913D9E142}" type="parTrans">
      <dgm:prSet/>
      <dgm:spPr/>
      <dgm:t>
        <a:bodyPr/>
        <a:lstStyle/>
        <a:p>
          <a:endParaRPr lang="zh-CN" altLang="en-US"/>
        </a:p>
      </dgm:t>
    </dgm:pt>
    <dgm:pt modelId="{D6E6E0FD-658E-4C3E-B429-33D986C06728}" cxnId="{FA0300A3-0DAE-450F-B611-9C7913D9E142}" type="sibTrans">
      <dgm:prSet/>
      <dgm:spPr/>
      <dgm:t>
        <a:bodyPr/>
        <a:lstStyle/>
        <a:p>
          <a:endParaRPr lang="zh-CN" altLang="en-US"/>
        </a:p>
      </dgm:t>
    </dgm:pt>
    <dgm:pt modelId="{C71DFEE0-365E-4CAB-BE55-306B8DC10E12}">
      <dgm:prSet custT="1"/>
      <dgm:spPr/>
      <dgm:t>
        <a:bodyPr/>
        <a:lstStyle/>
        <a:p>
          <a:pPr rtl="0">
            <a:lnSpc>
              <a:spcPts val="1800"/>
            </a:lnSpc>
            <a:spcAft>
              <a:spcPts val="0"/>
            </a:spcAft>
          </a:pPr>
          <a:r>
            <a:rPr lang="zh-CN" sz="1500" dirty="0">
              <a:latin typeface="楷体" panose="02010609060101010101" pitchFamily="49" charset="-122"/>
              <a:ea typeface="楷体" panose="02010609060101010101" pitchFamily="49" charset="-122"/>
            </a:rPr>
            <a:t>（</a:t>
          </a:r>
          <a:r>
            <a:rPr lang="en-US" sz="1500" dirty="0">
              <a:latin typeface="楷体" panose="02010609060101010101" pitchFamily="49" charset="-122"/>
              <a:ea typeface="楷体" panose="02010609060101010101" pitchFamily="49" charset="-122"/>
            </a:rPr>
            <a:t>3</a:t>
          </a:r>
          <a:r>
            <a:rPr lang="zh-CN" sz="1500" dirty="0">
              <a:latin typeface="楷体" panose="02010609060101010101" pitchFamily="49" charset="-122"/>
              <a:ea typeface="楷体" panose="02010609060101010101" pitchFamily="49" charset="-122"/>
            </a:rPr>
            <a:t>）能够阻止存在不当行为的人员担任领导职务；</a:t>
          </a:r>
        </a:p>
      </dgm:t>
    </dgm:pt>
    <dgm:pt modelId="{A368FEED-E3A2-447C-9D84-8FA5133467CF}" cxnId="{D9BCC5AF-38E4-4390-8E08-BB6D60790DE3}" type="sibTrans">
      <dgm:prSet/>
      <dgm:spPr/>
      <dgm:t>
        <a:bodyPr/>
        <a:lstStyle/>
        <a:p>
          <a:endParaRPr lang="zh-CN" altLang="en-US"/>
        </a:p>
      </dgm:t>
    </dgm:pt>
    <dgm:pt modelId="{9A11C844-894F-42EC-9BA6-CB05C44A4AC5}" cxnId="{D9BCC5AF-38E4-4390-8E08-BB6D60790DE3}" type="parTrans">
      <dgm:prSet/>
      <dgm:spPr/>
      <dgm:t>
        <a:bodyPr/>
        <a:lstStyle/>
        <a:p>
          <a:endParaRPr lang="zh-CN" altLang="en-US"/>
        </a:p>
      </dgm:t>
    </dgm:pt>
    <dgm:pt modelId="{3F5F97C9-A565-4F31-B022-92F67A910A11}" type="pres">
      <dgm:prSet presAssocID="{3222F451-CC2B-4DAB-980B-9467692103ED}" presName="linear" presStyleCnt="0">
        <dgm:presLayoutVars>
          <dgm:animLvl val="lvl"/>
          <dgm:resizeHandles val="exact"/>
        </dgm:presLayoutVars>
      </dgm:prSet>
      <dgm:spPr/>
      <dgm:t>
        <a:bodyPr/>
        <a:lstStyle/>
        <a:p>
          <a:endParaRPr lang="zh-CN" altLang="en-US"/>
        </a:p>
      </dgm:t>
    </dgm:pt>
    <dgm:pt modelId="{6CC50090-6770-4E81-ACBA-F994DEF2424D}" type="pres">
      <dgm:prSet presAssocID="{4178EBA1-1C22-4663-BAA1-A663BDF14405}" presName="parentText" presStyleLbl="node1" presStyleIdx="0" presStyleCnt="2" custScaleX="23864" custScaleY="34490" custLinFactNeighborX="-35459" custLinFactNeighborY="-79">
        <dgm:presLayoutVars>
          <dgm:chMax val="0"/>
          <dgm:bulletEnabled val="1"/>
        </dgm:presLayoutVars>
      </dgm:prSet>
      <dgm:spPr/>
      <dgm:t>
        <a:bodyPr/>
        <a:lstStyle/>
        <a:p>
          <a:endParaRPr lang="zh-CN" altLang="en-US"/>
        </a:p>
      </dgm:t>
    </dgm:pt>
    <dgm:pt modelId="{31C5FFFB-6A21-4031-B12C-27ECFD5E82F8}" type="pres">
      <dgm:prSet presAssocID="{4178EBA1-1C22-4663-BAA1-A663BDF14405}" presName="childText" presStyleLbl="revTx" presStyleIdx="0" presStyleCnt="2" custScaleX="100000" custLinFactNeighborX="-893">
        <dgm:presLayoutVars>
          <dgm:bulletEnabled val="1"/>
        </dgm:presLayoutVars>
      </dgm:prSet>
      <dgm:spPr/>
      <dgm:t>
        <a:bodyPr/>
        <a:lstStyle/>
        <a:p>
          <a:endParaRPr lang="zh-CN" altLang="en-US"/>
        </a:p>
      </dgm:t>
    </dgm:pt>
    <dgm:pt modelId="{7B5CA182-B152-4859-847F-C2ACFC715A9A}" type="pres">
      <dgm:prSet presAssocID="{F1B2DEB5-FC4C-4E3C-8B68-4DA685F6547C}" presName="parentText" presStyleLbl="node1" presStyleIdx="1" presStyleCnt="2" custScaleX="36999" custScaleY="31860" custLinFactNeighborX="-28743" custLinFactNeighborY="-1692">
        <dgm:presLayoutVars>
          <dgm:chMax val="0"/>
          <dgm:bulletEnabled val="1"/>
        </dgm:presLayoutVars>
      </dgm:prSet>
      <dgm:spPr/>
      <dgm:t>
        <a:bodyPr/>
        <a:lstStyle/>
        <a:p>
          <a:endParaRPr lang="zh-CN" altLang="en-US"/>
        </a:p>
      </dgm:t>
    </dgm:pt>
    <dgm:pt modelId="{CB84337E-32E3-4F10-BF0D-5A6C49C5E94B}" type="pres">
      <dgm:prSet presAssocID="{F1B2DEB5-FC4C-4E3C-8B68-4DA685F6547C}" presName="childText" presStyleLbl="revTx" presStyleIdx="1" presStyleCnt="2">
        <dgm:presLayoutVars>
          <dgm:bulletEnabled val="1"/>
        </dgm:presLayoutVars>
      </dgm:prSet>
      <dgm:spPr/>
      <dgm:t>
        <a:bodyPr/>
        <a:lstStyle/>
        <a:p>
          <a:endParaRPr lang="zh-CN" altLang="en-US"/>
        </a:p>
      </dgm:t>
    </dgm:pt>
  </dgm:ptLst>
  <dgm:cxnLst>
    <dgm:cxn modelId="{72BEC41C-F5B6-4311-99F2-2C917A47E085}" srcId="{3222F451-CC2B-4DAB-980B-9467692103ED}" destId="{F1B2DEB5-FC4C-4E3C-8B68-4DA685F6547C}" srcOrd="1" destOrd="0" parTransId="{C27ED55E-DCC0-4EC0-BFA9-88EF3C88D3C9}" sibTransId="{388CBE54-F010-4E08-98D0-FEBE208DC4A6}"/>
    <dgm:cxn modelId="{D9BCC5AF-38E4-4390-8E08-BB6D60790DE3}" srcId="{4178EBA1-1C22-4663-BAA1-A663BDF14405}" destId="{C71DFEE0-365E-4CAB-BE55-306B8DC10E12}" srcOrd="2" destOrd="0" parTransId="{9A11C844-894F-42EC-9BA6-CB05C44A4AC5}" sibTransId="{A368FEED-E3A2-447C-9D84-8FA5133467CF}"/>
    <dgm:cxn modelId="{8D817118-C9FD-4C50-A8F0-BD478267EEC7}" srcId="{4178EBA1-1C22-4663-BAA1-A663BDF14405}" destId="{0887BA33-6400-471C-9488-8B757F021FA1}" srcOrd="3" destOrd="0" parTransId="{75D37BF4-8EF7-4EBF-99EB-A44928E32419}" sibTransId="{946163B9-E8B2-4151-8789-09FC82BFD2FF}"/>
    <dgm:cxn modelId="{0DD873A5-1CAB-4A20-8045-732F832ED266}" srcId="{4178EBA1-1C22-4663-BAA1-A663BDF14405}" destId="{A503DEB0-E290-486E-AD17-B351A5EF0050}" srcOrd="0" destOrd="0" parTransId="{0D43701D-655C-4F4D-B06E-62AB89B9193B}" sibTransId="{0C23AE37-8FDA-47FE-8F88-B28A7376CFEC}"/>
    <dgm:cxn modelId="{60341DC3-B243-4CED-9D07-A90AB03FEEA4}" srcId="{4178EBA1-1C22-4663-BAA1-A663BDF14405}" destId="{A58EBDF1-3785-461E-9C51-8FD1AC0BAF24}" srcOrd="6" destOrd="0" parTransId="{6705A4E9-45DE-493B-814E-19D188BA498C}" sibTransId="{1EBF9415-A839-43AB-A697-4505A3B6A021}"/>
    <dgm:cxn modelId="{30A61E58-40EF-4F05-AACB-6161C4346DB2}" type="presOf" srcId="{3222F451-CC2B-4DAB-980B-9467692103ED}" destId="{3F5F97C9-A565-4F31-B022-92F67A910A11}" srcOrd="0" destOrd="0" presId="urn:microsoft.com/office/officeart/2005/8/layout/vList2"/>
    <dgm:cxn modelId="{2EEE81F1-05F7-42BE-8345-A6D70322726E}" type="presOf" srcId="{508E3704-AB51-4AF2-8DA9-9C42002C021A}" destId="{31C5FFFB-6A21-4031-B12C-27ECFD5E82F8}" srcOrd="0" destOrd="5" presId="urn:microsoft.com/office/officeart/2005/8/layout/vList2"/>
    <dgm:cxn modelId="{D4326DB1-2072-478F-8FDA-1EB54F917464}" srcId="{3222F451-CC2B-4DAB-980B-9467692103ED}" destId="{4178EBA1-1C22-4663-BAA1-A663BDF14405}" srcOrd="0" destOrd="0" parTransId="{15EEC84F-FA88-4526-B346-486C6CE27501}" sibTransId="{32629CA9-BE5D-4ABA-B457-036DCF4DC244}"/>
    <dgm:cxn modelId="{C3804DB5-4B79-4755-80E9-067486AF80EC}" type="presOf" srcId="{0887BA33-6400-471C-9488-8B757F021FA1}" destId="{31C5FFFB-6A21-4031-B12C-27ECFD5E82F8}" srcOrd="0" destOrd="3" presId="urn:microsoft.com/office/officeart/2005/8/layout/vList2"/>
    <dgm:cxn modelId="{A9090B40-AA5E-445D-979A-84537270A6CA}" type="presOf" srcId="{3A0E50CC-73BA-4F0A-84AE-282E84791764}" destId="{31C5FFFB-6A21-4031-B12C-27ECFD5E82F8}" srcOrd="0" destOrd="4" presId="urn:microsoft.com/office/officeart/2005/8/layout/vList2"/>
    <dgm:cxn modelId="{CC6FCC6D-1097-4F8B-B120-E16FE5C62796}" type="presOf" srcId="{C71DFEE0-365E-4CAB-BE55-306B8DC10E12}" destId="{31C5FFFB-6A21-4031-B12C-27ECFD5E82F8}" srcOrd="0" destOrd="2" presId="urn:microsoft.com/office/officeart/2005/8/layout/vList2"/>
    <dgm:cxn modelId="{E86A3EC8-2C7C-4C87-B6EB-FC9BDE118288}" srcId="{4178EBA1-1C22-4663-BAA1-A663BDF14405}" destId="{508E3704-AB51-4AF2-8DA9-9C42002C021A}" srcOrd="5" destOrd="0" parTransId="{D6E71657-4935-4DD7-BEAE-4A9B4903D2DB}" sibTransId="{6D77A8A1-ED4B-4BFC-9474-C3BAB25B889E}"/>
    <dgm:cxn modelId="{B5DA8936-630B-4B28-A012-3558738EAEE9}" type="presOf" srcId="{A58EBDF1-3785-461E-9C51-8FD1AC0BAF24}" destId="{31C5FFFB-6A21-4031-B12C-27ECFD5E82F8}" srcOrd="0" destOrd="6" presId="urn:microsoft.com/office/officeart/2005/8/layout/vList2"/>
    <dgm:cxn modelId="{294ECFC1-9E13-47A0-BA11-5CF8C010DE7E}" type="presOf" srcId="{AE20CDF4-1E60-4CD5-BC6C-4FE0285FB851}" destId="{31C5FFFB-6A21-4031-B12C-27ECFD5E82F8}" srcOrd="0" destOrd="1" presId="urn:microsoft.com/office/officeart/2005/8/layout/vList2"/>
    <dgm:cxn modelId="{C25FB384-918A-4856-91CA-473B9E520C38}" type="presOf" srcId="{F1B2DEB5-FC4C-4E3C-8B68-4DA685F6547C}" destId="{7B5CA182-B152-4859-847F-C2ACFC715A9A}" srcOrd="0" destOrd="0" presId="urn:microsoft.com/office/officeart/2005/8/layout/vList2"/>
    <dgm:cxn modelId="{FA0300A3-0DAE-450F-B611-9C7913D9E142}" srcId="{F1B2DEB5-FC4C-4E3C-8B68-4DA685F6547C}" destId="{E05C3904-80B9-4152-8B44-2E7E0BA6DE40}" srcOrd="0" destOrd="0" parTransId="{90BA5D8E-4531-4A92-B4AE-B3F1E2B73063}" sibTransId="{D6E6E0FD-658E-4C3E-B429-33D986C06728}"/>
    <dgm:cxn modelId="{B2C595BE-E6DA-4B17-AA36-203D117175AB}" srcId="{4178EBA1-1C22-4663-BAA1-A663BDF14405}" destId="{AE20CDF4-1E60-4CD5-BC6C-4FE0285FB851}" srcOrd="1" destOrd="0" parTransId="{047DBB51-D1FD-4B03-96E2-A5EEBB279949}" sibTransId="{F52F0BED-FBB3-4D88-BAD7-C0823E4F6AF4}"/>
    <dgm:cxn modelId="{7780FB4A-52C5-442B-9F1A-16F6F95157A2}" srcId="{4178EBA1-1C22-4663-BAA1-A663BDF14405}" destId="{3A0E50CC-73BA-4F0A-84AE-282E84791764}" srcOrd="4" destOrd="0" parTransId="{7CC0524B-87B6-4EB8-9205-CF5A8FBF9D3B}" sibTransId="{308F8576-6A06-42E4-ADDE-7F647E1AA6CB}"/>
    <dgm:cxn modelId="{F812EE3B-A894-417B-8BA7-CC02E4C862D4}" type="presOf" srcId="{A503DEB0-E290-486E-AD17-B351A5EF0050}" destId="{31C5FFFB-6A21-4031-B12C-27ECFD5E82F8}" srcOrd="0" destOrd="0" presId="urn:microsoft.com/office/officeart/2005/8/layout/vList2"/>
    <dgm:cxn modelId="{F62A994F-12AD-453A-BBDA-17165C52F45B}" type="presOf" srcId="{E05C3904-80B9-4152-8B44-2E7E0BA6DE40}" destId="{CB84337E-32E3-4F10-BF0D-5A6C49C5E94B}" srcOrd="0" destOrd="0" presId="urn:microsoft.com/office/officeart/2005/8/layout/vList2"/>
    <dgm:cxn modelId="{467F6A02-2696-43B6-9D4F-4B316E45712E}" type="presOf" srcId="{4178EBA1-1C22-4663-BAA1-A663BDF14405}" destId="{6CC50090-6770-4E81-ACBA-F994DEF2424D}" srcOrd="0" destOrd="0" presId="urn:microsoft.com/office/officeart/2005/8/layout/vList2"/>
    <dgm:cxn modelId="{C1808204-7884-446A-BCF5-990923DEA945}" type="presParOf" srcId="{3F5F97C9-A565-4F31-B022-92F67A910A11}" destId="{6CC50090-6770-4E81-ACBA-F994DEF2424D}" srcOrd="0" destOrd="0" presId="urn:microsoft.com/office/officeart/2005/8/layout/vList2"/>
    <dgm:cxn modelId="{D65F1A83-D907-42EA-A518-A098B771EBCA}" type="presParOf" srcId="{3F5F97C9-A565-4F31-B022-92F67A910A11}" destId="{31C5FFFB-6A21-4031-B12C-27ECFD5E82F8}" srcOrd="1" destOrd="0" presId="urn:microsoft.com/office/officeart/2005/8/layout/vList2"/>
    <dgm:cxn modelId="{76EBEA34-3CE3-49B2-854C-AC11A11CCAD0}" type="presParOf" srcId="{3F5F97C9-A565-4F31-B022-92F67A910A11}" destId="{7B5CA182-B152-4859-847F-C2ACFC715A9A}" srcOrd="2" destOrd="0" presId="urn:microsoft.com/office/officeart/2005/8/layout/vList2"/>
    <dgm:cxn modelId="{1D76AB91-11D4-47C5-A49E-FBDA8DE890E6}" type="presParOf" srcId="{3F5F97C9-A565-4F31-B022-92F67A910A11}" destId="{CB84337E-32E3-4F10-BF0D-5A6C49C5E94B}"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497820" cy="4211951"/>
        <a:chOff x="0" y="0"/>
        <a:chExt cx="6497820" cy="4211951"/>
      </a:xfrm>
    </dsp:grpSpPr>
    <dsp:sp modelId="{49D625E4-4ED4-41A0-A0F4-33574998417E}">
      <dsp:nvSpPr>
        <dsp:cNvPr id="4" name="任意多边形 3"/>
        <dsp:cNvSpPr/>
      </dsp:nvSpPr>
      <dsp:spPr bwMode="white">
        <a:xfrm>
          <a:off x="581210" y="1599985"/>
          <a:ext cx="381274" cy="1011980"/>
        </a:xfrm>
        <a:custGeom>
          <a:avLst/>
          <a:gdLst/>
          <a:ahLst/>
          <a:cxnLst/>
          <a:pathLst>
            <a:path w="600" h="1594">
              <a:moveTo>
                <a:pt x="0" y="1594"/>
              </a:moveTo>
              <a:lnTo>
                <a:pt x="300" y="1594"/>
              </a:lnTo>
              <a:lnTo>
                <a:pt x="300" y="0"/>
              </a:lnTo>
              <a:lnTo>
                <a:pt x="600" y="0"/>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0"/>
          </a:lvl1pPr>
          <a:lvl2pPr marL="285750" indent="-285750" algn="ctr">
            <a:defRPr sz="3900"/>
          </a:lvl2pPr>
          <a:lvl3pPr marL="571500" indent="-285750" algn="ctr">
            <a:defRPr sz="3900"/>
          </a:lvl3pPr>
          <a:lvl4pPr marL="857250" indent="-285750" algn="ctr">
            <a:defRPr sz="3900"/>
          </a:lvl4pPr>
          <a:lvl5pPr marL="1143000" indent="-285750" algn="ctr">
            <a:defRPr sz="3900"/>
          </a:lvl5pPr>
          <a:lvl6pPr marL="1428750" indent="-285750" algn="ctr">
            <a:defRPr sz="3900"/>
          </a:lvl6pPr>
          <a:lvl7pPr marL="1714500" indent="-285750" algn="ctr">
            <a:defRPr sz="3900"/>
          </a:lvl7pPr>
          <a:lvl8pPr marL="2000250" indent="-285750" algn="ctr">
            <a:defRPr sz="3900"/>
          </a:lvl8pPr>
          <a:lvl9pPr marL="2286000" indent="-285750" algn="ctr">
            <a:defRPr sz="3900"/>
          </a:lvl9pPr>
        </a:lstStyle>
        <a:p>
          <a:pPr lvl="0">
            <a:lnSpc>
              <a:spcPct val="100000"/>
            </a:lnSpc>
            <a:spcBef>
              <a:spcPct val="0"/>
            </a:spcBef>
            <a:spcAft>
              <a:spcPct val="35000"/>
            </a:spcAft>
          </a:pPr>
          <a:endParaRPr lang="zh-CN" altLang="en-US">
            <a:solidFill>
              <a:schemeClr val="tx1"/>
            </a:solidFill>
          </a:endParaRPr>
        </a:p>
      </dsp:txBody>
      <dsp:txXfrm>
        <a:off x="581210" y="1599985"/>
        <a:ext cx="381274" cy="1011980"/>
      </dsp:txXfrm>
    </dsp:sp>
    <dsp:sp modelId="{079181AF-7056-407A-9FEC-3CB5263D63BE}">
      <dsp:nvSpPr>
        <dsp:cNvPr id="6" name="任意多边形 5"/>
        <dsp:cNvSpPr/>
      </dsp:nvSpPr>
      <dsp:spPr bwMode="white">
        <a:xfrm>
          <a:off x="2868854" y="335010"/>
          <a:ext cx="381274" cy="1264975"/>
        </a:xfrm>
        <a:custGeom>
          <a:avLst/>
          <a:gdLst/>
          <a:ahLst/>
          <a:cxnLst/>
          <a:pathLst>
            <a:path w="600" h="1992">
              <a:moveTo>
                <a:pt x="0" y="1992"/>
              </a:moveTo>
              <a:lnTo>
                <a:pt x="300" y="1992"/>
              </a:lnTo>
              <a:lnTo>
                <a:pt x="300" y="0"/>
              </a:lnTo>
              <a:lnTo>
                <a:pt x="600" y="0"/>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5000"/>
          </a:lvl1pPr>
          <a:lvl2pPr marL="285750" indent="-285750" algn="ctr">
            <a:defRPr sz="3900"/>
          </a:lvl2pPr>
          <a:lvl3pPr marL="571500" indent="-285750" algn="ctr">
            <a:defRPr sz="3900"/>
          </a:lvl3pPr>
          <a:lvl4pPr marL="857250" indent="-285750" algn="ctr">
            <a:defRPr sz="3900"/>
          </a:lvl4pPr>
          <a:lvl5pPr marL="1143000" indent="-285750" algn="ctr">
            <a:defRPr sz="3900"/>
          </a:lvl5pPr>
          <a:lvl6pPr marL="1428750" indent="-285750" algn="ctr">
            <a:defRPr sz="3900"/>
          </a:lvl6pPr>
          <a:lvl7pPr marL="1714500" indent="-285750" algn="ctr">
            <a:defRPr sz="3900"/>
          </a:lvl7pPr>
          <a:lvl8pPr marL="2000250" indent="-285750" algn="ctr">
            <a:defRPr sz="3900"/>
          </a:lvl8pPr>
          <a:lvl9pPr marL="2286000" indent="-285750" algn="ctr">
            <a:defRPr sz="3900"/>
          </a:lvl9pPr>
        </a:lstStyle>
        <a:p>
          <a:pPr lvl="0">
            <a:lnSpc>
              <a:spcPct val="100000"/>
            </a:lnSpc>
            <a:spcBef>
              <a:spcPct val="0"/>
            </a:spcBef>
            <a:spcAft>
              <a:spcPct val="35000"/>
            </a:spcAft>
          </a:pPr>
          <a:endParaRPr lang="zh-CN" altLang="en-US">
            <a:solidFill>
              <a:schemeClr val="tx1"/>
            </a:solidFill>
          </a:endParaRPr>
        </a:p>
      </dsp:txBody>
      <dsp:txXfrm>
        <a:off x="2868854" y="335010"/>
        <a:ext cx="381274" cy="1264975"/>
      </dsp:txXfrm>
    </dsp:sp>
    <dsp:sp modelId="{60D72DD7-17BA-4B3D-A475-BA33CD4A11FF}">
      <dsp:nvSpPr>
        <dsp:cNvPr id="8" name="任意多边形 7"/>
        <dsp:cNvSpPr/>
      </dsp:nvSpPr>
      <dsp:spPr bwMode="white">
        <a:xfrm>
          <a:off x="2868854" y="841000"/>
          <a:ext cx="381274" cy="758985"/>
        </a:xfrm>
        <a:custGeom>
          <a:avLst/>
          <a:gdLst/>
          <a:ahLst/>
          <a:cxnLst/>
          <a:pathLst>
            <a:path w="600" h="1195">
              <a:moveTo>
                <a:pt x="0" y="1195"/>
              </a:moveTo>
              <a:lnTo>
                <a:pt x="300" y="1195"/>
              </a:lnTo>
              <a:lnTo>
                <a:pt x="300" y="0"/>
              </a:lnTo>
              <a:lnTo>
                <a:pt x="600" y="0"/>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4900"/>
          </a:lvl1pPr>
          <a:lvl2pPr marL="285750" indent="-285750" algn="ctr">
            <a:defRPr sz="3800"/>
          </a:lvl2pPr>
          <a:lvl3pPr marL="571500" indent="-285750" algn="ctr">
            <a:defRPr sz="3800"/>
          </a:lvl3pPr>
          <a:lvl4pPr marL="857250" indent="-285750" algn="ctr">
            <a:defRPr sz="3800"/>
          </a:lvl4pPr>
          <a:lvl5pPr marL="1143000" indent="-285750" algn="ctr">
            <a:defRPr sz="3800"/>
          </a:lvl5pPr>
          <a:lvl6pPr marL="1428750" indent="-285750" algn="ctr">
            <a:defRPr sz="3800"/>
          </a:lvl6pPr>
          <a:lvl7pPr marL="1714500" indent="-285750" algn="ctr">
            <a:defRPr sz="3800"/>
          </a:lvl7pPr>
          <a:lvl8pPr marL="2000250" indent="-285750" algn="ctr">
            <a:defRPr sz="3800"/>
          </a:lvl8pPr>
          <a:lvl9pPr marL="2286000" indent="-285750" algn="ctr">
            <a:defRPr sz="3800"/>
          </a:lvl9pPr>
        </a:lstStyle>
        <a:p>
          <a:pPr lvl="0">
            <a:lnSpc>
              <a:spcPct val="100000"/>
            </a:lnSpc>
            <a:spcBef>
              <a:spcPct val="0"/>
            </a:spcBef>
            <a:spcAft>
              <a:spcPct val="35000"/>
            </a:spcAft>
          </a:pPr>
          <a:endParaRPr lang="zh-CN" altLang="en-US">
            <a:solidFill>
              <a:schemeClr val="tx1"/>
            </a:solidFill>
          </a:endParaRPr>
        </a:p>
      </dsp:txBody>
      <dsp:txXfrm>
        <a:off x="2868854" y="841000"/>
        <a:ext cx="381274" cy="758985"/>
      </dsp:txXfrm>
    </dsp:sp>
    <dsp:sp modelId="{2B18228E-2CD4-4A2E-B474-FBD6ABD453C9}">
      <dsp:nvSpPr>
        <dsp:cNvPr id="10" name="任意多边形 9"/>
        <dsp:cNvSpPr/>
      </dsp:nvSpPr>
      <dsp:spPr bwMode="white">
        <a:xfrm>
          <a:off x="2868854" y="1346990"/>
          <a:ext cx="381274" cy="252995"/>
        </a:xfrm>
        <a:custGeom>
          <a:avLst/>
          <a:gdLst/>
          <a:ahLst/>
          <a:cxnLst/>
          <a:pathLst>
            <a:path w="600" h="398">
              <a:moveTo>
                <a:pt x="0" y="398"/>
              </a:moveTo>
              <a:lnTo>
                <a:pt x="300" y="398"/>
              </a:lnTo>
              <a:lnTo>
                <a:pt x="300" y="0"/>
              </a:lnTo>
              <a:lnTo>
                <a:pt x="600" y="0"/>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zh-CN" altLang="en-US">
            <a:solidFill>
              <a:schemeClr val="tx1"/>
            </a:solidFill>
          </a:endParaRPr>
        </a:p>
      </dsp:txBody>
      <dsp:txXfrm>
        <a:off x="2868854" y="1346990"/>
        <a:ext cx="381274" cy="252995"/>
      </dsp:txXfrm>
    </dsp:sp>
    <dsp:sp modelId="{ED1A41C1-55CB-4023-8745-F41A93130EDA}">
      <dsp:nvSpPr>
        <dsp:cNvPr id="12" name="任意多边形 11"/>
        <dsp:cNvSpPr/>
      </dsp:nvSpPr>
      <dsp:spPr bwMode="white">
        <a:xfrm>
          <a:off x="2868854" y="1599985"/>
          <a:ext cx="381274" cy="252995"/>
        </a:xfrm>
        <a:custGeom>
          <a:avLst/>
          <a:gdLst/>
          <a:ahLst/>
          <a:cxnLst/>
          <a:pathLst>
            <a:path w="600" h="398">
              <a:moveTo>
                <a:pt x="0" y="0"/>
              </a:moveTo>
              <a:lnTo>
                <a:pt x="300" y="0"/>
              </a:lnTo>
              <a:lnTo>
                <a:pt x="300" y="398"/>
              </a:lnTo>
              <a:lnTo>
                <a:pt x="600" y="398"/>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zh-CN" altLang="en-US">
            <a:solidFill>
              <a:schemeClr val="tx1"/>
            </a:solidFill>
          </a:endParaRPr>
        </a:p>
      </dsp:txBody>
      <dsp:txXfrm>
        <a:off x="2868854" y="1599985"/>
        <a:ext cx="381274" cy="252995"/>
      </dsp:txXfrm>
    </dsp:sp>
    <dsp:sp modelId="{86969229-6E9A-4F51-8A1B-C721657AD946}">
      <dsp:nvSpPr>
        <dsp:cNvPr id="14" name="任意多边形 13"/>
        <dsp:cNvSpPr/>
      </dsp:nvSpPr>
      <dsp:spPr bwMode="white">
        <a:xfrm>
          <a:off x="2868854" y="1599985"/>
          <a:ext cx="381274" cy="758985"/>
        </a:xfrm>
        <a:custGeom>
          <a:avLst/>
          <a:gdLst/>
          <a:ahLst/>
          <a:cxnLst/>
          <a:pathLst>
            <a:path w="600" h="1195">
              <a:moveTo>
                <a:pt x="0" y="0"/>
              </a:moveTo>
              <a:lnTo>
                <a:pt x="300" y="0"/>
              </a:lnTo>
              <a:lnTo>
                <a:pt x="300" y="1195"/>
              </a:lnTo>
              <a:lnTo>
                <a:pt x="600" y="1195"/>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4900"/>
          </a:lvl1pPr>
          <a:lvl2pPr marL="285750" indent="-285750" algn="ctr">
            <a:defRPr sz="3800"/>
          </a:lvl2pPr>
          <a:lvl3pPr marL="571500" indent="-285750" algn="ctr">
            <a:defRPr sz="3800"/>
          </a:lvl3pPr>
          <a:lvl4pPr marL="857250" indent="-285750" algn="ctr">
            <a:defRPr sz="3800"/>
          </a:lvl4pPr>
          <a:lvl5pPr marL="1143000" indent="-285750" algn="ctr">
            <a:defRPr sz="3800"/>
          </a:lvl5pPr>
          <a:lvl6pPr marL="1428750" indent="-285750" algn="ctr">
            <a:defRPr sz="3800"/>
          </a:lvl6pPr>
          <a:lvl7pPr marL="1714500" indent="-285750" algn="ctr">
            <a:defRPr sz="3800"/>
          </a:lvl7pPr>
          <a:lvl8pPr marL="2000250" indent="-285750" algn="ctr">
            <a:defRPr sz="3800"/>
          </a:lvl8pPr>
          <a:lvl9pPr marL="2286000" indent="-285750" algn="ctr">
            <a:defRPr sz="3800"/>
          </a:lvl9pPr>
        </a:lstStyle>
        <a:p>
          <a:pPr lvl="0">
            <a:lnSpc>
              <a:spcPct val="100000"/>
            </a:lnSpc>
            <a:spcBef>
              <a:spcPct val="0"/>
            </a:spcBef>
            <a:spcAft>
              <a:spcPct val="35000"/>
            </a:spcAft>
          </a:pPr>
          <a:endParaRPr lang="zh-CN" altLang="en-US">
            <a:solidFill>
              <a:schemeClr val="tx1"/>
            </a:solidFill>
          </a:endParaRPr>
        </a:p>
      </dsp:txBody>
      <dsp:txXfrm>
        <a:off x="2868854" y="1599985"/>
        <a:ext cx="381274" cy="758985"/>
      </dsp:txXfrm>
    </dsp:sp>
    <dsp:sp modelId="{3606FA10-C1AB-4EB4-9B6A-75FC21EE1656}">
      <dsp:nvSpPr>
        <dsp:cNvPr id="16" name="任意多边形 15"/>
        <dsp:cNvSpPr/>
      </dsp:nvSpPr>
      <dsp:spPr bwMode="white">
        <a:xfrm>
          <a:off x="2868854" y="1599985"/>
          <a:ext cx="381274" cy="1264975"/>
        </a:xfrm>
        <a:custGeom>
          <a:avLst/>
          <a:gdLst/>
          <a:ahLst/>
          <a:cxnLst/>
          <a:pathLst>
            <a:path w="600" h="1992">
              <a:moveTo>
                <a:pt x="0" y="0"/>
              </a:moveTo>
              <a:lnTo>
                <a:pt x="300" y="0"/>
              </a:lnTo>
              <a:lnTo>
                <a:pt x="300" y="1992"/>
              </a:lnTo>
              <a:lnTo>
                <a:pt x="600" y="1992"/>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5000"/>
          </a:lvl1pPr>
          <a:lvl2pPr marL="285750" indent="-285750" algn="ctr">
            <a:defRPr sz="3900"/>
          </a:lvl2pPr>
          <a:lvl3pPr marL="571500" indent="-285750" algn="ctr">
            <a:defRPr sz="3900"/>
          </a:lvl3pPr>
          <a:lvl4pPr marL="857250" indent="-285750" algn="ctr">
            <a:defRPr sz="3900"/>
          </a:lvl4pPr>
          <a:lvl5pPr marL="1143000" indent="-285750" algn="ctr">
            <a:defRPr sz="3900"/>
          </a:lvl5pPr>
          <a:lvl6pPr marL="1428750" indent="-285750" algn="ctr">
            <a:defRPr sz="3900"/>
          </a:lvl6pPr>
          <a:lvl7pPr marL="1714500" indent="-285750" algn="ctr">
            <a:defRPr sz="3900"/>
          </a:lvl7pPr>
          <a:lvl8pPr marL="2000250" indent="-285750" algn="ctr">
            <a:defRPr sz="3900"/>
          </a:lvl8pPr>
          <a:lvl9pPr marL="2286000" indent="-285750" algn="ctr">
            <a:defRPr sz="3900"/>
          </a:lvl9pPr>
        </a:lstStyle>
        <a:p>
          <a:pPr lvl="0">
            <a:lnSpc>
              <a:spcPct val="100000"/>
            </a:lnSpc>
            <a:spcBef>
              <a:spcPct val="0"/>
            </a:spcBef>
            <a:spcAft>
              <a:spcPct val="35000"/>
            </a:spcAft>
          </a:pPr>
          <a:endParaRPr lang="zh-CN" altLang="en-US">
            <a:solidFill>
              <a:schemeClr val="tx1"/>
            </a:solidFill>
          </a:endParaRPr>
        </a:p>
      </dsp:txBody>
      <dsp:txXfrm>
        <a:off x="2868854" y="1599985"/>
        <a:ext cx="381274" cy="1264975"/>
      </dsp:txXfrm>
    </dsp:sp>
    <dsp:sp modelId="{48F31204-E8D3-42F9-83E1-3ABB82F1989C}">
      <dsp:nvSpPr>
        <dsp:cNvPr id="18" name="任意多边形 17"/>
        <dsp:cNvSpPr/>
      </dsp:nvSpPr>
      <dsp:spPr bwMode="white">
        <a:xfrm>
          <a:off x="581210" y="2611966"/>
          <a:ext cx="381274" cy="1011980"/>
        </a:xfrm>
        <a:custGeom>
          <a:avLst/>
          <a:gdLst/>
          <a:ahLst/>
          <a:cxnLst/>
          <a:pathLst>
            <a:path w="600" h="1594">
              <a:moveTo>
                <a:pt x="0" y="0"/>
              </a:moveTo>
              <a:lnTo>
                <a:pt x="300" y="0"/>
              </a:lnTo>
              <a:lnTo>
                <a:pt x="300" y="1594"/>
              </a:lnTo>
              <a:lnTo>
                <a:pt x="600" y="1594"/>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0"/>
          </a:lvl1pPr>
          <a:lvl2pPr marL="285750" indent="-285750" algn="ctr">
            <a:defRPr sz="3900"/>
          </a:lvl2pPr>
          <a:lvl3pPr marL="571500" indent="-285750" algn="ctr">
            <a:defRPr sz="3900"/>
          </a:lvl3pPr>
          <a:lvl4pPr marL="857250" indent="-285750" algn="ctr">
            <a:defRPr sz="3900"/>
          </a:lvl4pPr>
          <a:lvl5pPr marL="1143000" indent="-285750" algn="ctr">
            <a:defRPr sz="3900"/>
          </a:lvl5pPr>
          <a:lvl6pPr marL="1428750" indent="-285750" algn="ctr">
            <a:defRPr sz="3900"/>
          </a:lvl6pPr>
          <a:lvl7pPr marL="1714500" indent="-285750" algn="ctr">
            <a:defRPr sz="3900"/>
          </a:lvl7pPr>
          <a:lvl8pPr marL="2000250" indent="-285750" algn="ctr">
            <a:defRPr sz="3900"/>
          </a:lvl8pPr>
          <a:lvl9pPr marL="2286000" indent="-285750" algn="ctr">
            <a:defRPr sz="3900"/>
          </a:lvl9pPr>
        </a:lstStyle>
        <a:p>
          <a:pPr lvl="0">
            <a:lnSpc>
              <a:spcPct val="100000"/>
            </a:lnSpc>
            <a:spcBef>
              <a:spcPct val="0"/>
            </a:spcBef>
            <a:spcAft>
              <a:spcPct val="35000"/>
            </a:spcAft>
          </a:pPr>
          <a:endParaRPr lang="zh-CN" altLang="en-US">
            <a:solidFill>
              <a:schemeClr val="tx1"/>
            </a:solidFill>
          </a:endParaRPr>
        </a:p>
      </dsp:txBody>
      <dsp:txXfrm>
        <a:off x="581210" y="2611966"/>
        <a:ext cx="381274" cy="1011980"/>
      </dsp:txXfrm>
    </dsp:sp>
    <dsp:sp modelId="{AEAD84FF-3AF0-4180-966C-B95688E3FF8D}">
      <dsp:nvSpPr>
        <dsp:cNvPr id="20" name="任意多边形 19"/>
        <dsp:cNvSpPr/>
      </dsp:nvSpPr>
      <dsp:spPr bwMode="white">
        <a:xfrm>
          <a:off x="2868854" y="3370951"/>
          <a:ext cx="381274" cy="252995"/>
        </a:xfrm>
        <a:custGeom>
          <a:avLst/>
          <a:gdLst/>
          <a:ahLst/>
          <a:cxnLst/>
          <a:pathLst>
            <a:path w="600" h="398">
              <a:moveTo>
                <a:pt x="0" y="398"/>
              </a:moveTo>
              <a:lnTo>
                <a:pt x="300" y="398"/>
              </a:lnTo>
              <a:lnTo>
                <a:pt x="300" y="0"/>
              </a:lnTo>
              <a:lnTo>
                <a:pt x="600" y="0"/>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zh-CN" altLang="en-US">
            <a:solidFill>
              <a:schemeClr val="tx1"/>
            </a:solidFill>
          </a:endParaRPr>
        </a:p>
      </dsp:txBody>
      <dsp:txXfrm>
        <a:off x="2868854" y="3370951"/>
        <a:ext cx="381274" cy="252995"/>
      </dsp:txXfrm>
    </dsp:sp>
    <dsp:sp modelId="{BD1E7CF1-DBAE-44AF-883C-1872EECA1633}">
      <dsp:nvSpPr>
        <dsp:cNvPr id="22" name="任意多边形 21"/>
        <dsp:cNvSpPr/>
      </dsp:nvSpPr>
      <dsp:spPr bwMode="white">
        <a:xfrm>
          <a:off x="2868854" y="3623946"/>
          <a:ext cx="381274" cy="252995"/>
        </a:xfrm>
        <a:custGeom>
          <a:avLst/>
          <a:gdLst/>
          <a:ahLst/>
          <a:cxnLst/>
          <a:pathLst>
            <a:path w="600" h="398">
              <a:moveTo>
                <a:pt x="0" y="0"/>
              </a:moveTo>
              <a:lnTo>
                <a:pt x="300" y="0"/>
              </a:lnTo>
              <a:lnTo>
                <a:pt x="300" y="398"/>
              </a:lnTo>
              <a:lnTo>
                <a:pt x="600" y="398"/>
              </a:lnTo>
            </a:path>
          </a:pathLst>
        </a:custGeom>
      </dsp:spPr>
      <dsp:style>
        <a:lnRef idx="2">
          <a:schemeClr val="accent1">
            <a:shade val="80000"/>
          </a:schemeClr>
        </a:lnRef>
        <a:fillRef idx="0">
          <a:schemeClr val="accent1"/>
        </a:fillRef>
        <a:effectRef idx="0">
          <a:scrgbClr r="0" g="0" b="0"/>
        </a:effectRef>
        <a:fontRef idx="minor"/>
      </dsp:style>
      <dsp:txBody>
        <a:bodyPr lIns="12700" tIns="0" rIns="12700" bIns="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endParaRPr lang="zh-CN" altLang="en-US">
            <a:solidFill>
              <a:schemeClr val="tx1"/>
            </a:solidFill>
          </a:endParaRPr>
        </a:p>
      </dsp:txBody>
      <dsp:txXfrm>
        <a:off x="2868854" y="3623946"/>
        <a:ext cx="381274" cy="252995"/>
      </dsp:txXfrm>
    </dsp:sp>
    <dsp:sp modelId="{52EA32AF-7ECB-4C28-A506-31F996DE6629}">
      <dsp:nvSpPr>
        <dsp:cNvPr id="3" name="矩形 2"/>
        <dsp:cNvSpPr/>
      </dsp:nvSpPr>
      <dsp:spPr bwMode="white">
        <a:xfrm rot="16200000">
          <a:off x="-658588" y="2321360"/>
          <a:ext cx="1898386" cy="581210"/>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vert="vert" lIns="19050" tIns="19050" rIns="19050" bIns="1905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3000" dirty="0">
              <a:latin typeface="楷体" panose="02010609060101010101" pitchFamily="49" charset="-122"/>
              <a:ea typeface="楷体" panose="02010609060101010101" pitchFamily="49" charset="-122"/>
            </a:rPr>
            <a:t>合规义务</a:t>
          </a:r>
        </a:p>
      </dsp:txBody>
      <dsp:txXfrm rot="16200000">
        <a:off x="-658588" y="2321360"/>
        <a:ext cx="1898386" cy="581210"/>
      </dsp:txXfrm>
    </dsp:sp>
    <dsp:sp modelId="{E9D0ED58-16D6-431B-BE17-E1D39495822F}">
      <dsp:nvSpPr>
        <dsp:cNvPr id="5" name="矩形 4"/>
        <dsp:cNvSpPr/>
      </dsp:nvSpPr>
      <dsp:spPr bwMode="white">
        <a:xfrm>
          <a:off x="962484" y="1419642"/>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en-US" dirty="0">
              <a:latin typeface="Arial" panose="020B0604020202020204" pitchFamily="34" charset="0"/>
              <a:cs typeface="Arial" panose="020B0604020202020204" pitchFamily="34" charset="0"/>
            </a:rPr>
            <a:t>1</a:t>
          </a:r>
          <a:r>
            <a:rPr lang="en-US" dirty="0"/>
            <a:t>.</a:t>
          </a:r>
          <a:r>
            <a:rPr lang="zh-CN" dirty="0">
              <a:latin typeface="楷体" panose="02010609060101010101" pitchFamily="49" charset="-122"/>
              <a:ea typeface="楷体" panose="02010609060101010101" pitchFamily="49" charset="-122"/>
            </a:rPr>
            <a:t>强制要求</a:t>
          </a:r>
        </a:p>
      </dsp:txBody>
      <dsp:txXfrm>
        <a:off x="962484" y="1419642"/>
        <a:ext cx="1906370" cy="360688"/>
      </dsp:txXfrm>
    </dsp:sp>
    <dsp:sp modelId="{4058DE1B-9B64-4DFC-BB31-938467E20269}">
      <dsp:nvSpPr>
        <dsp:cNvPr id="7" name="矩形 6"/>
        <dsp:cNvSpPr/>
      </dsp:nvSpPr>
      <dsp:spPr bwMode="white">
        <a:xfrm>
          <a:off x="3250128" y="154666"/>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1</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法律法规</a:t>
          </a:r>
        </a:p>
      </dsp:txBody>
      <dsp:txXfrm>
        <a:off x="3250128" y="154666"/>
        <a:ext cx="1906370" cy="360688"/>
      </dsp:txXfrm>
    </dsp:sp>
    <dsp:sp modelId="{C0C7BDD4-3E64-4BD3-8825-632F61732240}">
      <dsp:nvSpPr>
        <dsp:cNvPr id="9" name="矩形 8"/>
        <dsp:cNvSpPr/>
      </dsp:nvSpPr>
      <dsp:spPr bwMode="white">
        <a:xfrm>
          <a:off x="3250128" y="660657"/>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2</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监管规定</a:t>
          </a:r>
        </a:p>
      </dsp:txBody>
      <dsp:txXfrm>
        <a:off x="3250128" y="660657"/>
        <a:ext cx="1906370" cy="360688"/>
      </dsp:txXfrm>
    </dsp:sp>
    <dsp:sp modelId="{8F2AFA6F-446E-480F-9E92-09A61D1A69CD}">
      <dsp:nvSpPr>
        <dsp:cNvPr id="11" name="矩形 10"/>
        <dsp:cNvSpPr/>
      </dsp:nvSpPr>
      <dsp:spPr bwMode="white">
        <a:xfrm>
          <a:off x="3250128" y="1166647"/>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t>（</a:t>
          </a:r>
          <a:r>
            <a:rPr lang="en-US" dirty="0">
              <a:latin typeface="Arial" panose="020B0604020202020204" pitchFamily="34" charset="0"/>
              <a:cs typeface="Arial" panose="020B0604020202020204" pitchFamily="34" charset="0"/>
            </a:rPr>
            <a:t>3</a:t>
          </a:r>
          <a:r>
            <a:rPr lang="zh-CN" dirty="0"/>
            <a:t>）</a:t>
          </a:r>
          <a:r>
            <a:rPr lang="zh-CN" dirty="0">
              <a:latin typeface="楷体" panose="02010609060101010101" pitchFamily="49" charset="-122"/>
              <a:ea typeface="楷体" panose="02010609060101010101" pitchFamily="49" charset="-122"/>
            </a:rPr>
            <a:t>行业准则</a:t>
          </a:r>
        </a:p>
      </dsp:txBody>
      <dsp:txXfrm>
        <a:off x="3250128" y="1166647"/>
        <a:ext cx="1906370" cy="360688"/>
      </dsp:txXfrm>
    </dsp:sp>
    <dsp:sp modelId="{79459355-100C-422C-AC46-D9FEFAD380BF}">
      <dsp:nvSpPr>
        <dsp:cNvPr id="13" name="矩形 12"/>
        <dsp:cNvSpPr/>
      </dsp:nvSpPr>
      <dsp:spPr bwMode="white">
        <a:xfrm>
          <a:off x="3250128" y="1672637"/>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t>（</a:t>
          </a:r>
          <a:r>
            <a:rPr lang="en-US" dirty="0">
              <a:latin typeface="Arial" panose="020B0604020202020204" pitchFamily="34" charset="0"/>
              <a:cs typeface="Arial" panose="020B0604020202020204" pitchFamily="34" charset="0"/>
            </a:rPr>
            <a:t>4</a:t>
          </a:r>
          <a:r>
            <a:rPr lang="zh-CN" dirty="0"/>
            <a:t>）</a:t>
          </a:r>
          <a:r>
            <a:rPr lang="zh-CN" dirty="0">
              <a:latin typeface="楷体" panose="02010609060101010101" pitchFamily="49" charset="-122"/>
              <a:ea typeface="楷体" panose="02010609060101010101" pitchFamily="49" charset="-122"/>
            </a:rPr>
            <a:t>商业惯例</a:t>
          </a:r>
        </a:p>
      </dsp:txBody>
      <dsp:txXfrm>
        <a:off x="3250128" y="1672637"/>
        <a:ext cx="1906370" cy="360688"/>
      </dsp:txXfrm>
    </dsp:sp>
    <dsp:sp modelId="{675B901D-611D-4258-AAF9-E699D5707415}">
      <dsp:nvSpPr>
        <dsp:cNvPr id="15" name="矩形 14"/>
        <dsp:cNvSpPr/>
      </dsp:nvSpPr>
      <dsp:spPr bwMode="white">
        <a:xfrm>
          <a:off x="3250128" y="2178627"/>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t>（</a:t>
          </a:r>
          <a:r>
            <a:rPr lang="en-US" dirty="0">
              <a:latin typeface="Arial" panose="020B0604020202020204" pitchFamily="34" charset="0"/>
              <a:cs typeface="Arial" panose="020B0604020202020204" pitchFamily="34" charset="0"/>
            </a:rPr>
            <a:t>5</a:t>
          </a:r>
          <a:r>
            <a:rPr lang="zh-CN" dirty="0"/>
            <a:t>）</a:t>
          </a:r>
          <a:r>
            <a:rPr lang="zh-CN" dirty="0">
              <a:latin typeface="楷体" panose="02010609060101010101" pitchFamily="49" charset="-122"/>
              <a:ea typeface="楷体" panose="02010609060101010101" pitchFamily="49" charset="-122"/>
            </a:rPr>
            <a:t>道德规范</a:t>
          </a:r>
        </a:p>
      </dsp:txBody>
      <dsp:txXfrm>
        <a:off x="3250128" y="2178627"/>
        <a:ext cx="1906370" cy="360688"/>
      </dsp:txXfrm>
    </dsp:sp>
    <dsp:sp modelId="{7E1AAC42-C27B-4AFE-9412-4B0200374789}">
      <dsp:nvSpPr>
        <dsp:cNvPr id="17" name="矩形 16"/>
        <dsp:cNvSpPr/>
      </dsp:nvSpPr>
      <dsp:spPr bwMode="white">
        <a:xfrm>
          <a:off x="3250128" y="2684617"/>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t>（</a:t>
          </a:r>
          <a:r>
            <a:rPr lang="en-US" dirty="0">
              <a:latin typeface="Arial" panose="020B0604020202020204" pitchFamily="34" charset="0"/>
              <a:cs typeface="Arial" panose="020B0604020202020204" pitchFamily="34" charset="0"/>
            </a:rPr>
            <a:t>6</a:t>
          </a:r>
          <a:r>
            <a:rPr lang="zh-CN" dirty="0"/>
            <a:t>）</a:t>
          </a:r>
          <a:r>
            <a:rPr lang="zh-CN" dirty="0">
              <a:latin typeface="楷体" panose="02010609060101010101" pitchFamily="49" charset="-122"/>
              <a:ea typeface="楷体" panose="02010609060101010101" pitchFamily="49" charset="-122"/>
            </a:rPr>
            <a:t>国际规则</a:t>
          </a:r>
        </a:p>
      </dsp:txBody>
      <dsp:txXfrm>
        <a:off x="3250128" y="2684617"/>
        <a:ext cx="1906370" cy="360688"/>
      </dsp:txXfrm>
    </dsp:sp>
    <dsp:sp modelId="{D8319DBB-FD28-446F-9309-D315EEEEA06C}">
      <dsp:nvSpPr>
        <dsp:cNvPr id="19" name="矩形 18"/>
        <dsp:cNvSpPr/>
      </dsp:nvSpPr>
      <dsp:spPr bwMode="white">
        <a:xfrm>
          <a:off x="962484" y="3443602"/>
          <a:ext cx="1906370"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en-US" dirty="0">
              <a:latin typeface="Arial" panose="020B0604020202020204" pitchFamily="34" charset="0"/>
              <a:cs typeface="Arial" panose="020B0604020202020204" pitchFamily="34" charset="0"/>
            </a:rPr>
            <a:t>2</a:t>
          </a:r>
          <a:r>
            <a:rPr lang="en-US" dirty="0"/>
            <a:t>.</a:t>
          </a:r>
          <a:r>
            <a:rPr lang="zh-CN" dirty="0">
              <a:latin typeface="楷体" panose="02010609060101010101" pitchFamily="49" charset="-122"/>
              <a:ea typeface="楷体" panose="02010609060101010101" pitchFamily="49" charset="-122"/>
            </a:rPr>
            <a:t>自选承诺</a:t>
          </a:r>
        </a:p>
      </dsp:txBody>
      <dsp:txXfrm>
        <a:off x="962484" y="3443602"/>
        <a:ext cx="1906370" cy="360688"/>
      </dsp:txXfrm>
    </dsp:sp>
    <dsp:sp modelId="{14085607-83D4-4092-AE89-F1C533833EE1}">
      <dsp:nvSpPr>
        <dsp:cNvPr id="21" name="矩形 20"/>
        <dsp:cNvSpPr/>
      </dsp:nvSpPr>
      <dsp:spPr bwMode="white">
        <a:xfrm>
          <a:off x="3250128" y="3190607"/>
          <a:ext cx="3053471"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7</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企业对内的规章制度</a:t>
          </a:r>
        </a:p>
      </dsp:txBody>
      <dsp:txXfrm>
        <a:off x="3250128" y="3190607"/>
        <a:ext cx="3053471" cy="360688"/>
      </dsp:txXfrm>
    </dsp:sp>
    <dsp:sp modelId="{59C0F00E-199E-4576-A909-BD69EF0CCE4B}">
      <dsp:nvSpPr>
        <dsp:cNvPr id="23" name="矩形 22"/>
        <dsp:cNvSpPr/>
      </dsp:nvSpPr>
      <dsp:spPr bwMode="white">
        <a:xfrm>
          <a:off x="3250128" y="3696597"/>
          <a:ext cx="3247692" cy="360688"/>
        </a:xfrm>
        <a:prstGeom prst="rect">
          <a:avLst/>
        </a:prstGeom>
        <a:solidFill>
          <a:srgbClr val="7199C9"/>
        </a:solidFill>
        <a:ln>
          <a:noFill/>
        </a:ln>
        <a:effectLst>
          <a:outerShdw blurRad="63500" sx="102000" sy="102000" algn="ctr" rotWithShape="0">
            <a:prstClr val="black">
              <a:alpha val="40000"/>
            </a:prstClr>
          </a:outerShdw>
        </a:effectLst>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solidFill>
                <a:srgbClr val="FF0000"/>
              </a:solidFill>
            </a:rPr>
            <a:t>（</a:t>
          </a:r>
          <a:r>
            <a:rPr lang="en-US" dirty="0">
              <a:solidFill>
                <a:srgbClr val="FF0000"/>
              </a:solidFill>
              <a:latin typeface="Arial" panose="020B0604020202020204" pitchFamily="34" charset="0"/>
              <a:cs typeface="Arial" panose="020B0604020202020204" pitchFamily="34" charset="0"/>
            </a:rPr>
            <a:t>8</a:t>
          </a:r>
          <a:r>
            <a:rPr lang="zh-CN" dirty="0">
              <a:solidFill>
                <a:srgbClr val="FF0000"/>
              </a:solidFill>
            </a:rPr>
            <a:t>）</a:t>
          </a:r>
          <a:r>
            <a:rPr lang="zh-CN" dirty="0">
              <a:solidFill>
                <a:srgbClr val="FF0000"/>
              </a:solidFill>
              <a:latin typeface="楷体" panose="02010609060101010101" pitchFamily="49" charset="-122"/>
              <a:ea typeface="楷体" panose="02010609060101010101" pitchFamily="49" charset="-122"/>
            </a:rPr>
            <a:t>企业对外的协议及承诺</a:t>
          </a:r>
        </a:p>
      </dsp:txBody>
      <dsp:txXfrm>
        <a:off x="3250128" y="3696597"/>
        <a:ext cx="3247692" cy="360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02748" cy="1373101"/>
        <a:chOff x="0" y="0"/>
        <a:chExt cx="5102748" cy="1373101"/>
      </a:xfrm>
    </dsp:grpSpPr>
    <dsp:sp modelId="{A9B1F973-B77A-43C2-8736-E37259506FD2}">
      <dsp:nvSpPr>
        <dsp:cNvPr id="3" name="燕尾形 2"/>
        <dsp:cNvSpPr/>
      </dsp:nvSpPr>
      <dsp:spPr bwMode="white">
        <a:xfrm>
          <a:off x="0" y="360246"/>
          <a:ext cx="1631522" cy="652609"/>
        </a:xfrm>
        <a:prstGeom prst="chevron">
          <a:avLst/>
        </a:prstGeom>
      </dsp:spPr>
      <dsp:style>
        <a:lnRef idx="3">
          <a:schemeClr val="lt1"/>
        </a:lnRef>
        <a:fillRef idx="1">
          <a:schemeClr val="accent1"/>
        </a:fillRef>
        <a:effectRef idx="1">
          <a:scrgbClr r="0" g="0" b="0"/>
        </a:effectRef>
        <a:fontRef idx="minor">
          <a:schemeClr val="lt1"/>
        </a:fontRef>
      </dsp:style>
      <dsp:txBody>
        <a:bodyPr lIns="25400" tIns="12700" rIns="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0">
            <a:lnSpc>
              <a:spcPct val="100000"/>
            </a:lnSpc>
            <a:spcBef>
              <a:spcPct val="0"/>
            </a:spcBef>
            <a:spcAft>
              <a:spcPct val="35000"/>
            </a:spcAft>
          </a:pPr>
          <a:r>
            <a:rPr lang="zh-CN" dirty="0">
              <a:latin typeface="楷体" panose="02010609060101010101" pitchFamily="49" charset="-122"/>
              <a:ea typeface="楷体" panose="02010609060101010101" pitchFamily="49" charset="-122"/>
            </a:rPr>
            <a:t>管理体系要件</a:t>
          </a:r>
        </a:p>
      </dsp:txBody>
      <dsp:txXfrm>
        <a:off x="0" y="360246"/>
        <a:ext cx="1631522" cy="652609"/>
      </dsp:txXfrm>
    </dsp:sp>
    <dsp:sp modelId="{67984F65-FD46-4CB8-8DD4-92EC8303A7BC}">
      <dsp:nvSpPr>
        <dsp:cNvPr id="4" name="燕尾形 3"/>
        <dsp:cNvSpPr/>
      </dsp:nvSpPr>
      <dsp:spPr bwMode="white">
        <a:xfrm>
          <a:off x="1419424" y="415718"/>
          <a:ext cx="1354163" cy="541665"/>
        </a:xfrm>
        <a:prstGeom prst="chevron">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0320" tIns="10160" rIns="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600" dirty="0">
              <a:solidFill>
                <a:schemeClr val="dk1"/>
              </a:solidFill>
              <a:latin typeface="楷体" panose="02010609060101010101" pitchFamily="49" charset="-122"/>
              <a:ea typeface="楷体" panose="02010609060101010101" pitchFamily="49" charset="-122"/>
            </a:rPr>
            <a:t>组织的结构 </a:t>
          </a:r>
          <a:endParaRPr>
            <a:solidFill>
              <a:schemeClr val="dk1"/>
            </a:solidFill>
          </a:endParaRPr>
        </a:p>
      </dsp:txBody>
      <dsp:txXfrm>
        <a:off x="1419424" y="415718"/>
        <a:ext cx="1354163" cy="541665"/>
      </dsp:txXfrm>
    </dsp:sp>
    <dsp:sp modelId="{74477E45-BE24-43A3-95E0-916D08869214}">
      <dsp:nvSpPr>
        <dsp:cNvPr id="5" name="燕尾形 4"/>
        <dsp:cNvSpPr/>
      </dsp:nvSpPr>
      <dsp:spPr bwMode="white">
        <a:xfrm>
          <a:off x="2584004" y="415718"/>
          <a:ext cx="1354163" cy="541665"/>
        </a:xfrm>
        <a:prstGeom prst="chevron">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0320" tIns="10160" rIns="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岗位和职责 </a:t>
          </a:r>
          <a:endParaRPr lang="zh-CN" altLang="en-US" sz="1600" dirty="0">
            <a:solidFill>
              <a:schemeClr val="dk1"/>
            </a:solidFill>
            <a:latin typeface="楷体" panose="02010609060101010101" pitchFamily="49" charset="-122"/>
            <a:ea typeface="楷体" panose="02010609060101010101" pitchFamily="49" charset="-122"/>
          </a:endParaRPr>
        </a:p>
      </dsp:txBody>
      <dsp:txXfrm>
        <a:off x="2584004" y="415718"/>
        <a:ext cx="1354163" cy="541665"/>
      </dsp:txXfrm>
    </dsp:sp>
    <dsp:sp modelId="{02D1A713-1589-4603-8754-F1BCB719C35A}">
      <dsp:nvSpPr>
        <dsp:cNvPr id="6" name="燕尾形 5"/>
        <dsp:cNvSpPr/>
      </dsp:nvSpPr>
      <dsp:spPr bwMode="white">
        <a:xfrm>
          <a:off x="3748585" y="415718"/>
          <a:ext cx="1354163" cy="541665"/>
        </a:xfrm>
        <a:prstGeom prst="chevron">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0320" tIns="10160" rIns="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策划和运行 </a:t>
          </a:r>
          <a:endParaRPr lang="zh-CN" altLang="en-US" sz="1600" dirty="0">
            <a:solidFill>
              <a:schemeClr val="dk1"/>
            </a:solidFill>
            <a:latin typeface="楷体" panose="02010609060101010101" pitchFamily="49" charset="-122"/>
            <a:ea typeface="楷体" panose="02010609060101010101" pitchFamily="49" charset="-122"/>
          </a:endParaRPr>
        </a:p>
      </dsp:txBody>
      <dsp:txXfrm>
        <a:off x="3748585" y="415718"/>
        <a:ext cx="1354163" cy="54166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395181" cy="1884997"/>
        <a:chOff x="0" y="0"/>
        <a:chExt cx="8395181" cy="1884997"/>
      </a:xfrm>
    </dsp:grpSpPr>
    <dsp:sp modelId="{A4EB97C8-A510-4F4B-8575-27C5D47AC38F}">
      <dsp:nvSpPr>
        <dsp:cNvPr id="3" name="圆角矩形 2"/>
        <dsp:cNvSpPr/>
      </dsp:nvSpPr>
      <dsp:spPr bwMode="white">
        <a:xfrm>
          <a:off x="119611" y="123693"/>
          <a:ext cx="1682211" cy="436153"/>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（一）党的领导</a:t>
          </a:r>
        </a:p>
      </dsp:txBody>
      <dsp:txXfrm>
        <a:off x="119611" y="123693"/>
        <a:ext cx="1682211" cy="436153"/>
      </dsp:txXfrm>
    </dsp:sp>
    <dsp:sp modelId="{DCF92DD6-BF43-40D1-B310-9C506FB12CC2}">
      <dsp:nvSpPr>
        <dsp:cNvPr id="5" name="圆角矩形 4"/>
        <dsp:cNvSpPr/>
      </dsp:nvSpPr>
      <dsp:spPr bwMode="white">
        <a:xfrm>
          <a:off x="2067465" y="123693"/>
          <a:ext cx="1739202" cy="436153"/>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（二）全面覆盖</a:t>
          </a:r>
        </a:p>
      </dsp:txBody>
      <dsp:txXfrm>
        <a:off x="2067465" y="123693"/>
        <a:ext cx="1739202" cy="436153"/>
      </dsp:txXfrm>
    </dsp:sp>
    <dsp:sp modelId="{C8BA9210-453B-4DE9-B6CC-A1DBF8CE6A6D}">
      <dsp:nvSpPr>
        <dsp:cNvPr id="7" name="任意多边形 6"/>
        <dsp:cNvSpPr/>
      </dsp:nvSpPr>
      <dsp:spPr bwMode="white">
        <a:xfrm>
          <a:off x="2241385" y="559846"/>
          <a:ext cx="173900" cy="724151"/>
        </a:xfrm>
        <a:custGeom>
          <a:avLst/>
          <a:gdLst/>
          <a:ahLst/>
          <a:cxnLst/>
          <a:pathLst>
            <a:path w="274" h="1140">
              <a:moveTo>
                <a:pt x="0" y="0"/>
              </a:moveTo>
              <a:lnTo>
                <a:pt x="0" y="1140"/>
              </a:lnTo>
              <a:lnTo>
                <a:pt x="274" y="1140"/>
              </a:lnTo>
            </a:path>
          </a:pathLst>
        </a:custGeom>
      </dsp:spPr>
      <dsp:style>
        <a:lnRef idx="2">
          <a:schemeClr val="accent1">
            <a:shade val="60000"/>
          </a:schemeClr>
        </a:lnRef>
        <a:fillRef idx="0">
          <a:schemeClr val="accent1"/>
        </a:fillRef>
        <a:effectRef idx="0">
          <a:scrgbClr r="0" g="0" b="0"/>
        </a:effectRef>
        <a:fontRef idx="minor"/>
      </dsp:style>
      <dsp:txXfrm>
        <a:off x="2241385" y="559846"/>
        <a:ext cx="173900" cy="724151"/>
      </dsp:txXfrm>
    </dsp:sp>
    <dsp:sp modelId="{91E83D80-CD5B-4E9B-B6C9-50105E3551F7}">
      <dsp:nvSpPr>
        <dsp:cNvPr id="8" name="圆角矩形 7"/>
        <dsp:cNvSpPr/>
      </dsp:nvSpPr>
      <dsp:spPr bwMode="white">
        <a:xfrm>
          <a:off x="2415286" y="806690"/>
          <a:ext cx="1918604" cy="95461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26670" tIns="17780" rIns="26670" bIns="177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zh-CN" altLang="en-US" sz="1400" dirty="0">
              <a:solidFill>
                <a:schemeClr val="dk1"/>
              </a:solidFill>
              <a:latin typeface="楷体" panose="02010609060101010101" pitchFamily="49" charset="-122"/>
              <a:ea typeface="楷体" panose="02010609060101010101" pitchFamily="49" charset="-122"/>
            </a:rPr>
            <a:t>将合规要求嵌入经营管理各领域各环节，落实到各部门、各单位和全体员工</a:t>
          </a:r>
          <a:endParaRPr>
            <a:solidFill>
              <a:schemeClr val="dk1"/>
            </a:solidFill>
          </a:endParaRPr>
        </a:p>
      </dsp:txBody>
      <dsp:txXfrm>
        <a:off x="2415286" y="806690"/>
        <a:ext cx="1918604" cy="954614"/>
      </dsp:txXfrm>
    </dsp:sp>
    <dsp:sp modelId="{54377D67-01A5-4114-AF14-96250E278B59}">
      <dsp:nvSpPr>
        <dsp:cNvPr id="9" name="圆角矩形 8"/>
        <dsp:cNvSpPr/>
      </dsp:nvSpPr>
      <dsp:spPr bwMode="white">
        <a:xfrm>
          <a:off x="4352768" y="117374"/>
          <a:ext cx="1696311" cy="436153"/>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（三）权责清晰</a:t>
          </a:r>
        </a:p>
      </dsp:txBody>
      <dsp:txXfrm>
        <a:off x="4352768" y="117374"/>
        <a:ext cx="1696311" cy="436153"/>
      </dsp:txXfrm>
    </dsp:sp>
    <dsp:sp modelId="{B3042F8F-1CAB-446B-9D10-5C89405B1A47}">
      <dsp:nvSpPr>
        <dsp:cNvPr id="11" name="任意多边形 10"/>
        <dsp:cNvSpPr/>
      </dsp:nvSpPr>
      <dsp:spPr bwMode="white">
        <a:xfrm>
          <a:off x="4522399" y="553527"/>
          <a:ext cx="169647" cy="440340"/>
        </a:xfrm>
        <a:custGeom>
          <a:avLst/>
          <a:gdLst/>
          <a:ahLst/>
          <a:cxnLst/>
          <a:pathLst>
            <a:path w="267" h="693">
              <a:moveTo>
                <a:pt x="0" y="0"/>
              </a:moveTo>
              <a:lnTo>
                <a:pt x="0" y="693"/>
              </a:lnTo>
              <a:lnTo>
                <a:pt x="267" y="693"/>
              </a:lnTo>
            </a:path>
          </a:pathLst>
        </a:custGeom>
      </dsp:spPr>
      <dsp:style>
        <a:lnRef idx="2">
          <a:schemeClr val="accent1">
            <a:shade val="60000"/>
          </a:schemeClr>
        </a:lnRef>
        <a:fillRef idx="0">
          <a:schemeClr val="accent1"/>
        </a:fillRef>
        <a:effectRef idx="0">
          <a:scrgbClr r="0" g="0" b="0"/>
        </a:effectRef>
        <a:fontRef idx="minor"/>
      </dsp:style>
      <dsp:txXfrm>
        <a:off x="4522399" y="553527"/>
        <a:ext cx="169647" cy="440340"/>
      </dsp:txXfrm>
    </dsp:sp>
    <dsp:sp modelId="{0E4F4C82-6040-4410-A7FB-38EE8E61A43B}">
      <dsp:nvSpPr>
        <dsp:cNvPr id="12" name="圆角矩形 11"/>
        <dsp:cNvSpPr/>
      </dsp:nvSpPr>
      <dsp:spPr bwMode="white">
        <a:xfrm>
          <a:off x="4692046" y="800371"/>
          <a:ext cx="1522801" cy="386992"/>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26670" tIns="17780" rIns="26670" bIns="177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zh-CN" altLang="en-US" sz="1400" dirty="0">
              <a:solidFill>
                <a:schemeClr val="dk1"/>
              </a:solidFill>
              <a:latin typeface="楷体" panose="02010609060101010101" pitchFamily="49" charset="-122"/>
              <a:ea typeface="楷体" panose="02010609060101010101" pitchFamily="49" charset="-122"/>
            </a:rPr>
            <a:t>管业务必须管合规</a:t>
          </a:r>
          <a:endParaRPr>
            <a:solidFill>
              <a:schemeClr val="dk1"/>
            </a:solidFill>
          </a:endParaRPr>
        </a:p>
      </dsp:txBody>
      <dsp:txXfrm>
        <a:off x="4692046" y="800371"/>
        <a:ext cx="1522801" cy="386992"/>
      </dsp:txXfrm>
    </dsp:sp>
    <dsp:sp modelId="{155B022F-6D4F-4D0B-B947-E6FFC805D8B7}">
      <dsp:nvSpPr>
        <dsp:cNvPr id="13" name="圆角矩形 12"/>
        <dsp:cNvSpPr/>
      </dsp:nvSpPr>
      <dsp:spPr bwMode="white">
        <a:xfrm>
          <a:off x="6444147" y="117374"/>
          <a:ext cx="1608414" cy="436153"/>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（四）务实高效</a:t>
          </a:r>
        </a:p>
      </dsp:txBody>
      <dsp:txXfrm>
        <a:off x="6444147" y="117374"/>
        <a:ext cx="1608414" cy="436153"/>
      </dsp:txXfrm>
    </dsp:sp>
    <dsp:sp modelId="{CD72968F-B876-4F61-81FF-B2B1428DE764}">
      <dsp:nvSpPr>
        <dsp:cNvPr id="4" name="圆角矩形 3" hidden="1"/>
        <dsp:cNvSpPr/>
      </dsp:nvSpPr>
      <dsp:spPr>
        <a:xfrm>
          <a:off x="119611" y="123693"/>
          <a:ext cx="336442" cy="436153"/>
        </a:xfrm>
        <a:prstGeom prst="roundRect">
          <a:avLst>
            <a:gd name="adj" fmla="val 10000"/>
          </a:avLst>
        </a:prstGeom>
      </dsp:spPr>
      <dsp:txXfrm>
        <a:off x="119611" y="123693"/>
        <a:ext cx="336442" cy="436153"/>
      </dsp:txXfrm>
    </dsp:sp>
    <dsp:sp modelId="{EA02D448-DE0F-4BCD-A4C1-E673D6412B26}">
      <dsp:nvSpPr>
        <dsp:cNvPr id="6" name="圆角矩形 5" hidden="1"/>
        <dsp:cNvSpPr/>
      </dsp:nvSpPr>
      <dsp:spPr>
        <a:xfrm>
          <a:off x="2067465" y="123693"/>
          <a:ext cx="347840" cy="436153"/>
        </a:xfrm>
        <a:prstGeom prst="roundRect">
          <a:avLst>
            <a:gd name="adj" fmla="val 10000"/>
          </a:avLst>
        </a:prstGeom>
      </dsp:spPr>
      <dsp:txXfrm>
        <a:off x="2067465" y="123693"/>
        <a:ext cx="347840" cy="436153"/>
      </dsp:txXfrm>
    </dsp:sp>
    <dsp:sp modelId="{B43A9BE3-3924-4EFB-9663-34FF5AD498C8}">
      <dsp:nvSpPr>
        <dsp:cNvPr id="10" name="圆角矩形 9" hidden="1"/>
        <dsp:cNvSpPr/>
      </dsp:nvSpPr>
      <dsp:spPr>
        <a:xfrm>
          <a:off x="4352768" y="117374"/>
          <a:ext cx="339262" cy="436153"/>
        </a:xfrm>
        <a:prstGeom prst="roundRect">
          <a:avLst>
            <a:gd name="adj" fmla="val 10000"/>
          </a:avLst>
        </a:prstGeom>
      </dsp:spPr>
      <dsp:txXfrm>
        <a:off x="4352768" y="117374"/>
        <a:ext cx="339262" cy="436153"/>
      </dsp:txXfrm>
    </dsp:sp>
    <dsp:sp modelId="{94805FF0-7122-4EF6-AD5B-A6B7DCB86BA4}">
      <dsp:nvSpPr>
        <dsp:cNvPr id="14" name="圆角矩形 13" hidden="1"/>
        <dsp:cNvSpPr/>
      </dsp:nvSpPr>
      <dsp:spPr>
        <a:xfrm>
          <a:off x="6444147" y="117374"/>
          <a:ext cx="321683" cy="436153"/>
        </a:xfrm>
        <a:prstGeom prst="roundRect">
          <a:avLst>
            <a:gd name="adj" fmla="val 10000"/>
          </a:avLst>
        </a:prstGeom>
      </dsp:spPr>
      <dsp:txXfrm>
        <a:off x="6444147" y="117374"/>
        <a:ext cx="321683" cy="436153"/>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392488" cy="2378069"/>
        <a:chOff x="0" y="0"/>
        <a:chExt cx="4392488" cy="2378069"/>
      </a:xfrm>
    </dsp:grpSpPr>
    <dsp:sp modelId="{81952ADE-73D0-4BA8-B933-4A75D0A596DE}">
      <dsp:nvSpPr>
        <dsp:cNvPr id="3" name="圆角矩形 2"/>
        <dsp:cNvSpPr/>
      </dsp:nvSpPr>
      <dsp:spPr bwMode="white">
        <a:xfrm>
          <a:off x="0" y="0"/>
          <a:ext cx="4392488" cy="563776"/>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vert="horz"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2000" dirty="0">
              <a:solidFill>
                <a:schemeClr val="bg1"/>
              </a:solidFill>
              <a:latin typeface="楷体" panose="02010609060101010101" pitchFamily="49" charset="-122"/>
              <a:ea typeface="楷体" panose="02010609060101010101" pitchFamily="49" charset="-122"/>
            </a:rPr>
            <a:t>具体评价指标分为三张附表：</a:t>
          </a:r>
          <a:endParaRPr lang="zh-CN" altLang="en-US" sz="2000" dirty="0">
            <a:latin typeface="楷体" panose="02010609060101010101" pitchFamily="49" charset="-122"/>
            <a:ea typeface="楷体" panose="02010609060101010101" pitchFamily="49" charset="-122"/>
          </a:endParaRPr>
        </a:p>
      </dsp:txBody>
      <dsp:txXfrm>
        <a:off x="0" y="0"/>
        <a:ext cx="4392488" cy="563776"/>
      </dsp:txXfrm>
    </dsp:sp>
    <dsp:sp modelId="{A10CE61D-973F-4972-9ACD-8FA9AC2DDB86}">
      <dsp:nvSpPr>
        <dsp:cNvPr id="4" name="圆角矩形 3"/>
        <dsp:cNvSpPr/>
      </dsp:nvSpPr>
      <dsp:spPr bwMode="white">
        <a:xfrm>
          <a:off x="0" y="842728"/>
          <a:ext cx="1948165" cy="1535341"/>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sz="1600" b="1" dirty="0">
              <a:latin typeface="楷体" panose="02010609060101010101" pitchFamily="49" charset="-122"/>
              <a:ea typeface="楷体" panose="02010609060101010101" pitchFamily="49" charset="-122"/>
            </a:rPr>
            <a:t>A</a:t>
          </a:r>
          <a:r>
            <a:rPr lang="zh-CN" sz="1600" dirty="0">
              <a:latin typeface="楷体" panose="02010609060101010101" pitchFamily="49" charset="-122"/>
              <a:ea typeface="楷体" panose="02010609060101010101" pitchFamily="49" charset="-122"/>
            </a:rPr>
            <a:t>表为合规管理机构设置及职责配置评价指标，其中合规管理部门强调独立性和权威性。</a:t>
          </a:r>
        </a:p>
      </dsp:txBody>
      <dsp:txXfrm>
        <a:off x="0" y="842728"/>
        <a:ext cx="1948165" cy="1535341"/>
      </dsp:txXfrm>
    </dsp:sp>
    <dsp:sp modelId="{A44ACAA5-E8E3-4DF8-A48D-3B1635FEC5DD}">
      <dsp:nvSpPr>
        <dsp:cNvPr id="5" name="圆角矩形 4"/>
        <dsp:cNvSpPr/>
      </dsp:nvSpPr>
      <dsp:spPr bwMode="white">
        <a:xfrm>
          <a:off x="2111811" y="842728"/>
          <a:ext cx="1316239" cy="1535341"/>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sz="1600" b="1" dirty="0">
              <a:latin typeface="楷体" panose="02010609060101010101" pitchFamily="49" charset="-122"/>
              <a:ea typeface="楷体" panose="02010609060101010101" pitchFamily="49" charset="-122"/>
            </a:rPr>
            <a:t>B</a:t>
          </a:r>
          <a:r>
            <a:rPr lang="zh-CN" sz="1600" dirty="0">
              <a:latin typeface="楷体" panose="02010609060101010101" pitchFamily="49" charset="-122"/>
              <a:ea typeface="楷体" panose="02010609060101010101" pitchFamily="49" charset="-122"/>
            </a:rPr>
            <a:t>表为合规风险识别、应对和持续改进评价指标</a:t>
          </a:r>
        </a:p>
      </dsp:txBody>
      <dsp:txXfrm>
        <a:off x="2111811" y="842728"/>
        <a:ext cx="1316239" cy="1535341"/>
      </dsp:txXfrm>
    </dsp:sp>
    <dsp:sp modelId="{31A4590D-354C-4701-83E3-1E325E1B86E8}">
      <dsp:nvSpPr>
        <dsp:cNvPr id="6" name="圆角矩形 5"/>
        <dsp:cNvSpPr/>
      </dsp:nvSpPr>
      <dsp:spPr bwMode="white">
        <a:xfrm>
          <a:off x="3591695" y="842728"/>
          <a:ext cx="800793" cy="1535341"/>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sz="1600" b="1" dirty="0">
              <a:latin typeface="楷体" panose="02010609060101010101" pitchFamily="49" charset="-122"/>
              <a:ea typeface="楷体" panose="02010609060101010101" pitchFamily="49" charset="-122"/>
            </a:rPr>
            <a:t>C</a:t>
          </a:r>
          <a:r>
            <a:rPr lang="zh-CN" sz="1600" dirty="0">
              <a:latin typeface="楷体" panose="02010609060101010101" pitchFamily="49" charset="-122"/>
              <a:ea typeface="楷体" panose="02010609060101010101" pitchFamily="49" charset="-122"/>
            </a:rPr>
            <a:t>表为合规文化建设评价指标。</a:t>
          </a:r>
        </a:p>
      </dsp:txBody>
      <dsp:txXfrm>
        <a:off x="3591695" y="842728"/>
        <a:ext cx="800793" cy="1535341"/>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519061" cy="2837542"/>
        <a:chOff x="0" y="0"/>
        <a:chExt cx="3519061" cy="2837542"/>
      </a:xfrm>
    </dsp:grpSpPr>
    <dsp:sp modelId="{0B3E636F-6D16-44EC-B00C-2D454E1125BA}">
      <dsp:nvSpPr>
        <dsp:cNvPr id="4" name="任意多边形 3"/>
        <dsp:cNvSpPr/>
      </dsp:nvSpPr>
      <dsp:spPr bwMode="white">
        <a:xfrm>
          <a:off x="900376" y="695017"/>
          <a:ext cx="353671" cy="723754"/>
        </a:xfrm>
        <a:custGeom>
          <a:avLst/>
          <a:gdLst/>
          <a:ahLst/>
          <a:cxnLst/>
          <a:pathLst>
            <a:path w="557" h="1140">
              <a:moveTo>
                <a:pt x="0" y="1140"/>
              </a:moveTo>
              <a:lnTo>
                <a:pt x="278" y="1140"/>
              </a:lnTo>
              <a:lnTo>
                <a:pt x="278" y="0"/>
              </a:lnTo>
              <a:lnTo>
                <a:pt x="557" y="0"/>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4700"/>
          </a:lvl1pPr>
          <a:lvl2pPr marL="285750" indent="-285750" algn="ctr">
            <a:defRPr sz="3700"/>
          </a:lvl2pPr>
          <a:lvl3pPr marL="571500" indent="-285750" algn="ctr">
            <a:defRPr sz="3700"/>
          </a:lvl3pPr>
          <a:lvl4pPr marL="857250" indent="-285750" algn="ctr">
            <a:defRPr sz="3700"/>
          </a:lvl4pPr>
          <a:lvl5pPr marL="1143000" indent="-285750" algn="ctr">
            <a:defRPr sz="3700"/>
          </a:lvl5pPr>
          <a:lvl6pPr marL="1428750" indent="-285750" algn="ctr">
            <a:defRPr sz="3700"/>
          </a:lvl6pPr>
          <a:lvl7pPr marL="1714500" indent="-285750" algn="ctr">
            <a:defRPr sz="3700"/>
          </a:lvl7pPr>
          <a:lvl8pPr marL="2000250" indent="-285750" algn="ctr">
            <a:defRPr sz="3700"/>
          </a:lvl8pPr>
          <a:lvl9pPr marL="2286000" indent="-285750" algn="ctr">
            <a:defRPr sz="3700"/>
          </a:lvl9pPr>
        </a:lstStyle>
        <a:p>
          <a:pPr lvl="0">
            <a:lnSpc>
              <a:spcPct val="100000"/>
            </a:lnSpc>
            <a:spcBef>
              <a:spcPct val="0"/>
            </a:spcBef>
            <a:spcAft>
              <a:spcPct val="35000"/>
            </a:spcAft>
          </a:pPr>
          <a:endParaRPr lang="zh-CN" altLang="en-US">
            <a:solidFill>
              <a:schemeClr val="tx1"/>
            </a:solidFill>
          </a:endParaRPr>
        </a:p>
      </dsp:txBody>
      <dsp:txXfrm>
        <a:off x="900376" y="695017"/>
        <a:ext cx="353671" cy="723754"/>
      </dsp:txXfrm>
    </dsp:sp>
    <dsp:sp modelId="{0E91FEB0-8FF3-47D4-96DC-034E9715E41A}">
      <dsp:nvSpPr>
        <dsp:cNvPr id="6" name="任意多边形 5"/>
        <dsp:cNvSpPr/>
      </dsp:nvSpPr>
      <dsp:spPr bwMode="white">
        <a:xfrm>
          <a:off x="900376" y="1250438"/>
          <a:ext cx="353671" cy="168333"/>
        </a:xfrm>
        <a:custGeom>
          <a:avLst/>
          <a:gdLst/>
          <a:ahLst/>
          <a:cxnLst/>
          <a:pathLst>
            <a:path w="557" h="265">
              <a:moveTo>
                <a:pt x="0" y="265"/>
              </a:moveTo>
              <a:lnTo>
                <a:pt x="278" y="265"/>
              </a:lnTo>
              <a:lnTo>
                <a:pt x="278" y="0"/>
              </a:lnTo>
              <a:lnTo>
                <a:pt x="557" y="0"/>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11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endParaRPr lang="zh-CN" altLang="en-US">
            <a:solidFill>
              <a:schemeClr val="tx1"/>
            </a:solidFill>
          </a:endParaRPr>
        </a:p>
      </dsp:txBody>
      <dsp:txXfrm>
        <a:off x="900376" y="1250438"/>
        <a:ext cx="353671" cy="168333"/>
      </dsp:txXfrm>
    </dsp:sp>
    <dsp:sp modelId="{C8456ACA-27AC-4A0B-91EB-DDFC4B44B976}">
      <dsp:nvSpPr>
        <dsp:cNvPr id="8" name="任意多边形 7"/>
        <dsp:cNvSpPr/>
      </dsp:nvSpPr>
      <dsp:spPr bwMode="white">
        <a:xfrm>
          <a:off x="900376" y="1418771"/>
          <a:ext cx="353671" cy="346611"/>
        </a:xfrm>
        <a:custGeom>
          <a:avLst/>
          <a:gdLst/>
          <a:ahLst/>
          <a:cxnLst/>
          <a:pathLst>
            <a:path w="557" h="546">
              <a:moveTo>
                <a:pt x="0" y="0"/>
              </a:moveTo>
              <a:lnTo>
                <a:pt x="278" y="0"/>
              </a:lnTo>
              <a:lnTo>
                <a:pt x="278" y="546"/>
              </a:lnTo>
              <a:lnTo>
                <a:pt x="557" y="546"/>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endParaRPr lang="zh-CN" altLang="en-US">
            <a:solidFill>
              <a:schemeClr val="tx1"/>
            </a:solidFill>
          </a:endParaRPr>
        </a:p>
      </dsp:txBody>
      <dsp:txXfrm>
        <a:off x="900376" y="1418771"/>
        <a:ext cx="353671" cy="346611"/>
      </dsp:txXfrm>
    </dsp:sp>
    <dsp:sp modelId="{499FB3B9-93B5-4C38-AC3F-8EDE6BE8ED45}">
      <dsp:nvSpPr>
        <dsp:cNvPr id="10" name="任意多边形 9"/>
        <dsp:cNvSpPr/>
      </dsp:nvSpPr>
      <dsp:spPr bwMode="white">
        <a:xfrm>
          <a:off x="900376" y="1418771"/>
          <a:ext cx="353671" cy="851903"/>
        </a:xfrm>
        <a:custGeom>
          <a:avLst/>
          <a:gdLst/>
          <a:ahLst/>
          <a:cxnLst/>
          <a:pathLst>
            <a:path w="557" h="1342">
              <a:moveTo>
                <a:pt x="0" y="0"/>
              </a:moveTo>
              <a:lnTo>
                <a:pt x="278" y="0"/>
              </a:lnTo>
              <a:lnTo>
                <a:pt x="278" y="1342"/>
              </a:lnTo>
              <a:lnTo>
                <a:pt x="557" y="1342"/>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0"/>
          </a:lvl1pPr>
          <a:lvl2pPr marL="285750" indent="-285750" algn="ctr">
            <a:defRPr sz="3900"/>
          </a:lvl2pPr>
          <a:lvl3pPr marL="571500" indent="-285750" algn="ctr">
            <a:defRPr sz="3900"/>
          </a:lvl3pPr>
          <a:lvl4pPr marL="857250" indent="-285750" algn="ctr">
            <a:defRPr sz="3900"/>
          </a:lvl4pPr>
          <a:lvl5pPr marL="1143000" indent="-285750" algn="ctr">
            <a:defRPr sz="3900"/>
          </a:lvl5pPr>
          <a:lvl6pPr marL="1428750" indent="-285750" algn="ctr">
            <a:defRPr sz="3900"/>
          </a:lvl6pPr>
          <a:lvl7pPr marL="1714500" indent="-285750" algn="ctr">
            <a:defRPr sz="3900"/>
          </a:lvl7pPr>
          <a:lvl8pPr marL="2000250" indent="-285750" algn="ctr">
            <a:defRPr sz="3900"/>
          </a:lvl8pPr>
          <a:lvl9pPr marL="2286000" indent="-285750" algn="ctr">
            <a:defRPr sz="3900"/>
          </a:lvl9pPr>
        </a:lstStyle>
        <a:p>
          <a:pPr lvl="0">
            <a:lnSpc>
              <a:spcPct val="100000"/>
            </a:lnSpc>
            <a:spcBef>
              <a:spcPct val="0"/>
            </a:spcBef>
            <a:spcAft>
              <a:spcPct val="35000"/>
            </a:spcAft>
          </a:pPr>
          <a:endParaRPr lang="zh-CN" altLang="en-US">
            <a:solidFill>
              <a:schemeClr val="tx1"/>
            </a:solidFill>
          </a:endParaRPr>
        </a:p>
      </dsp:txBody>
      <dsp:txXfrm>
        <a:off x="900376" y="1418771"/>
        <a:ext cx="353671" cy="851903"/>
      </dsp:txXfrm>
    </dsp:sp>
    <dsp:sp modelId="{F11543C3-F3B6-4CC6-ADD8-0F70F389EFAC}">
      <dsp:nvSpPr>
        <dsp:cNvPr id="3" name="矩形 2"/>
        <dsp:cNvSpPr/>
      </dsp:nvSpPr>
      <dsp:spPr bwMode="white">
        <a:xfrm rot="16200000">
          <a:off x="37639" y="1216912"/>
          <a:ext cx="1321755" cy="403719"/>
        </a:xfrm>
        <a:prstGeom prst="rect">
          <a:avLst/>
        </a:prstGeom>
        <a:ln>
          <a:noFill/>
        </a:ln>
      </dsp:spPr>
      <dsp:style>
        <a:lnRef idx="2">
          <a:schemeClr val="lt1"/>
        </a:lnRef>
        <a:fillRef idx="1">
          <a:schemeClr val="accent1"/>
        </a:fillRef>
        <a:effectRef idx="0">
          <a:scrgbClr r="0" g="0" b="0"/>
        </a:effectRef>
        <a:fontRef idx="minor">
          <a:schemeClr val="lt1"/>
        </a:fontRef>
      </dsp:style>
      <dsp:txBody>
        <a:bodyPr vert="vert" lIns="12700" tIns="12700" rIns="12700" bIns="127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2000" dirty="0">
              <a:latin typeface="楷体" panose="02010609060101010101" pitchFamily="49" charset="-122"/>
              <a:ea typeface="楷体" panose="02010609060101010101" pitchFamily="49" charset="-122"/>
            </a:rPr>
            <a:t>评价</a:t>
          </a:r>
        </a:p>
      </dsp:txBody>
      <dsp:txXfrm rot="16200000">
        <a:off x="37639" y="1216912"/>
        <a:ext cx="1321755" cy="403719"/>
      </dsp:txXfrm>
    </dsp:sp>
    <dsp:sp modelId="{D7111685-094B-46BC-A5CC-CAF25BFFC841}">
      <dsp:nvSpPr>
        <dsp:cNvPr id="5" name="矩形 4"/>
        <dsp:cNvSpPr/>
      </dsp:nvSpPr>
      <dsp:spPr bwMode="white">
        <a:xfrm>
          <a:off x="1254048" y="425451"/>
          <a:ext cx="1768356" cy="539133"/>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企业合规管理机构设置和职责配置</a:t>
          </a:r>
        </a:p>
      </dsp:txBody>
      <dsp:txXfrm>
        <a:off x="1254048" y="425451"/>
        <a:ext cx="1768356" cy="539133"/>
      </dsp:txXfrm>
    </dsp:sp>
    <dsp:sp modelId="{09C01A10-F82F-448B-93F9-63B405877654}">
      <dsp:nvSpPr>
        <dsp:cNvPr id="7" name="矩形 6"/>
        <dsp:cNvSpPr/>
      </dsp:nvSpPr>
      <dsp:spPr bwMode="white">
        <a:xfrm>
          <a:off x="1254048" y="1099367"/>
          <a:ext cx="1768356" cy="302141"/>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合规风险识别</a:t>
          </a:r>
        </a:p>
      </dsp:txBody>
      <dsp:txXfrm>
        <a:off x="1254048" y="1099367"/>
        <a:ext cx="1768356" cy="302141"/>
      </dsp:txXfrm>
    </dsp:sp>
    <dsp:sp modelId="{6100DBD6-C214-4C61-A08B-EB480FF829D5}">
      <dsp:nvSpPr>
        <dsp:cNvPr id="9" name="矩形 8"/>
        <dsp:cNvSpPr/>
      </dsp:nvSpPr>
      <dsp:spPr bwMode="white">
        <a:xfrm>
          <a:off x="1254048" y="1536291"/>
          <a:ext cx="1768356" cy="458182"/>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合规风险应对和持续改进</a:t>
          </a:r>
        </a:p>
      </dsp:txBody>
      <dsp:txXfrm>
        <a:off x="1254048" y="1536291"/>
        <a:ext cx="1768356" cy="458182"/>
      </dsp:txXfrm>
    </dsp:sp>
    <dsp:sp modelId="{E2DEABC3-727B-4228-92C7-52DD8FDD235F}">
      <dsp:nvSpPr>
        <dsp:cNvPr id="11" name="矩形 10"/>
        <dsp:cNvSpPr/>
      </dsp:nvSpPr>
      <dsp:spPr bwMode="white">
        <a:xfrm>
          <a:off x="1254048" y="2129257"/>
          <a:ext cx="1768356" cy="282835"/>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rtl="0">
            <a:lnSpc>
              <a:spcPct val="100000"/>
            </a:lnSpc>
            <a:spcBef>
              <a:spcPct val="0"/>
            </a:spcBef>
            <a:spcAft>
              <a:spcPct val="35000"/>
            </a:spcAft>
          </a:pPr>
          <a:r>
            <a:rPr lang="zh-CN" altLang="en-US" sz="1600" dirty="0">
              <a:latin typeface="楷体" panose="02010609060101010101" pitchFamily="49" charset="-122"/>
              <a:ea typeface="楷体" panose="02010609060101010101" pitchFamily="49" charset="-122"/>
            </a:rPr>
            <a:t>合规文化建设</a:t>
          </a:r>
        </a:p>
      </dsp:txBody>
      <dsp:txXfrm>
        <a:off x="1254048" y="2129257"/>
        <a:ext cx="1768356" cy="282835"/>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148809" cy="2420419"/>
        <a:chOff x="0" y="0"/>
        <a:chExt cx="7148809" cy="2420419"/>
      </a:xfrm>
    </dsp:grpSpPr>
    <dsp:sp modelId="{6FC7E1D2-5DDE-4448-9219-ACD2E9F29132}">
      <dsp:nvSpPr>
        <dsp:cNvPr id="5" name="任意多边形 4"/>
        <dsp:cNvSpPr/>
      </dsp:nvSpPr>
      <dsp:spPr bwMode="white">
        <a:xfrm>
          <a:off x="495397" y="1082481"/>
          <a:ext cx="3002161" cy="244898"/>
        </a:xfrm>
        <a:custGeom>
          <a:avLst/>
          <a:gdLst/>
          <a:ahLst/>
          <a:cxnLst/>
          <a:pathLst>
            <a:path w="4728" h="386">
              <a:moveTo>
                <a:pt x="4728" y="0"/>
              </a:moveTo>
              <a:lnTo>
                <a:pt x="4728" y="276"/>
              </a:lnTo>
              <a:lnTo>
                <a:pt x="0" y="276"/>
              </a:lnTo>
              <a:lnTo>
                <a:pt x="0" y="386"/>
              </a:lnTo>
            </a:path>
          </a:pathLst>
        </a:custGeom>
      </dsp:spPr>
      <dsp:style>
        <a:lnRef idx="2">
          <a:schemeClr val="accent1">
            <a:shade val="60000"/>
          </a:schemeClr>
        </a:lnRef>
        <a:fillRef idx="0">
          <a:schemeClr val="accent1"/>
        </a:fillRef>
        <a:effectRef idx="0">
          <a:scrgbClr r="0" g="0" b="0"/>
        </a:effectRef>
        <a:fontRef idx="minor"/>
      </dsp:style>
      <dsp:txXfrm>
        <a:off x="495397" y="1082481"/>
        <a:ext cx="3002161" cy="244898"/>
      </dsp:txXfrm>
    </dsp:sp>
    <dsp:sp modelId="{F509AB41-F380-4BAB-B060-BC9CF25189A5}">
      <dsp:nvSpPr>
        <dsp:cNvPr id="8" name="任意多边形 7"/>
        <dsp:cNvSpPr/>
      </dsp:nvSpPr>
      <dsp:spPr bwMode="white">
        <a:xfrm>
          <a:off x="1562276" y="1082481"/>
          <a:ext cx="1935283" cy="245118"/>
        </a:xfrm>
        <a:custGeom>
          <a:avLst/>
          <a:gdLst/>
          <a:ahLst/>
          <a:cxnLst/>
          <a:pathLst>
            <a:path w="3048" h="386">
              <a:moveTo>
                <a:pt x="3048" y="0"/>
              </a:moveTo>
              <a:lnTo>
                <a:pt x="3048" y="276"/>
              </a:lnTo>
              <a:lnTo>
                <a:pt x="0" y="276"/>
              </a:lnTo>
              <a:lnTo>
                <a:pt x="0" y="386"/>
              </a:lnTo>
            </a:path>
          </a:pathLst>
        </a:custGeom>
      </dsp:spPr>
      <dsp:style>
        <a:lnRef idx="2">
          <a:schemeClr val="accent1">
            <a:shade val="60000"/>
          </a:schemeClr>
        </a:lnRef>
        <a:fillRef idx="0">
          <a:schemeClr val="accent1"/>
        </a:fillRef>
        <a:effectRef idx="0">
          <a:scrgbClr r="0" g="0" b="0"/>
        </a:effectRef>
        <a:fontRef idx="minor"/>
      </dsp:style>
      <dsp:txXfrm>
        <a:off x="1562276" y="1082481"/>
        <a:ext cx="1935283" cy="245118"/>
      </dsp:txXfrm>
    </dsp:sp>
    <dsp:sp modelId="{45C82363-0044-4EDE-B8BD-0488051F1D47}">
      <dsp:nvSpPr>
        <dsp:cNvPr id="11" name="任意多边形 10"/>
        <dsp:cNvSpPr/>
      </dsp:nvSpPr>
      <dsp:spPr bwMode="white">
        <a:xfrm>
          <a:off x="2529397" y="1082481"/>
          <a:ext cx="968162" cy="245118"/>
        </a:xfrm>
        <a:custGeom>
          <a:avLst/>
          <a:gdLst/>
          <a:ahLst/>
          <a:cxnLst/>
          <a:pathLst>
            <a:path w="1525" h="386">
              <a:moveTo>
                <a:pt x="1525" y="0"/>
              </a:moveTo>
              <a:lnTo>
                <a:pt x="1525" y="276"/>
              </a:lnTo>
              <a:lnTo>
                <a:pt x="0" y="276"/>
              </a:lnTo>
              <a:lnTo>
                <a:pt x="0" y="386"/>
              </a:lnTo>
            </a:path>
          </a:pathLst>
        </a:custGeom>
      </dsp:spPr>
      <dsp:style>
        <a:lnRef idx="2">
          <a:schemeClr val="accent1">
            <a:shade val="60000"/>
          </a:schemeClr>
        </a:lnRef>
        <a:fillRef idx="0">
          <a:schemeClr val="accent1"/>
        </a:fillRef>
        <a:effectRef idx="0">
          <a:scrgbClr r="0" g="0" b="0"/>
        </a:effectRef>
        <a:fontRef idx="minor"/>
      </dsp:style>
      <dsp:txXfrm>
        <a:off x="2529397" y="1082481"/>
        <a:ext cx="968162" cy="245118"/>
      </dsp:txXfrm>
    </dsp:sp>
    <dsp:sp modelId="{3F896E1F-D396-4034-9FC2-9CE228955D5B}">
      <dsp:nvSpPr>
        <dsp:cNvPr id="14" name="任意多边形 13"/>
        <dsp:cNvSpPr/>
      </dsp:nvSpPr>
      <dsp:spPr bwMode="white">
        <a:xfrm>
          <a:off x="3496518" y="1082481"/>
          <a:ext cx="1041" cy="245118"/>
        </a:xfrm>
        <a:custGeom>
          <a:avLst/>
          <a:gdLst/>
          <a:ahLst/>
          <a:cxnLst/>
          <a:pathLst>
            <a:path w="2" h="386">
              <a:moveTo>
                <a:pt x="2" y="0"/>
              </a:moveTo>
              <a:lnTo>
                <a:pt x="2" y="276"/>
              </a:lnTo>
              <a:lnTo>
                <a:pt x="0" y="276"/>
              </a:lnTo>
              <a:lnTo>
                <a:pt x="0" y="386"/>
              </a:lnTo>
            </a:path>
          </a:pathLst>
        </a:custGeom>
      </dsp:spPr>
      <dsp:style>
        <a:lnRef idx="2">
          <a:schemeClr val="accent1">
            <a:shade val="60000"/>
          </a:schemeClr>
        </a:lnRef>
        <a:fillRef idx="0">
          <a:schemeClr val="accent1"/>
        </a:fillRef>
        <a:effectRef idx="0">
          <a:scrgbClr r="0" g="0" b="0"/>
        </a:effectRef>
        <a:fontRef idx="minor"/>
      </dsp:style>
      <dsp:txXfrm>
        <a:off x="3496518" y="1082481"/>
        <a:ext cx="1041" cy="245118"/>
      </dsp:txXfrm>
    </dsp:sp>
    <dsp:sp modelId="{FFB6C886-3401-4E4B-9CF1-D6CCAE99603E}">
      <dsp:nvSpPr>
        <dsp:cNvPr id="17" name="任意多边形 16"/>
        <dsp:cNvSpPr/>
      </dsp:nvSpPr>
      <dsp:spPr bwMode="white">
        <a:xfrm>
          <a:off x="3497559" y="1082481"/>
          <a:ext cx="966081" cy="245118"/>
        </a:xfrm>
        <a:custGeom>
          <a:avLst/>
          <a:gdLst/>
          <a:ahLst/>
          <a:cxnLst/>
          <a:pathLst>
            <a:path w="1521" h="386">
              <a:moveTo>
                <a:pt x="0" y="0"/>
              </a:moveTo>
              <a:lnTo>
                <a:pt x="0" y="276"/>
              </a:lnTo>
              <a:lnTo>
                <a:pt x="1521" y="276"/>
              </a:lnTo>
              <a:lnTo>
                <a:pt x="1521" y="386"/>
              </a:lnTo>
            </a:path>
          </a:pathLst>
        </a:custGeom>
      </dsp:spPr>
      <dsp:style>
        <a:lnRef idx="2">
          <a:schemeClr val="accent1">
            <a:shade val="60000"/>
          </a:schemeClr>
        </a:lnRef>
        <a:fillRef idx="0">
          <a:schemeClr val="accent1"/>
        </a:fillRef>
        <a:effectRef idx="0">
          <a:scrgbClr r="0" g="0" b="0"/>
        </a:effectRef>
        <a:fontRef idx="minor"/>
      </dsp:style>
      <dsp:txXfrm>
        <a:off x="3497559" y="1082481"/>
        <a:ext cx="966081" cy="245118"/>
      </dsp:txXfrm>
    </dsp:sp>
    <dsp:sp modelId="{03350357-2A40-4F71-9828-F396D58486BA}">
      <dsp:nvSpPr>
        <dsp:cNvPr id="20" name="任意多边形 19"/>
        <dsp:cNvSpPr/>
      </dsp:nvSpPr>
      <dsp:spPr bwMode="white">
        <a:xfrm>
          <a:off x="3497559" y="1082481"/>
          <a:ext cx="2066885" cy="244898"/>
        </a:xfrm>
        <a:custGeom>
          <a:avLst/>
          <a:gdLst/>
          <a:ahLst/>
          <a:cxnLst/>
          <a:pathLst>
            <a:path w="3255" h="386">
              <a:moveTo>
                <a:pt x="0" y="0"/>
              </a:moveTo>
              <a:lnTo>
                <a:pt x="0" y="276"/>
              </a:lnTo>
              <a:lnTo>
                <a:pt x="3255" y="276"/>
              </a:lnTo>
              <a:lnTo>
                <a:pt x="3255" y="386"/>
              </a:lnTo>
            </a:path>
          </a:pathLst>
        </a:custGeom>
      </dsp:spPr>
      <dsp:style>
        <a:lnRef idx="2">
          <a:schemeClr val="accent1">
            <a:shade val="60000"/>
          </a:schemeClr>
        </a:lnRef>
        <a:fillRef idx="0">
          <a:schemeClr val="accent1"/>
        </a:fillRef>
        <a:effectRef idx="0">
          <a:scrgbClr r="0" g="0" b="0"/>
        </a:effectRef>
        <a:fontRef idx="minor"/>
      </dsp:style>
      <dsp:txXfrm>
        <a:off x="3497559" y="1082481"/>
        <a:ext cx="2066885" cy="244898"/>
      </dsp:txXfrm>
    </dsp:sp>
    <dsp:sp modelId="{BA8B9B4B-494C-44A2-92CE-8CA78305613B}">
      <dsp:nvSpPr>
        <dsp:cNvPr id="23" name="任意多边形 22"/>
        <dsp:cNvSpPr/>
      </dsp:nvSpPr>
      <dsp:spPr bwMode="white">
        <a:xfrm>
          <a:off x="3497559" y="1082481"/>
          <a:ext cx="3167690" cy="245118"/>
        </a:xfrm>
        <a:custGeom>
          <a:avLst/>
          <a:gdLst/>
          <a:ahLst/>
          <a:cxnLst/>
          <a:pathLst>
            <a:path w="4988" h="386">
              <a:moveTo>
                <a:pt x="0" y="0"/>
              </a:moveTo>
              <a:lnTo>
                <a:pt x="0" y="276"/>
              </a:lnTo>
              <a:lnTo>
                <a:pt x="4988" y="276"/>
              </a:lnTo>
              <a:lnTo>
                <a:pt x="4988" y="386"/>
              </a:lnTo>
            </a:path>
          </a:pathLst>
        </a:custGeom>
      </dsp:spPr>
      <dsp:style>
        <a:lnRef idx="2">
          <a:schemeClr val="accent1">
            <a:shade val="60000"/>
          </a:schemeClr>
        </a:lnRef>
        <a:fillRef idx="0">
          <a:schemeClr val="accent1"/>
        </a:fillRef>
        <a:effectRef idx="0">
          <a:scrgbClr r="0" g="0" b="0"/>
        </a:effectRef>
        <a:fontRef idx="minor"/>
      </dsp:style>
      <dsp:txXfrm>
        <a:off x="3497559" y="1082481"/>
        <a:ext cx="3167690" cy="245118"/>
      </dsp:txXfrm>
    </dsp:sp>
    <dsp:sp modelId="{DBD0C6FC-8E39-411E-BA89-16754C4D5B68}">
      <dsp:nvSpPr>
        <dsp:cNvPr id="3" name="圆角矩形 2"/>
        <dsp:cNvSpPr/>
      </dsp:nvSpPr>
      <dsp:spPr bwMode="white">
        <a:xfrm>
          <a:off x="2842940" y="491845"/>
          <a:ext cx="1309238" cy="590636"/>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2842940" y="491845"/>
        <a:ext cx="1309238" cy="590636"/>
      </dsp:txXfrm>
    </dsp:sp>
    <dsp:sp modelId="{8AE62B8E-0710-4D43-BE44-8C2170126811}">
      <dsp:nvSpPr>
        <dsp:cNvPr id="4" name="圆角矩形 3"/>
        <dsp:cNvSpPr/>
      </dsp:nvSpPr>
      <dsp:spPr bwMode="white">
        <a:xfrm>
          <a:off x="2930860" y="575369"/>
          <a:ext cx="1309238" cy="590636"/>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1600" dirty="0">
              <a:solidFill>
                <a:schemeClr val="dk1"/>
              </a:solidFill>
              <a:latin typeface="楷体" panose="02010609060101010101" pitchFamily="49" charset="-122"/>
              <a:ea typeface="楷体" panose="02010609060101010101" pitchFamily="49" charset="-122"/>
            </a:rPr>
            <a:t>ISO 37301</a:t>
          </a:r>
          <a:r>
            <a:rPr lang="zh-CN" sz="1600" dirty="0">
              <a:solidFill>
                <a:schemeClr val="dk1"/>
              </a:solidFill>
              <a:latin typeface="楷体" panose="02010609060101010101" pitchFamily="49" charset="-122"/>
              <a:ea typeface="楷体" panose="02010609060101010101" pitchFamily="49" charset="-122"/>
            </a:rPr>
            <a:t>的体系框架</a:t>
          </a:r>
          <a:endParaRPr>
            <a:solidFill>
              <a:schemeClr val="dk1"/>
            </a:solidFill>
          </a:endParaRPr>
        </a:p>
      </dsp:txBody>
      <dsp:txXfrm>
        <a:off x="2930860" y="575369"/>
        <a:ext cx="1309238" cy="590636"/>
      </dsp:txXfrm>
    </dsp:sp>
    <dsp:sp modelId="{DE611635-6AE1-4478-B8AD-F3A2756237AD}">
      <dsp:nvSpPr>
        <dsp:cNvPr id="6" name="圆角矩形 5"/>
        <dsp:cNvSpPr/>
      </dsp:nvSpPr>
      <dsp:spPr bwMode="white">
        <a:xfrm>
          <a:off x="0" y="1327379"/>
          <a:ext cx="990795"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0" y="1327379"/>
        <a:ext cx="990795" cy="502464"/>
      </dsp:txXfrm>
    </dsp:sp>
    <dsp:sp modelId="{8084ADB4-FE0E-43BC-8F4A-FBCA007E47D8}">
      <dsp:nvSpPr>
        <dsp:cNvPr id="7" name="圆角矩形 6"/>
        <dsp:cNvSpPr/>
      </dsp:nvSpPr>
      <dsp:spPr bwMode="white">
        <a:xfrm>
          <a:off x="87920" y="1410903"/>
          <a:ext cx="990795"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组织环境</a:t>
          </a:r>
          <a:endParaRPr>
            <a:solidFill>
              <a:schemeClr val="dk1"/>
            </a:solidFill>
          </a:endParaRPr>
        </a:p>
      </dsp:txBody>
      <dsp:txXfrm>
        <a:off x="87920" y="1410903"/>
        <a:ext cx="990795" cy="502464"/>
      </dsp:txXfrm>
    </dsp:sp>
    <dsp:sp modelId="{4701D4C7-8625-49BE-96CC-C5FA20C8CD7D}">
      <dsp:nvSpPr>
        <dsp:cNvPr id="9" name="圆角矩形 8"/>
        <dsp:cNvSpPr/>
      </dsp:nvSpPr>
      <dsp:spPr bwMode="white">
        <a:xfrm>
          <a:off x="1166635" y="1327599"/>
          <a:ext cx="791281"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1166635" y="1327599"/>
        <a:ext cx="791281" cy="502464"/>
      </dsp:txXfrm>
    </dsp:sp>
    <dsp:sp modelId="{F002A530-E82D-4CC4-96D7-C47C8C6E74E1}">
      <dsp:nvSpPr>
        <dsp:cNvPr id="10" name="圆角矩形 9"/>
        <dsp:cNvSpPr/>
      </dsp:nvSpPr>
      <dsp:spPr bwMode="white">
        <a:xfrm>
          <a:off x="1254555" y="1411123"/>
          <a:ext cx="791281"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领导</a:t>
          </a:r>
          <a:endParaRPr>
            <a:solidFill>
              <a:schemeClr val="dk1"/>
            </a:solidFill>
          </a:endParaRPr>
        </a:p>
      </dsp:txBody>
      <dsp:txXfrm>
        <a:off x="1254555" y="1411123"/>
        <a:ext cx="791281" cy="502464"/>
      </dsp:txXfrm>
    </dsp:sp>
    <dsp:sp modelId="{FFFDB268-4C4D-4A86-8749-0408BAA661DD}">
      <dsp:nvSpPr>
        <dsp:cNvPr id="12" name="圆角矩形 11"/>
        <dsp:cNvSpPr/>
      </dsp:nvSpPr>
      <dsp:spPr bwMode="white">
        <a:xfrm>
          <a:off x="2133756" y="1327599"/>
          <a:ext cx="791281"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2133756" y="1327599"/>
        <a:ext cx="791281" cy="502464"/>
      </dsp:txXfrm>
    </dsp:sp>
    <dsp:sp modelId="{7C523A9C-FABF-4AEE-A245-8C4852C0991E}">
      <dsp:nvSpPr>
        <dsp:cNvPr id="13" name="圆角矩形 12"/>
        <dsp:cNvSpPr/>
      </dsp:nvSpPr>
      <dsp:spPr bwMode="white">
        <a:xfrm>
          <a:off x="2221676" y="1411123"/>
          <a:ext cx="791281"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策划</a:t>
          </a:r>
          <a:endParaRPr>
            <a:solidFill>
              <a:schemeClr val="dk1"/>
            </a:solidFill>
          </a:endParaRPr>
        </a:p>
      </dsp:txBody>
      <dsp:txXfrm>
        <a:off x="2221676" y="1411123"/>
        <a:ext cx="791281" cy="502464"/>
      </dsp:txXfrm>
    </dsp:sp>
    <dsp:sp modelId="{952B9B38-E1C0-46F6-BF66-B66299CD406F}">
      <dsp:nvSpPr>
        <dsp:cNvPr id="15" name="圆角矩形 14"/>
        <dsp:cNvSpPr/>
      </dsp:nvSpPr>
      <dsp:spPr bwMode="white">
        <a:xfrm>
          <a:off x="3100878" y="1327599"/>
          <a:ext cx="791281"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3100878" y="1327599"/>
        <a:ext cx="791281" cy="502464"/>
      </dsp:txXfrm>
    </dsp:sp>
    <dsp:sp modelId="{09FD1E0F-6065-4DC3-8037-B2088FE125F5}">
      <dsp:nvSpPr>
        <dsp:cNvPr id="16" name="圆角矩形 15"/>
        <dsp:cNvSpPr/>
      </dsp:nvSpPr>
      <dsp:spPr bwMode="white">
        <a:xfrm>
          <a:off x="3188798" y="1411123"/>
          <a:ext cx="791281"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支持</a:t>
          </a:r>
          <a:endParaRPr>
            <a:solidFill>
              <a:schemeClr val="dk1"/>
            </a:solidFill>
          </a:endParaRPr>
        </a:p>
      </dsp:txBody>
      <dsp:txXfrm>
        <a:off x="3188798" y="1411123"/>
        <a:ext cx="791281" cy="502464"/>
      </dsp:txXfrm>
    </dsp:sp>
    <dsp:sp modelId="{CF7B00C1-5F24-4835-9486-C66335768AEA}">
      <dsp:nvSpPr>
        <dsp:cNvPr id="18" name="圆角矩形 17"/>
        <dsp:cNvSpPr/>
      </dsp:nvSpPr>
      <dsp:spPr bwMode="white">
        <a:xfrm>
          <a:off x="4067999" y="1327599"/>
          <a:ext cx="791281"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4067999" y="1327599"/>
        <a:ext cx="791281" cy="502464"/>
      </dsp:txXfrm>
    </dsp:sp>
    <dsp:sp modelId="{496F397E-2FA7-4FFF-8959-3D05B9636F5F}">
      <dsp:nvSpPr>
        <dsp:cNvPr id="19" name="圆角矩形 18"/>
        <dsp:cNvSpPr/>
      </dsp:nvSpPr>
      <dsp:spPr bwMode="white">
        <a:xfrm>
          <a:off x="4155919" y="1411123"/>
          <a:ext cx="791281"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运行</a:t>
          </a:r>
          <a:endParaRPr>
            <a:solidFill>
              <a:schemeClr val="dk1"/>
            </a:solidFill>
          </a:endParaRPr>
        </a:p>
      </dsp:txBody>
      <dsp:txXfrm>
        <a:off x="4155919" y="1411123"/>
        <a:ext cx="791281" cy="502464"/>
      </dsp:txXfrm>
    </dsp:sp>
    <dsp:sp modelId="{38231A15-BBDD-434A-A130-F1D6313E7D2F}">
      <dsp:nvSpPr>
        <dsp:cNvPr id="21" name="圆角矩形 20"/>
        <dsp:cNvSpPr/>
      </dsp:nvSpPr>
      <dsp:spPr bwMode="white">
        <a:xfrm>
          <a:off x="5035120" y="1327379"/>
          <a:ext cx="1058647"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5035120" y="1327379"/>
        <a:ext cx="1058647" cy="502464"/>
      </dsp:txXfrm>
    </dsp:sp>
    <dsp:sp modelId="{7701AAA4-D472-4F8A-AB12-04B12E1CC27F}">
      <dsp:nvSpPr>
        <dsp:cNvPr id="22" name="圆角矩形 21"/>
        <dsp:cNvSpPr/>
      </dsp:nvSpPr>
      <dsp:spPr bwMode="white">
        <a:xfrm>
          <a:off x="5123041" y="1410903"/>
          <a:ext cx="1058647"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绩效评估</a:t>
          </a:r>
          <a:endParaRPr>
            <a:solidFill>
              <a:schemeClr val="dk1"/>
            </a:solidFill>
          </a:endParaRPr>
        </a:p>
      </dsp:txBody>
      <dsp:txXfrm>
        <a:off x="5123041" y="1410903"/>
        <a:ext cx="1058647" cy="502464"/>
      </dsp:txXfrm>
    </dsp:sp>
    <dsp:sp modelId="{02D38297-F784-4F53-AF1F-105A9B1493D4}">
      <dsp:nvSpPr>
        <dsp:cNvPr id="24" name="圆角矩形 23"/>
        <dsp:cNvSpPr/>
      </dsp:nvSpPr>
      <dsp:spPr bwMode="white">
        <a:xfrm>
          <a:off x="6269608" y="1327599"/>
          <a:ext cx="791281" cy="502464"/>
        </a:xfrm>
        <a:prstGeom prst="roundRect">
          <a:avLst>
            <a:gd name="adj" fmla="val 10000"/>
          </a:avLst>
        </a:prstGeom>
        <a:ln>
          <a:noFill/>
        </a:ln>
      </dsp:spPr>
      <dsp:style>
        <a:lnRef idx="2">
          <a:schemeClr val="lt1"/>
        </a:lnRef>
        <a:fillRef idx="1">
          <a:schemeClr val="accent1"/>
        </a:fillRef>
        <a:effectRef idx="0">
          <a:scrgbClr r="0" g="0" b="0"/>
        </a:effectRef>
        <a:fontRef idx="minor">
          <a:schemeClr val="lt1"/>
        </a:fontRef>
      </dsp:style>
      <dsp:txXfrm>
        <a:off x="6269608" y="1327599"/>
        <a:ext cx="791281" cy="502464"/>
      </dsp:txXfrm>
    </dsp:sp>
    <dsp:sp modelId="{01C52814-15CE-4E9D-AA29-AB090CEB02C1}">
      <dsp:nvSpPr>
        <dsp:cNvPr id="25" name="圆角矩形 24"/>
        <dsp:cNvSpPr/>
      </dsp:nvSpPr>
      <dsp:spPr bwMode="white">
        <a:xfrm>
          <a:off x="6357528" y="1411123"/>
          <a:ext cx="791281" cy="502464"/>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sz="1600" dirty="0">
              <a:solidFill>
                <a:schemeClr val="dk1"/>
              </a:solidFill>
              <a:latin typeface="楷体" panose="02010609060101010101" pitchFamily="49" charset="-122"/>
              <a:ea typeface="楷体" panose="02010609060101010101" pitchFamily="49" charset="-122"/>
            </a:rPr>
            <a:t>改进</a:t>
          </a:r>
          <a:endParaRPr>
            <a:solidFill>
              <a:schemeClr val="dk1"/>
            </a:solidFill>
          </a:endParaRPr>
        </a:p>
      </dsp:txBody>
      <dsp:txXfrm>
        <a:off x="6357528" y="1411123"/>
        <a:ext cx="791281" cy="502464"/>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280920" cy="3253844"/>
        <a:chOff x="0" y="0"/>
        <a:chExt cx="8280920" cy="3253844"/>
      </a:xfrm>
    </dsp:grpSpPr>
    <dsp:sp modelId="{6CC50090-6770-4E81-ACBA-F994DEF2424D}">
      <dsp:nvSpPr>
        <dsp:cNvPr id="3" name="圆角矩形 2"/>
        <dsp:cNvSpPr/>
      </dsp:nvSpPr>
      <dsp:spPr bwMode="white">
        <a:xfrm>
          <a:off x="216049" y="9190"/>
          <a:ext cx="1976159" cy="355109"/>
        </a:xfrm>
        <a:prstGeom prst="roundRect">
          <a:avLst/>
        </a:prstGeom>
        <a:ln>
          <a:no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l">
            <a:defRPr sz="55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pPr lvl="0" rtl="0">
            <a:lnSpc>
              <a:spcPct val="100000"/>
            </a:lnSpc>
            <a:spcBef>
              <a:spcPct val="0"/>
            </a:spcBef>
            <a:spcAft>
              <a:spcPct val="35000"/>
            </a:spcAft>
          </a:pPr>
          <a:r>
            <a:rPr lang="zh-CN" altLang="en-US" sz="1600" b="1" dirty="0">
              <a:latin typeface="楷体" panose="02010609060101010101" pitchFamily="49" charset="-122"/>
              <a:ea typeface="楷体" panose="02010609060101010101" pitchFamily="49" charset="-122"/>
            </a:rPr>
            <a:t>合规黄金标准七条</a:t>
          </a:r>
          <a:endParaRPr lang="zh-CN" altLang="en-US" sz="1600" dirty="0">
            <a:latin typeface="楷体" panose="02010609060101010101" pitchFamily="49" charset="-122"/>
            <a:ea typeface="楷体" panose="02010609060101010101" pitchFamily="49" charset="-122"/>
          </a:endParaRPr>
        </a:p>
      </dsp:txBody>
      <dsp:txXfrm>
        <a:off x="216049" y="9190"/>
        <a:ext cx="1976159" cy="355109"/>
      </dsp:txXfrm>
    </dsp:sp>
    <dsp:sp modelId="{31C5FFFB-6A21-4031-B12C-27ECFD5E82F8}">
      <dsp:nvSpPr>
        <dsp:cNvPr id="4" name="矩形 3"/>
        <dsp:cNvSpPr/>
      </dsp:nvSpPr>
      <dsp:spPr bwMode="white">
        <a:xfrm>
          <a:off x="0" y="365594"/>
          <a:ext cx="8280920" cy="163893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62919" tIns="19050" rIns="106680" bIns="19050" anchor="t"/>
        <a:lstStyle>
          <a:lvl1pPr algn="l">
            <a:defRPr sz="55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1</a:t>
          </a:r>
          <a:r>
            <a:rPr lang="zh-CN" sz="1500" dirty="0">
              <a:solidFill>
                <a:schemeClr val="tx1"/>
              </a:solidFill>
              <a:latin typeface="楷体" panose="02010609060101010101" pitchFamily="49" charset="-122"/>
              <a:ea typeface="楷体" panose="02010609060101010101" pitchFamily="49" charset="-122"/>
            </a:rPr>
            <a:t>）企业要建立预防和监测犯罪行为的标准和程序；</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2</a:t>
          </a:r>
          <a:r>
            <a:rPr lang="zh-CN" sz="1500" dirty="0">
              <a:solidFill>
                <a:schemeClr val="tx1"/>
              </a:solidFill>
              <a:latin typeface="楷体" panose="02010609060101010101" pitchFamily="49" charset="-122"/>
              <a:ea typeface="楷体" panose="02010609060101010101" pitchFamily="49" charset="-122"/>
            </a:rPr>
            <a:t>）领导层理解和监督且有充足的支持资源确保合规方案有效，授权特定人员执行合规方案；</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3</a:t>
          </a:r>
          <a:r>
            <a:rPr lang="zh-CN" sz="1500" dirty="0">
              <a:solidFill>
                <a:schemeClr val="tx1"/>
              </a:solidFill>
              <a:latin typeface="楷体" panose="02010609060101010101" pitchFamily="49" charset="-122"/>
              <a:ea typeface="楷体" panose="02010609060101010101" pitchFamily="49" charset="-122"/>
            </a:rPr>
            <a:t>）能够阻止存在不当行为的人员担任领导职务；</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4</a:t>
          </a:r>
          <a:r>
            <a:rPr lang="zh-CN" sz="1500" dirty="0">
              <a:solidFill>
                <a:schemeClr val="tx1"/>
              </a:solidFill>
              <a:latin typeface="楷体" panose="02010609060101010101" pitchFamily="49" charset="-122"/>
              <a:ea typeface="楷体" panose="02010609060101010101" pitchFamily="49" charset="-122"/>
            </a:rPr>
            <a:t>）对合规方案标准和程序进行沟通和有效培训；</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5</a:t>
          </a:r>
          <a:r>
            <a:rPr lang="zh-CN" sz="1500" dirty="0">
              <a:solidFill>
                <a:schemeClr val="tx1"/>
              </a:solidFill>
              <a:latin typeface="楷体" panose="02010609060101010101" pitchFamily="49" charset="-122"/>
              <a:ea typeface="楷体" panose="02010609060101010101" pitchFamily="49" charset="-122"/>
            </a:rPr>
            <a:t>）建立监督、审计和报告机制；</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6</a:t>
          </a:r>
          <a:r>
            <a:rPr lang="zh-CN" sz="1500" dirty="0">
              <a:solidFill>
                <a:schemeClr val="tx1"/>
              </a:solidFill>
              <a:latin typeface="楷体" panose="02010609060101010101" pitchFamily="49" charset="-122"/>
              <a:ea typeface="楷体" panose="02010609060101010101" pitchFamily="49" charset="-122"/>
            </a:rPr>
            <a:t>）制定激励和纪律处分机制；</a:t>
          </a:r>
          <a:endParaRPr lang="zh-CN" sz="1500" dirty="0">
            <a:solidFill>
              <a:schemeClr val="tx1"/>
            </a:solidFill>
            <a:latin typeface="楷体" panose="02010609060101010101" pitchFamily="49" charset="-122"/>
            <a:ea typeface="楷体" panose="02010609060101010101" pitchFamily="49" charset="-122"/>
          </a:endParaRPr>
        </a:p>
        <a:p>
          <a:pPr marL="114300" lvl="1" indent="-114300" rtl="0">
            <a:lnSpc>
              <a:spcPts val="1800"/>
            </a:lnSpc>
            <a:spcBef>
              <a:spcPct val="0"/>
            </a:spcBef>
            <a:spcAft>
              <a:spcPts val="0"/>
            </a:spcAft>
            <a:buChar char="•"/>
          </a:pPr>
          <a:r>
            <a:rPr lang="zh-CN" sz="1500" dirty="0">
              <a:solidFill>
                <a:schemeClr val="tx1"/>
              </a:solidFill>
              <a:latin typeface="楷体" panose="02010609060101010101" pitchFamily="49" charset="-122"/>
              <a:ea typeface="楷体" panose="02010609060101010101" pitchFamily="49" charset="-122"/>
            </a:rPr>
            <a:t>（</a:t>
          </a:r>
          <a:r>
            <a:rPr lang="en-US" sz="1500" dirty="0">
              <a:solidFill>
                <a:schemeClr val="tx1"/>
              </a:solidFill>
              <a:latin typeface="楷体" panose="02010609060101010101" pitchFamily="49" charset="-122"/>
              <a:ea typeface="楷体" panose="02010609060101010101" pitchFamily="49" charset="-122"/>
            </a:rPr>
            <a:t>7</a:t>
          </a:r>
          <a:r>
            <a:rPr lang="zh-CN" sz="1500" dirty="0">
              <a:solidFill>
                <a:schemeClr val="tx1"/>
              </a:solidFill>
              <a:latin typeface="楷体" panose="02010609060101010101" pitchFamily="49" charset="-122"/>
              <a:ea typeface="楷体" panose="02010609060101010101" pitchFamily="49" charset="-122"/>
            </a:rPr>
            <a:t>）迅速地对违规事件做出反应并对合规方案进行修补。</a:t>
          </a:r>
          <a:endParaRPr>
            <a:solidFill>
              <a:schemeClr val="tx1"/>
            </a:solidFill>
          </a:endParaRPr>
        </a:p>
      </dsp:txBody>
      <dsp:txXfrm>
        <a:off x="0" y="365594"/>
        <a:ext cx="8280920" cy="1638935"/>
      </dsp:txXfrm>
    </dsp:sp>
    <dsp:sp modelId="{7B5CA182-B152-4859-847F-C2ACFC715A9A}">
      <dsp:nvSpPr>
        <dsp:cNvPr id="5" name="圆角矩形 4"/>
        <dsp:cNvSpPr/>
      </dsp:nvSpPr>
      <dsp:spPr bwMode="white">
        <a:xfrm>
          <a:off x="228346" y="1989118"/>
          <a:ext cx="3063858" cy="328031"/>
        </a:xfrm>
        <a:prstGeom prst="roundRect">
          <a:avLst/>
        </a:prstGeom>
        <a:ln>
          <a:noFill/>
        </a:ln>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l">
            <a:defRPr sz="55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pPr lvl="0" rtl="0">
            <a:lnSpc>
              <a:spcPct val="100000"/>
            </a:lnSpc>
            <a:spcBef>
              <a:spcPct val="0"/>
            </a:spcBef>
            <a:spcAft>
              <a:spcPct val="35000"/>
            </a:spcAft>
          </a:pPr>
          <a:r>
            <a:rPr lang="zh-CN" sz="1600" b="1" dirty="0">
              <a:latin typeface="楷体" panose="02010609060101010101" pitchFamily="49" charset="-122"/>
              <a:ea typeface="楷体" panose="02010609060101010101" pitchFamily="49" charset="-122"/>
            </a:rPr>
            <a:t>合规黄金标准第八条</a:t>
          </a:r>
          <a:r>
            <a:rPr lang="en-US" sz="1600" b="1" dirty="0">
              <a:latin typeface="楷体" panose="02010609060101010101" pitchFamily="49" charset="-122"/>
              <a:ea typeface="楷体" panose="02010609060101010101" pitchFamily="49" charset="-122"/>
            </a:rPr>
            <a:t>(2004</a:t>
          </a:r>
          <a:r>
            <a:rPr lang="zh-CN" sz="1600" b="1" dirty="0">
              <a:latin typeface="楷体" panose="02010609060101010101" pitchFamily="49" charset="-122"/>
              <a:ea typeface="楷体" panose="02010609060101010101" pitchFamily="49" charset="-122"/>
            </a:rPr>
            <a:t>年）</a:t>
          </a:r>
          <a:endParaRPr lang="zh-CN" sz="1600" dirty="0">
            <a:latin typeface="楷体" panose="02010609060101010101" pitchFamily="49" charset="-122"/>
            <a:ea typeface="楷体" panose="02010609060101010101" pitchFamily="49" charset="-122"/>
          </a:endParaRPr>
        </a:p>
      </dsp:txBody>
      <dsp:txXfrm>
        <a:off x="228346" y="1989118"/>
        <a:ext cx="3063858" cy="328031"/>
      </dsp:txXfrm>
    </dsp:sp>
    <dsp:sp modelId="{CB84337E-32E3-4F10-BF0D-5A6C49C5E94B}">
      <dsp:nvSpPr>
        <dsp:cNvPr id="6" name="矩形 5"/>
        <dsp:cNvSpPr/>
      </dsp:nvSpPr>
      <dsp:spPr bwMode="white">
        <a:xfrm>
          <a:off x="0" y="2332559"/>
          <a:ext cx="8280920" cy="91080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62919" tIns="20320" rIns="113792" bIns="20320" anchor="t"/>
        <a:lstStyle>
          <a:lvl1pPr algn="l">
            <a:defRPr sz="55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pPr marL="171450" lvl="1" indent="-171450" rtl="0">
            <a:lnSpc>
              <a:spcPts val="1800"/>
            </a:lnSpc>
            <a:spcBef>
              <a:spcPct val="0"/>
            </a:spcBef>
            <a:spcAft>
              <a:spcPts val="0"/>
            </a:spcAft>
            <a:buChar char="•"/>
          </a:pPr>
          <a:r>
            <a:rPr lang="zh-CN" sz="1600" dirty="0">
              <a:solidFill>
                <a:schemeClr val="tx1"/>
              </a:solidFill>
              <a:latin typeface="楷体" panose="02010609060101010101" pitchFamily="49" charset="-122"/>
              <a:ea typeface="楷体" panose="02010609060101010101" pitchFamily="49" charset="-122"/>
            </a:rPr>
            <a:t>（</a:t>
          </a:r>
          <a:r>
            <a:rPr lang="en-US" sz="1600" dirty="0">
              <a:solidFill>
                <a:schemeClr val="tx1"/>
              </a:solidFill>
              <a:latin typeface="楷体" panose="02010609060101010101" pitchFamily="49" charset="-122"/>
              <a:ea typeface="楷体" panose="02010609060101010101" pitchFamily="49" charset="-122"/>
            </a:rPr>
            <a:t>8</a:t>
          </a:r>
          <a:r>
            <a:rPr lang="zh-CN" sz="1600" dirty="0">
              <a:solidFill>
                <a:schemeClr val="tx1"/>
              </a:solidFill>
              <a:latin typeface="楷体" panose="02010609060101010101" pitchFamily="49" charset="-122"/>
              <a:ea typeface="楷体" panose="02010609060101010101" pitchFamily="49" charset="-122"/>
            </a:rPr>
            <a:t>）企业应对合规风险进行周期性评估</a:t>
          </a:r>
          <a:endParaRPr>
            <a:solidFill>
              <a:schemeClr val="tx1"/>
            </a:solidFill>
          </a:endParaRPr>
        </a:p>
      </dsp:txBody>
      <dsp:txXfrm>
        <a:off x="0" y="2332559"/>
        <a:ext cx="8280920" cy="91080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type="rect" r:blip="" rot="270">
                  <dgm:adjLst/>
                </dgm:shape>
              </dgm:if>
              <dgm:else name="Name11">
                <dgm:shape xmlns:r="http://schemas.openxmlformats.org/officeDocument/2006/relationships" type="rect" r:blip="" rot="90">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endSty" val="noArr"/>
                        <dgm:param type="connRout" val="bend"/>
                        <dgm:param type="begPts" val="midR"/>
                        <dgm:param type="endPts" val="midL"/>
                      </dgm:alg>
                    </dgm:if>
                    <dgm:else name="Name18">
                      <dgm:alg type="conn">
                        <dgm:param type="dim" val="1D"/>
                        <dgm:param type="endSty" val="noArr"/>
                        <dgm:param type="connRout" val="bend"/>
                        <dgm:param type="begPts" val="midL"/>
                        <dgm:param type="endPts" val="midR"/>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type="chevron" r:blip="" rot="180">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type="chevron" r:blip="" rot="180">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type="rect" r:blip="" rot="270">
                  <dgm:adjLst/>
                </dgm:shape>
              </dgm:if>
              <dgm:else name="Name11">
                <dgm:shape xmlns:r="http://schemas.openxmlformats.org/officeDocument/2006/relationships" type="rect" r:blip="" rot="90">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endSty" val="noArr"/>
                        <dgm:param type="connRout" val="bend"/>
                        <dgm:param type="begPts" val="midR"/>
                        <dgm:param type="endPts" val="midL"/>
                      </dgm:alg>
                    </dgm:if>
                    <dgm:else name="Name18">
                      <dgm:alg type="conn">
                        <dgm:param type="dim" val="1D"/>
                        <dgm:param type="endSty" val="noArr"/>
                        <dgm:param type="connRout" val="bend"/>
                        <dgm:param type="begPts" val="midL"/>
                        <dgm:param type="endPts" val="midR"/>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3" y="1"/>
            <a:ext cx="2949786" cy="496967"/>
          </a:xfrm>
          <a:prstGeom prst="rect">
            <a:avLst/>
          </a:prstGeom>
        </p:spPr>
        <p:txBody>
          <a:bodyPr vert="horz" lIns="92236" tIns="46117" rIns="92236" bIns="46117" rtlCol="0"/>
          <a:lstStyle>
            <a:lvl1pPr algn="l">
              <a:defRPr sz="1200"/>
            </a:lvl1pPr>
          </a:lstStyle>
          <a:p>
            <a:endParaRPr lang="zh-CN" altLang="en-US" dirty="0">
              <a:ea typeface="宋体" pitchFamily="2" charset="-122"/>
            </a:endParaRPr>
          </a:p>
        </p:txBody>
      </p:sp>
      <p:sp>
        <p:nvSpPr>
          <p:cNvPr id="3" name="日期占位符 2"/>
          <p:cNvSpPr>
            <a:spLocks noGrp="1"/>
          </p:cNvSpPr>
          <p:nvPr>
            <p:ph type="dt" sz="quarter" idx="1"/>
          </p:nvPr>
        </p:nvSpPr>
        <p:spPr>
          <a:xfrm>
            <a:off x="3856236" y="1"/>
            <a:ext cx="2949786" cy="496967"/>
          </a:xfrm>
          <a:prstGeom prst="rect">
            <a:avLst/>
          </a:prstGeom>
        </p:spPr>
        <p:txBody>
          <a:bodyPr vert="horz" lIns="92236" tIns="46117" rIns="92236" bIns="46117" rtlCol="0"/>
          <a:lstStyle>
            <a:lvl1pPr algn="r">
              <a:defRPr sz="1200"/>
            </a:lvl1pPr>
          </a:lstStyle>
          <a:p>
            <a:fld id="{31D7AB93-8C8C-466D-A2C2-10B325CCCB8B}" type="datetimeFigureOut">
              <a:rPr lang="zh-CN" altLang="en-US" smtClean="0">
                <a:ea typeface="宋体" pitchFamily="2" charset="-122"/>
              </a:rPr>
            </a:fld>
            <a:endParaRPr lang="zh-CN" altLang="en-US" dirty="0">
              <a:ea typeface="宋体" pitchFamily="2" charset="-122"/>
            </a:endParaRPr>
          </a:p>
        </p:txBody>
      </p:sp>
      <p:sp>
        <p:nvSpPr>
          <p:cNvPr id="4" name="页脚占位符 3"/>
          <p:cNvSpPr>
            <a:spLocks noGrp="1"/>
          </p:cNvSpPr>
          <p:nvPr>
            <p:ph type="ftr" sz="quarter" idx="2"/>
          </p:nvPr>
        </p:nvSpPr>
        <p:spPr>
          <a:xfrm>
            <a:off x="3" y="9440071"/>
            <a:ext cx="2949786" cy="496967"/>
          </a:xfrm>
          <a:prstGeom prst="rect">
            <a:avLst/>
          </a:prstGeom>
        </p:spPr>
        <p:txBody>
          <a:bodyPr vert="horz" lIns="92236" tIns="46117" rIns="92236" bIns="46117" rtlCol="0" anchor="b"/>
          <a:lstStyle>
            <a:lvl1pPr algn="l">
              <a:defRPr sz="1200"/>
            </a:lvl1pPr>
          </a:lstStyle>
          <a:p>
            <a:endParaRPr lang="zh-CN" altLang="en-US" dirty="0">
              <a:ea typeface="宋体" pitchFamily="2" charset="-122"/>
            </a:endParaRPr>
          </a:p>
        </p:txBody>
      </p:sp>
      <p:sp>
        <p:nvSpPr>
          <p:cNvPr id="5" name="灯片编号占位符 4"/>
          <p:cNvSpPr>
            <a:spLocks noGrp="1"/>
          </p:cNvSpPr>
          <p:nvPr>
            <p:ph type="sldNum" sz="quarter" idx="3"/>
          </p:nvPr>
        </p:nvSpPr>
        <p:spPr>
          <a:xfrm>
            <a:off x="3856236" y="9440071"/>
            <a:ext cx="2949786" cy="496967"/>
          </a:xfrm>
          <a:prstGeom prst="rect">
            <a:avLst/>
          </a:prstGeom>
        </p:spPr>
        <p:txBody>
          <a:bodyPr vert="horz" lIns="92236" tIns="46117" rIns="92236" bIns="46117" rtlCol="0" anchor="b"/>
          <a:lstStyle>
            <a:lvl1pPr algn="r">
              <a:defRPr sz="1200"/>
            </a:lvl1pPr>
          </a:lstStyle>
          <a:p>
            <a:fld id="{C33C089B-6610-4DDE-A018-33FDBABD1261}" type="slidenum">
              <a:rPr lang="zh-CN" altLang="en-US" smtClean="0">
                <a:ea typeface="宋体" pitchFamily="2" charset="-122"/>
              </a:rPr>
            </a:fld>
            <a:endParaRPr lang="zh-CN" altLang="en-US" dirty="0">
              <a:ea typeface="宋体"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3" y="1"/>
            <a:ext cx="2949786" cy="496967"/>
          </a:xfrm>
          <a:prstGeom prst="rect">
            <a:avLst/>
          </a:prstGeom>
        </p:spPr>
        <p:txBody>
          <a:bodyPr vert="horz" lIns="92236" tIns="46117" rIns="92236" bIns="46117" rtlCol="0"/>
          <a:lstStyle>
            <a:lvl1pPr algn="l">
              <a:defRPr sz="1200">
                <a:ea typeface="宋体" pitchFamily="2" charset="-122"/>
              </a:defRPr>
            </a:lvl1pPr>
          </a:lstStyle>
          <a:p>
            <a:endParaRPr lang="zh-CN" altLang="en-US" dirty="0"/>
          </a:p>
        </p:txBody>
      </p:sp>
      <p:sp>
        <p:nvSpPr>
          <p:cNvPr id="3" name="日期占位符 2"/>
          <p:cNvSpPr>
            <a:spLocks noGrp="1"/>
          </p:cNvSpPr>
          <p:nvPr>
            <p:ph type="dt" idx="1"/>
          </p:nvPr>
        </p:nvSpPr>
        <p:spPr>
          <a:xfrm>
            <a:off x="3856236" y="1"/>
            <a:ext cx="2949786" cy="496967"/>
          </a:xfrm>
          <a:prstGeom prst="rect">
            <a:avLst/>
          </a:prstGeom>
        </p:spPr>
        <p:txBody>
          <a:bodyPr vert="horz" lIns="92236" tIns="46117" rIns="92236" bIns="46117" rtlCol="0"/>
          <a:lstStyle>
            <a:lvl1pPr algn="r">
              <a:defRPr sz="1200">
                <a:ea typeface="宋体" pitchFamily="2" charset="-122"/>
              </a:defRPr>
            </a:lvl1pPr>
          </a:lstStyle>
          <a:p>
            <a:fld id="{DE9EE0D6-B6A1-4266-8A0A-FBE5C6828511}"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492125" y="744538"/>
            <a:ext cx="5824538" cy="3727450"/>
          </a:xfrm>
          <a:prstGeom prst="rect">
            <a:avLst/>
          </a:prstGeom>
          <a:noFill/>
          <a:ln w="12700">
            <a:solidFill>
              <a:prstClr val="black"/>
            </a:solidFill>
          </a:ln>
        </p:spPr>
        <p:txBody>
          <a:bodyPr vert="horz" lIns="92236" tIns="46117" rIns="92236" bIns="46117" rtlCol="0" anchor="ctr"/>
          <a:lstStyle/>
          <a:p>
            <a:endParaRPr lang="zh-CN" altLang="en-US" dirty="0"/>
          </a:p>
        </p:txBody>
      </p:sp>
      <p:sp>
        <p:nvSpPr>
          <p:cNvPr id="5" name="备注占位符 4"/>
          <p:cNvSpPr>
            <a:spLocks noGrp="1"/>
          </p:cNvSpPr>
          <p:nvPr>
            <p:ph type="body" sz="quarter" idx="3"/>
          </p:nvPr>
        </p:nvSpPr>
        <p:spPr>
          <a:xfrm>
            <a:off x="680721" y="4721187"/>
            <a:ext cx="5445760" cy="4472702"/>
          </a:xfrm>
          <a:prstGeom prst="rect">
            <a:avLst/>
          </a:prstGeom>
        </p:spPr>
        <p:txBody>
          <a:bodyPr vert="horz" lIns="92236" tIns="46117" rIns="92236" bIns="46117"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3" y="9440071"/>
            <a:ext cx="2949786" cy="496967"/>
          </a:xfrm>
          <a:prstGeom prst="rect">
            <a:avLst/>
          </a:prstGeom>
        </p:spPr>
        <p:txBody>
          <a:bodyPr vert="horz" lIns="92236" tIns="46117" rIns="92236" bIns="46117" rtlCol="0" anchor="b"/>
          <a:lstStyle>
            <a:lvl1pPr algn="l">
              <a:defRPr sz="1200">
                <a:ea typeface="宋体" pitchFamily="2" charset="-122"/>
              </a:defRPr>
            </a:lvl1pPr>
          </a:lstStyle>
          <a:p>
            <a:endParaRPr lang="zh-CN" altLang="en-US" dirty="0"/>
          </a:p>
        </p:txBody>
      </p:sp>
      <p:sp>
        <p:nvSpPr>
          <p:cNvPr id="7" name="灯片编号占位符 6"/>
          <p:cNvSpPr>
            <a:spLocks noGrp="1"/>
          </p:cNvSpPr>
          <p:nvPr>
            <p:ph type="sldNum" sz="quarter" idx="5"/>
          </p:nvPr>
        </p:nvSpPr>
        <p:spPr>
          <a:xfrm>
            <a:off x="3856236" y="9440071"/>
            <a:ext cx="2949786" cy="496967"/>
          </a:xfrm>
          <a:prstGeom prst="rect">
            <a:avLst/>
          </a:prstGeom>
        </p:spPr>
        <p:txBody>
          <a:bodyPr vert="horz" lIns="92236" tIns="46117" rIns="92236" bIns="46117" rtlCol="0" anchor="b"/>
          <a:lstStyle>
            <a:lvl1pPr algn="r">
              <a:defRPr sz="1200">
                <a:ea typeface="宋体" pitchFamily="2" charset="-122"/>
              </a:defRPr>
            </a:lvl1pPr>
          </a:lstStyle>
          <a:p>
            <a:fld id="{6E3A9CD2-3DF7-4C93-944B-D158071E231A}"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宋体" pitchFamily="2" charset="-122"/>
        <a:cs typeface="+mn-cs"/>
      </a:defRPr>
    </a:lvl1pPr>
    <a:lvl2pPr marL="457200" algn="l" defTabSz="914400" rtl="0" eaLnBrk="1" latinLnBrk="0" hangingPunct="1">
      <a:defRPr sz="1200" kern="1200">
        <a:solidFill>
          <a:schemeClr val="tx1"/>
        </a:solidFill>
        <a:latin typeface="+mn-lt"/>
        <a:ea typeface="宋体" pitchFamily="2" charset="-122"/>
        <a:cs typeface="+mn-cs"/>
      </a:defRPr>
    </a:lvl2pPr>
    <a:lvl3pPr marL="914400" algn="l" defTabSz="914400" rtl="0" eaLnBrk="1" latinLnBrk="0" hangingPunct="1">
      <a:defRPr sz="1200" kern="1200">
        <a:solidFill>
          <a:schemeClr val="tx1"/>
        </a:solidFill>
        <a:latin typeface="+mn-lt"/>
        <a:ea typeface="宋体" pitchFamily="2" charset="-122"/>
        <a:cs typeface="+mn-cs"/>
      </a:defRPr>
    </a:lvl3pPr>
    <a:lvl4pPr marL="1371600" algn="l" defTabSz="914400" rtl="0" eaLnBrk="1" latinLnBrk="0" hangingPunct="1">
      <a:defRPr sz="1200" kern="1200">
        <a:solidFill>
          <a:schemeClr val="tx1"/>
        </a:solidFill>
        <a:latin typeface="+mn-lt"/>
        <a:ea typeface="宋体" pitchFamily="2" charset="-122"/>
        <a:cs typeface="+mn-cs"/>
      </a:defRPr>
    </a:lvl4pPr>
    <a:lvl5pPr marL="1828800" algn="l" defTabSz="914400" rtl="0" eaLnBrk="1" latinLnBrk="0" hangingPunct="1">
      <a:defRPr sz="1200" kern="1200">
        <a:solidFill>
          <a:schemeClr val="tx1"/>
        </a:solidFill>
        <a:latin typeface="+mn-lt"/>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3A9CD2-3DF7-4C93-944B-D158071E231A}"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5" y="4722502"/>
            <a:ext cx="5446395"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p:sp>
      <p:sp>
        <p:nvSpPr>
          <p:cNvPr id="22532" name="Rectangle 3"/>
          <p:cNvSpPr>
            <a:spLocks noGrp="1" noChangeArrowheads="1"/>
          </p:cNvSpPr>
          <p:nvPr>
            <p:ph type="body" idx="1"/>
          </p:nvPr>
        </p:nvSpPr>
        <p:spPr>
          <a:xfrm>
            <a:off x="680405" y="4722502"/>
            <a:ext cx="5446395" cy="44729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dirty="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3A9CD2-3DF7-4C93-944B-D158071E231A}"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789656"/>
            <a:ext cx="7650956" cy="1234889"/>
          </a:xfrm>
        </p:spPr>
        <p:txBody>
          <a:bodyPr/>
          <a:lstStyle>
            <a:lvl1pPr>
              <a:defRPr>
                <a:ea typeface="宋体" pitchFamily="2"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350169" y="3264588"/>
            <a:ext cx="6300788" cy="1472265"/>
          </a:xfrm>
        </p:spPr>
        <p:txBody>
          <a:bodyPr/>
          <a:lstStyle>
            <a:lvl1pPr marL="0" indent="0" algn="ctr">
              <a:buNone/>
              <a:defRPr>
                <a:solidFill>
                  <a:schemeClr val="tx1">
                    <a:tint val="75000"/>
                  </a:schemeClr>
                </a:solidFill>
                <a:ea typeface="宋体" pitchFamily="2" charset="-122"/>
              </a:defRPr>
            </a:lvl1pPr>
            <a:lvl2pPr marL="384175" indent="0" algn="ctr">
              <a:buNone/>
              <a:defRPr>
                <a:solidFill>
                  <a:schemeClr val="tx1">
                    <a:tint val="75000"/>
                  </a:schemeClr>
                </a:solidFill>
              </a:defRPr>
            </a:lvl2pPr>
            <a:lvl3pPr marL="768350" indent="0" algn="ctr">
              <a:buNone/>
              <a:defRPr>
                <a:solidFill>
                  <a:schemeClr val="tx1">
                    <a:tint val="75000"/>
                  </a:schemeClr>
                </a:solidFill>
              </a:defRPr>
            </a:lvl3pPr>
            <a:lvl4pPr marL="1151890" indent="0" algn="ctr">
              <a:buNone/>
              <a:defRPr>
                <a:solidFill>
                  <a:schemeClr val="tx1">
                    <a:tint val="75000"/>
                  </a:schemeClr>
                </a:solidFill>
              </a:defRPr>
            </a:lvl4pPr>
            <a:lvl5pPr marL="1536065" indent="0" algn="ctr">
              <a:buNone/>
              <a:defRPr>
                <a:solidFill>
                  <a:schemeClr val="tx1">
                    <a:tint val="75000"/>
                  </a:schemeClr>
                </a:solidFill>
              </a:defRPr>
            </a:lvl5pPr>
            <a:lvl6pPr marL="1920240" indent="0" algn="ctr">
              <a:buNone/>
              <a:defRPr>
                <a:solidFill>
                  <a:schemeClr val="tx1">
                    <a:tint val="75000"/>
                  </a:schemeClr>
                </a:solidFill>
              </a:defRPr>
            </a:lvl6pPr>
            <a:lvl7pPr marL="2304415" indent="0" algn="ctr">
              <a:buNone/>
              <a:defRPr>
                <a:solidFill>
                  <a:schemeClr val="tx1">
                    <a:tint val="75000"/>
                  </a:schemeClr>
                </a:solidFill>
              </a:defRPr>
            </a:lvl7pPr>
            <a:lvl8pPr marL="2688590" indent="0" algn="ctr">
              <a:buNone/>
              <a:defRPr>
                <a:solidFill>
                  <a:schemeClr val="tx1">
                    <a:tint val="75000"/>
                  </a:schemeClr>
                </a:solidFill>
              </a:defRPr>
            </a:lvl8pPr>
            <a:lvl9pPr marL="3072130" indent="0" algn="ctr">
              <a:buNone/>
              <a:defRPr>
                <a:solidFill>
                  <a:schemeClr val="tx1">
                    <a:tint val="75000"/>
                  </a:schemeClr>
                </a:solidFill>
              </a:defRPr>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宋体" pitchFamily="2"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ea typeface="宋体" pitchFamily="2"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a:ea typeface="宋体" pitchFamily="2" charset="-122"/>
              </a:defRPr>
            </a:lvl1pPr>
            <a:lvl2pPr>
              <a:defRPr>
                <a:ea typeface="宋体" pitchFamily="2" charset="-122"/>
              </a:defRPr>
            </a:lvl2pPr>
            <a:lvl3pPr>
              <a:defRPr>
                <a:ea typeface="宋体" pitchFamily="2" charset="-122"/>
              </a:defRPr>
            </a:lvl3pPr>
            <a:lvl4pPr>
              <a:defRPr>
                <a:ea typeface="宋体" pitchFamily="2" charset="-122"/>
              </a:defRPr>
            </a:lvl4pPr>
            <a:lvl5pPr>
              <a:defRPr>
                <a:ea typeface="宋体" pitchFamily="2"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5" name="页脚占位符 4"/>
          <p:cNvSpPr>
            <a:spLocks noGrp="1"/>
          </p:cNvSpPr>
          <p:nvPr>
            <p:ph type="ftr" sz="quarter" idx="11"/>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ea typeface="宋体" pitchFamily="2"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p:txBody>
          <a:bodyPr/>
          <a:lstStyle>
            <a:lvl1pPr>
              <a:defRPr>
                <a:ea typeface="宋体" pitchFamily="2"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909638"/>
            <a:ext cx="7524000" cy="76200"/>
          </a:xfrm>
          <a:prstGeom prst="rect">
            <a:avLst/>
          </a:prstGeom>
          <a:solidFill>
            <a:schemeClr val="accent2">
              <a:lumMod val="75000"/>
            </a:schemeClr>
          </a:solidFill>
          <a:ln>
            <a:noFill/>
          </a:ln>
        </p:spPr>
        <p:txBody>
          <a:bodyPr anchor="ctr"/>
          <a:lstStyle/>
          <a:p>
            <a:pPr algn="ctr"/>
            <a:endParaRPr lang="zh-CN" altLang="en-US" sz="1800" dirty="0">
              <a:solidFill>
                <a:srgbClr val="FFFFFF"/>
              </a:solidFill>
              <a:latin typeface="宋体" pitchFamily="2" charset="-122"/>
            </a:endParaRPr>
          </a:p>
        </p:txBody>
      </p:sp>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algn="ctr"/>
            <a:endParaRPr lang="zh-CN" altLang="en-US" sz="1800" dirty="0">
              <a:solidFill>
                <a:srgbClr val="FFFFFF"/>
              </a:solidFill>
              <a:latin typeface="宋体" pitchFamily="2" charset="-122"/>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fld id="{0C913308-F349-4B6D-A68A-DD1791B4A57B}" type="slidenum">
              <a:rPr lang="zh-CN" altLang="en-US" smtClean="0"/>
            </a:fld>
            <a:endParaRPr lang="zh-CN" altLang="en-US"/>
          </a:p>
        </p:txBody>
      </p:sp>
      <p:sp>
        <p:nvSpPr>
          <p:cNvPr id="9" name="标题 1"/>
          <p:cNvSpPr>
            <a:spLocks noGrp="1"/>
          </p:cNvSpPr>
          <p:nvPr>
            <p:ph type="title" hasCustomPrompt="1"/>
          </p:nvPr>
        </p:nvSpPr>
        <p:spPr>
          <a:xfrm>
            <a:off x="0" y="0"/>
            <a:ext cx="9001125" cy="960173"/>
          </a:xfrm>
        </p:spPr>
        <p:txBody>
          <a:bodyPr>
            <a:normAutofit/>
          </a:bodyPr>
          <a:lstStyle>
            <a:lvl1pPr algn="l">
              <a:defRPr sz="2800" b="0"/>
            </a:lvl1pPr>
          </a:lstStyle>
          <a:p>
            <a:r>
              <a:rPr lang="ja-JP" altLang="en-US" dirty="0"/>
              <a:t>　</a:t>
            </a:r>
            <a:r>
              <a:rPr lang="en-US" altLang="ja-JP" dirty="0"/>
              <a:t>2</a:t>
            </a:r>
            <a:r>
              <a:rPr lang="ja-JP" altLang="zh-CN" dirty="0"/>
              <a:t>．各論―実務上の留意点と対策を整理する</a:t>
            </a:r>
            <a:endParaRPr lang="zh-CN" altLang="en-US" dirty="0"/>
          </a:p>
        </p:txBody>
      </p:sp>
      <p:pic>
        <p:nvPicPr>
          <p:cNvPr id="10" name="图片 3" descr="aa.png"/>
          <p:cNvPicPr>
            <a:picLocks noChangeAspect="1"/>
          </p:cNvPicPr>
          <p:nvPr userDrawn="1"/>
        </p:nvPicPr>
        <p:blipFill rotWithShape="1">
          <a:blip r:embed="rId2" cstate="email"/>
          <a:srcRect b="32392"/>
          <a:stretch>
            <a:fillRect/>
          </a:stretch>
        </p:blipFill>
        <p:spPr bwMode="auto">
          <a:xfrm>
            <a:off x="7210911" y="360239"/>
            <a:ext cx="1787009" cy="792000"/>
          </a:xfrm>
          <a:prstGeom prst="rect">
            <a:avLst/>
          </a:prstGeom>
          <a:noFill/>
          <a:ln w="9525">
            <a:noFill/>
            <a:miter lim="800000"/>
            <a:headEnd/>
            <a:tailEnd/>
          </a:ln>
        </p:spPr>
      </p:pic>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chemeClr val="tx1"/>
                </a:solidFill>
                <a:effectLst/>
                <a:uLnTx/>
                <a:uFillTx/>
                <a:latin typeface="+mn-lt"/>
                <a:ea typeface="+mn-ea"/>
                <a:cs typeface="+mn-cs"/>
              </a:rPr>
              <a:t>http://www.east-concord.com</a:t>
            </a:r>
            <a:endParaRPr kumimoji="0" lang="zh-CN" altLang="en-US" sz="1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6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535732" y="-928962"/>
            <a:ext cx="576064" cy="436170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15" name="组合 14"/>
          <p:cNvGrpSpPr/>
          <p:nvPr userDrawn="1"/>
        </p:nvGrpSpPr>
        <p:grpSpPr>
          <a:xfrm>
            <a:off x="578732" y="2072223"/>
            <a:ext cx="7314036" cy="3060000"/>
            <a:chOff x="714919" y="1845101"/>
            <a:chExt cx="7314036" cy="3060000"/>
          </a:xfrm>
          <a:effectLst>
            <a:outerShdw blurRad="50800" dist="38100" dir="2700000" algn="tl" rotWithShape="0">
              <a:prstClr val="black">
                <a:alpha val="40000"/>
              </a:prstClr>
            </a:outerShdw>
          </a:effectLst>
        </p:grpSpPr>
        <p:sp>
          <p:nvSpPr>
            <p:cNvPr id="19"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5"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
        <p:nvSpPr>
          <p:cNvPr id="2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22"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Horizontal)">
                                      <p:cBhvr>
                                        <p:cTn id="7" dur="500"/>
                                        <p:tgtEl>
                                          <p:spTgt spid="18"/>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outHorizontal)">
                                      <p:cBhvr>
                                        <p:cTn id="10" dur="500"/>
                                        <p:tgtEl>
                                          <p:spTgt spid="10"/>
                                        </p:tgtEl>
                                      </p:cBhvr>
                                    </p:animEffect>
                                  </p:childTnLst>
                                </p:cTn>
                              </p:par>
                              <p:par>
                                <p:cTn id="11" presetID="16" presetClass="entr" presetSubtype="4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Horizontal)">
                                      <p:cBhvr>
                                        <p:cTn id="13" dur="500"/>
                                        <p:tgtEl>
                                          <p:spTgt spid="15"/>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6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20" name="组合 19"/>
          <p:cNvGrpSpPr/>
          <p:nvPr userDrawn="1"/>
        </p:nvGrpSpPr>
        <p:grpSpPr>
          <a:xfrm>
            <a:off x="-9526" y="943822"/>
            <a:ext cx="4006031" cy="640553"/>
            <a:chOff x="-476977" y="-126947"/>
            <a:chExt cx="2752433" cy="1215904"/>
          </a:xfrm>
          <a:solidFill>
            <a:srgbClr val="CB9796"/>
          </a:solidFill>
        </p:grpSpPr>
        <p:sp>
          <p:nvSpPr>
            <p:cNvPr id="22" name="矩形 21"/>
            <p:cNvSpPr/>
            <p:nvPr/>
          </p:nvSpPr>
          <p:spPr>
            <a:xfrm>
              <a:off x="-476977" y="59779"/>
              <a:ext cx="2413398" cy="7321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3" name="等腰三角形 22"/>
            <p:cNvSpPr/>
            <p:nvPr/>
          </p:nvSpPr>
          <p:spPr>
            <a:xfrm rot="5400000">
              <a:off x="1476245" y="289746"/>
              <a:ext cx="1215904" cy="382518"/>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grpSp>
      <p:sp>
        <p:nvSpPr>
          <p:cNvPr id="28"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2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30"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31"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randombar(horizontal)">
                                      <p:cBhvr>
                                        <p:cTn id="13" dur="500"/>
                                        <p:tgtEl>
                                          <p:spTgt spid="30"/>
                                        </p:tgtEl>
                                      </p:cBhvr>
                                    </p:animEffect>
                                  </p:childTnLst>
                                </p:cTn>
                              </p:par>
                              <p:par>
                                <p:cTn id="14" presetID="14" presetClass="entr" presetSubtype="1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8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20" name="组合 19"/>
          <p:cNvGrpSpPr/>
          <p:nvPr userDrawn="1"/>
        </p:nvGrpSpPr>
        <p:grpSpPr>
          <a:xfrm>
            <a:off x="-9525" y="943822"/>
            <a:ext cx="4396468" cy="640553"/>
            <a:chOff x="-476977" y="-126947"/>
            <a:chExt cx="2752433" cy="1215904"/>
          </a:xfrm>
          <a:solidFill>
            <a:srgbClr val="CB9796"/>
          </a:solidFill>
        </p:grpSpPr>
        <p:sp>
          <p:nvSpPr>
            <p:cNvPr id="22" name="矩形 21"/>
            <p:cNvSpPr/>
            <p:nvPr/>
          </p:nvSpPr>
          <p:spPr>
            <a:xfrm>
              <a:off x="-476977" y="59779"/>
              <a:ext cx="2413398" cy="7321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3" name="等腰三角形 22"/>
            <p:cNvSpPr/>
            <p:nvPr/>
          </p:nvSpPr>
          <p:spPr>
            <a:xfrm rot="5400000">
              <a:off x="1476245" y="289746"/>
              <a:ext cx="1215904" cy="382518"/>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grpSp>
      <p:sp>
        <p:nvSpPr>
          <p:cNvPr id="28"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15"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6"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19"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randombar(horizontal)">
                                      <p:cBhvr>
                                        <p:cTn id="13" dur="500"/>
                                        <p:tgtEl>
                                          <p:spTgt spid="16"/>
                                        </p:tgtEl>
                                      </p:cBhvr>
                                    </p:animEffect>
                                  </p:childTnLst>
                                </p:cTn>
                              </p:par>
                              <p:par>
                                <p:cTn id="14" presetID="14" presetClass="entr" presetSubtype="1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6"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7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28"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15" name="Rectangle 3"/>
          <p:cNvSpPr/>
          <p:nvPr userDrawn="1"/>
        </p:nvSpPr>
        <p:spPr>
          <a:xfrm flipH="1">
            <a:off x="477808" y="1080319"/>
            <a:ext cx="3490965" cy="595498"/>
          </a:xfrm>
          <a:prstGeom prst="rect">
            <a:avLst/>
          </a:prstGeom>
          <a:solidFill>
            <a:srgbClr val="CB9796"/>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Arial" panose="020B0604020202020204" pitchFamily="34" charset="0"/>
              <a:ea typeface="楷体" panose="02010609060101010101" pitchFamily="49" charset="-122"/>
              <a:sym typeface="Arial" panose="020B0604020202020204" pitchFamily="34" charset="0"/>
            </a:endParaRPr>
          </a:p>
        </p:txBody>
      </p:sp>
      <p:sp>
        <p:nvSpPr>
          <p:cNvPr id="16"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9"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5" grpId="0" animBg="1"/>
      <p:bldP spid="19"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userDrawn="1">
  <p:cSld name="6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538339" y="-887119"/>
            <a:ext cx="570849" cy="436170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2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22"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grpSp>
        <p:nvGrpSpPr>
          <p:cNvPr id="16" name="组合 15"/>
          <p:cNvGrpSpPr/>
          <p:nvPr userDrawn="1"/>
        </p:nvGrpSpPr>
        <p:grpSpPr>
          <a:xfrm>
            <a:off x="714919" y="2052767"/>
            <a:ext cx="7314036" cy="3060000"/>
            <a:chOff x="714919" y="1845101"/>
            <a:chExt cx="7314036" cy="3060000"/>
          </a:xfrm>
          <a:effectLst>
            <a:outerShdw blurRad="50800" dist="38100" dir="2700000" algn="tl" rotWithShape="0">
              <a:prstClr val="black">
                <a:alpha val="40000"/>
              </a:prstClr>
            </a:outerShdw>
          </a:effectLst>
        </p:grpSpPr>
        <p:sp>
          <p:nvSpPr>
            <p:cNvPr id="17"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1"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Horizontal)">
                                      <p:cBhvr>
                                        <p:cTn id="7" dur="500"/>
                                        <p:tgtEl>
                                          <p:spTgt spid="18"/>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outHorizontal)">
                                      <p:cBhvr>
                                        <p:cTn id="10" dur="500"/>
                                        <p:tgtEl>
                                          <p:spTgt spid="10"/>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outHorizontal)">
                                      <p:cBhvr>
                                        <p:cTn id="13" dur="500"/>
                                        <p:tgtEl>
                                          <p:spTgt spid="22"/>
                                        </p:tgtEl>
                                      </p:cBhvr>
                                    </p:animEffect>
                                  </p:childTnLst>
                                </p:cTn>
                              </p:par>
                              <p:par>
                                <p:cTn id="14" presetID="16" presetClass="entr" presetSubtype="42"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outHorizontal)">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10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7"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422449" y="-637754"/>
            <a:ext cx="658614" cy="421769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15" name="组合 14"/>
          <p:cNvGrpSpPr/>
          <p:nvPr userDrawn="1"/>
        </p:nvGrpSpPr>
        <p:grpSpPr>
          <a:xfrm>
            <a:off x="714919" y="2052767"/>
            <a:ext cx="7314036" cy="3060000"/>
            <a:chOff x="714919" y="1845101"/>
            <a:chExt cx="7314036" cy="3060000"/>
          </a:xfrm>
          <a:effectLst>
            <a:outerShdw blurRad="50800" dist="38100" dir="2700000" algn="tl" rotWithShape="0">
              <a:prstClr val="black">
                <a:alpha val="40000"/>
              </a:prstClr>
            </a:outerShdw>
          </a:effectLst>
        </p:grpSpPr>
        <p:sp>
          <p:nvSpPr>
            <p:cNvPr id="19"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5"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
        <p:nvSpPr>
          <p:cNvPr id="26"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27"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6"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par>
                                <p:cTn id="20" presetID="16" presetClass="entr" presetSubtype="21"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inVertical)">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26"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9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067636" y="-560519"/>
            <a:ext cx="936192" cy="3785644"/>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15" name="组合 14"/>
          <p:cNvGrpSpPr/>
          <p:nvPr userDrawn="1"/>
        </p:nvGrpSpPr>
        <p:grpSpPr>
          <a:xfrm>
            <a:off x="714919" y="2052767"/>
            <a:ext cx="7314036" cy="3060000"/>
            <a:chOff x="714919" y="1845101"/>
            <a:chExt cx="7314036" cy="3060000"/>
          </a:xfrm>
          <a:effectLst>
            <a:outerShdw blurRad="50800" dist="38100" dir="2700000" algn="tl" rotWithShape="0">
              <a:prstClr val="black">
                <a:alpha val="40000"/>
              </a:prstClr>
            </a:outerShdw>
          </a:effectLst>
        </p:grpSpPr>
        <p:sp>
          <p:nvSpPr>
            <p:cNvPr id="19"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5"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
        <p:nvSpPr>
          <p:cNvPr id="16"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20"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8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15" name="组合 14"/>
          <p:cNvGrpSpPr/>
          <p:nvPr userDrawn="1"/>
        </p:nvGrpSpPr>
        <p:grpSpPr>
          <a:xfrm>
            <a:off x="714919" y="2052767"/>
            <a:ext cx="7314036" cy="3060000"/>
            <a:chOff x="714919" y="1845101"/>
            <a:chExt cx="7314036" cy="3060000"/>
          </a:xfrm>
          <a:effectLst>
            <a:outerShdw blurRad="50800" dist="38100" dir="2700000" algn="tl" rotWithShape="0">
              <a:prstClr val="black">
                <a:alpha val="40000"/>
              </a:prstClr>
            </a:outerShdw>
          </a:effectLst>
        </p:grpSpPr>
        <p:sp>
          <p:nvSpPr>
            <p:cNvPr id="19"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5"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
        <p:nvSpPr>
          <p:cNvPr id="16"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20"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7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16"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20" name="矩形 19"/>
          <p:cNvSpPr/>
          <p:nvPr userDrawn="1"/>
        </p:nvSpPr>
        <p:spPr>
          <a:xfrm rot="5400000">
            <a:off x="2062409" y="-277714"/>
            <a:ext cx="658614" cy="349761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9"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19"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11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16"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20" name="矩形 19"/>
          <p:cNvSpPr/>
          <p:nvPr userDrawn="1"/>
        </p:nvSpPr>
        <p:spPr>
          <a:xfrm rot="5400000">
            <a:off x="1846385" y="-493738"/>
            <a:ext cx="658614" cy="349761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9"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par>
                                <p:cTn id="14" presetID="16" presetClass="entr" presetSubtype="2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19"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13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16" name="矩形 14"/>
          <p:cNvSpPr>
            <a:spLocks noChangeArrowheads="1"/>
          </p:cNvSpPr>
          <p:nvPr userDrawn="1"/>
        </p:nvSpPr>
        <p:spPr bwMode="auto">
          <a:xfrm>
            <a:off x="357158" y="5076767"/>
            <a:ext cx="8640762" cy="36000"/>
          </a:xfrm>
          <a:prstGeom prst="rect">
            <a:avLst/>
          </a:prstGeom>
          <a:solidFill>
            <a:srgbClr val="953735"/>
          </a:solidFill>
          <a:ln>
            <a:noFill/>
          </a:ln>
          <a:effectLst/>
        </p:spPr>
        <p:txBody>
          <a:bodyPr anchor="ctr"/>
          <a:lstStyle/>
          <a:p>
            <a:pPr algn="ctr"/>
            <a:endParaRPr lang="zh-CN" altLang="en-US" sz="1800" dirty="0">
              <a:solidFill>
                <a:srgbClr val="FFFFFF"/>
              </a:solidFill>
              <a:latin typeface="宋体" pitchFamily="2" charset="-122"/>
            </a:endParaRPr>
          </a:p>
        </p:txBody>
      </p:sp>
      <p:sp>
        <p:nvSpPr>
          <p:cNvPr id="20" name="矩形 19"/>
          <p:cNvSpPr/>
          <p:nvPr userDrawn="1"/>
        </p:nvSpPr>
        <p:spPr>
          <a:xfrm rot="5400000">
            <a:off x="2459739" y="-1068713"/>
            <a:ext cx="566868" cy="436170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9"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19"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12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7"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26"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20" name="矩形 19"/>
          <p:cNvSpPr/>
          <p:nvPr userDrawn="1"/>
        </p:nvSpPr>
        <p:spPr>
          <a:xfrm rot="5400000">
            <a:off x="1846385" y="-493738"/>
            <a:ext cx="658614" cy="349761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pic>
        <p:nvPicPr>
          <p:cNvPr id="10"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Vertical)">
                                      <p:cBhvr>
                                        <p:cTn id="10" dur="500"/>
                                        <p:tgtEl>
                                          <p:spTgt spid="26"/>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矩形 11"/>
          <p:cNvSpPr/>
          <p:nvPr userDrawn="1"/>
        </p:nvSpPr>
        <p:spPr>
          <a:xfrm rot="5400000">
            <a:off x="1266217" y="138198"/>
            <a:ext cx="504057" cy="2100263"/>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5"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9"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3" name="矩形 12"/>
          <p:cNvSpPr/>
          <p:nvPr userDrawn="1"/>
        </p:nvSpPr>
        <p:spPr>
          <a:xfrm>
            <a:off x="252090" y="1609179"/>
            <a:ext cx="3070521" cy="720471"/>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8" name="矩形 27"/>
          <p:cNvSpPr/>
          <p:nvPr userDrawn="1"/>
        </p:nvSpPr>
        <p:spPr>
          <a:xfrm>
            <a:off x="3784424" y="1609178"/>
            <a:ext cx="4820594" cy="720471"/>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9" name="矩形 28"/>
          <p:cNvSpPr/>
          <p:nvPr userDrawn="1"/>
        </p:nvSpPr>
        <p:spPr>
          <a:xfrm>
            <a:off x="252090" y="2451891"/>
            <a:ext cx="3070521" cy="907904"/>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1" name="矩形 30"/>
          <p:cNvSpPr/>
          <p:nvPr userDrawn="1"/>
        </p:nvSpPr>
        <p:spPr>
          <a:xfrm>
            <a:off x="252090" y="3482036"/>
            <a:ext cx="3070521" cy="859582"/>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3" name="矩形 32"/>
          <p:cNvSpPr/>
          <p:nvPr userDrawn="1"/>
        </p:nvSpPr>
        <p:spPr>
          <a:xfrm>
            <a:off x="252090" y="4419075"/>
            <a:ext cx="3070521" cy="720471"/>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4" name="矩形 33"/>
          <p:cNvSpPr/>
          <p:nvPr userDrawn="1"/>
        </p:nvSpPr>
        <p:spPr>
          <a:xfrm>
            <a:off x="3784424" y="4419074"/>
            <a:ext cx="4820594" cy="720471"/>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42" name="矩形 41"/>
          <p:cNvSpPr/>
          <p:nvPr userDrawn="1"/>
        </p:nvSpPr>
        <p:spPr>
          <a:xfrm>
            <a:off x="3784424" y="2451891"/>
            <a:ext cx="4820594" cy="907904"/>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43" name="矩形 42"/>
          <p:cNvSpPr/>
          <p:nvPr userDrawn="1"/>
        </p:nvSpPr>
        <p:spPr>
          <a:xfrm>
            <a:off x="3773166" y="3482035"/>
            <a:ext cx="4831852" cy="859583"/>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18" name="等腰三角形 17"/>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anim calcmode="lin" valueType="num">
                                      <p:cBhvr>
                                        <p:cTn id="28" dur="500" fill="hold"/>
                                        <p:tgtEl>
                                          <p:spTgt spid="28"/>
                                        </p:tgtEl>
                                        <p:attrNameLst>
                                          <p:attrName>ppt_x</p:attrName>
                                        </p:attrNameLst>
                                      </p:cBhvr>
                                      <p:tavLst>
                                        <p:tav tm="0">
                                          <p:val>
                                            <p:strVal val="#ppt_x"/>
                                          </p:val>
                                        </p:tav>
                                        <p:tav tm="100000">
                                          <p:val>
                                            <p:strVal val="#ppt_x"/>
                                          </p:val>
                                        </p:tav>
                                      </p:tavLst>
                                    </p:anim>
                                    <p:anim calcmode="lin" valueType="num">
                                      <p:cBhvr>
                                        <p:cTn id="29" dur="500" fill="hold"/>
                                        <p:tgtEl>
                                          <p:spTgt spid="28"/>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strVal val="#ppt_x"/>
                                          </p:val>
                                        </p:tav>
                                        <p:tav tm="100000">
                                          <p:val>
                                            <p:strVal val="#ppt_x"/>
                                          </p:val>
                                        </p:tav>
                                      </p:tavLst>
                                    </p:anim>
                                    <p:anim calcmode="lin" valueType="num">
                                      <p:cBhvr>
                                        <p:cTn id="39" dur="500" fill="hold"/>
                                        <p:tgtEl>
                                          <p:spTgt spid="3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anim calcmode="lin" valueType="num">
                                      <p:cBhvr>
                                        <p:cTn id="43" dur="500" fill="hold"/>
                                        <p:tgtEl>
                                          <p:spTgt spid="33"/>
                                        </p:tgtEl>
                                        <p:attrNameLst>
                                          <p:attrName>ppt_x</p:attrName>
                                        </p:attrNameLst>
                                      </p:cBhvr>
                                      <p:tavLst>
                                        <p:tav tm="0">
                                          <p:val>
                                            <p:strVal val="#ppt_x"/>
                                          </p:val>
                                        </p:tav>
                                        <p:tav tm="100000">
                                          <p:val>
                                            <p:strVal val="#ppt_x"/>
                                          </p:val>
                                        </p:tav>
                                      </p:tavLst>
                                    </p:anim>
                                    <p:anim calcmode="lin" valueType="num">
                                      <p:cBhvr>
                                        <p:cTn id="44" dur="500" fill="hold"/>
                                        <p:tgtEl>
                                          <p:spTgt spid="3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anim calcmode="lin" valueType="num">
                                      <p:cBhvr>
                                        <p:cTn id="48" dur="500" fill="hold"/>
                                        <p:tgtEl>
                                          <p:spTgt spid="34"/>
                                        </p:tgtEl>
                                        <p:attrNameLst>
                                          <p:attrName>ppt_x</p:attrName>
                                        </p:attrNameLst>
                                      </p:cBhvr>
                                      <p:tavLst>
                                        <p:tav tm="0">
                                          <p:val>
                                            <p:strVal val="#ppt_x"/>
                                          </p:val>
                                        </p:tav>
                                        <p:tav tm="100000">
                                          <p:val>
                                            <p:strVal val="#ppt_x"/>
                                          </p:val>
                                        </p:tav>
                                      </p:tavLst>
                                    </p:anim>
                                    <p:anim calcmode="lin" valueType="num">
                                      <p:cBhvr>
                                        <p:cTn id="49" dur="500" fill="hold"/>
                                        <p:tgtEl>
                                          <p:spTgt spid="34"/>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anim calcmode="lin" valueType="num">
                                      <p:cBhvr>
                                        <p:cTn id="53" dur="500" fill="hold"/>
                                        <p:tgtEl>
                                          <p:spTgt spid="42"/>
                                        </p:tgtEl>
                                        <p:attrNameLst>
                                          <p:attrName>ppt_x</p:attrName>
                                        </p:attrNameLst>
                                      </p:cBhvr>
                                      <p:tavLst>
                                        <p:tav tm="0">
                                          <p:val>
                                            <p:strVal val="#ppt_x"/>
                                          </p:val>
                                        </p:tav>
                                        <p:tav tm="100000">
                                          <p:val>
                                            <p:strVal val="#ppt_x"/>
                                          </p:val>
                                        </p:tav>
                                      </p:tavLst>
                                    </p:anim>
                                    <p:anim calcmode="lin" valueType="num">
                                      <p:cBhvr>
                                        <p:cTn id="54" dur="500" fill="hold"/>
                                        <p:tgtEl>
                                          <p:spTgt spid="4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anim calcmode="lin" valueType="num">
                                      <p:cBhvr>
                                        <p:cTn id="58" dur="500" fill="hold"/>
                                        <p:tgtEl>
                                          <p:spTgt spid="43"/>
                                        </p:tgtEl>
                                        <p:attrNameLst>
                                          <p:attrName>ppt_x</p:attrName>
                                        </p:attrNameLst>
                                      </p:cBhvr>
                                      <p:tavLst>
                                        <p:tav tm="0">
                                          <p:val>
                                            <p:strVal val="#ppt_x"/>
                                          </p:val>
                                        </p:tav>
                                        <p:tav tm="100000">
                                          <p:val>
                                            <p:strVal val="#ppt_x"/>
                                          </p:val>
                                        </p:tav>
                                      </p:tavLst>
                                    </p:anim>
                                    <p:anim calcmode="lin" valueType="num">
                                      <p:cBhvr>
                                        <p:cTn id="59"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3" grpId="0" animBg="1"/>
      <p:bldP spid="28" grpId="0" animBg="1"/>
      <p:bldP spid="29" grpId="0" animBg="1"/>
      <p:bldP spid="31" grpId="0" animBg="1"/>
      <p:bldP spid="33" grpId="0" animBg="1"/>
      <p:bldP spid="34" grpId="0" animBg="1"/>
      <p:bldP spid="42" grpId="0" animBg="1"/>
      <p:bldP spid="43"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_空白">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矩形 11"/>
          <p:cNvSpPr/>
          <p:nvPr userDrawn="1"/>
        </p:nvSpPr>
        <p:spPr>
          <a:xfrm rot="5400000">
            <a:off x="2268314" y="-1007914"/>
            <a:ext cx="504057" cy="4392489"/>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5"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7" name="等腰三角形 6"/>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9"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9" name="矩形 18"/>
          <p:cNvSpPr/>
          <p:nvPr userDrawn="1"/>
        </p:nvSpPr>
        <p:spPr>
          <a:xfrm>
            <a:off x="3420442" y="1619390"/>
            <a:ext cx="5242693" cy="470868"/>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1" name="矩形 20"/>
          <p:cNvSpPr/>
          <p:nvPr userDrawn="1"/>
        </p:nvSpPr>
        <p:spPr>
          <a:xfrm>
            <a:off x="3420442" y="2265635"/>
            <a:ext cx="5256584" cy="470868"/>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3" name="矩形 22"/>
          <p:cNvSpPr/>
          <p:nvPr userDrawn="1"/>
        </p:nvSpPr>
        <p:spPr>
          <a:xfrm>
            <a:off x="3420442" y="2950430"/>
            <a:ext cx="5256584" cy="470868"/>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5" name="矩形 24"/>
          <p:cNvSpPr/>
          <p:nvPr userDrawn="1"/>
        </p:nvSpPr>
        <p:spPr>
          <a:xfrm>
            <a:off x="3420442" y="3692962"/>
            <a:ext cx="5264794" cy="470868"/>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6" name="矩形 25"/>
          <p:cNvSpPr/>
          <p:nvPr userDrawn="1"/>
        </p:nvSpPr>
        <p:spPr>
          <a:xfrm>
            <a:off x="351330" y="4393059"/>
            <a:ext cx="2656086" cy="470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7" name="矩形 26"/>
          <p:cNvSpPr/>
          <p:nvPr userDrawn="1"/>
        </p:nvSpPr>
        <p:spPr>
          <a:xfrm>
            <a:off x="3420442" y="4393059"/>
            <a:ext cx="5264794" cy="470868"/>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0" name="矩形 29"/>
          <p:cNvSpPr/>
          <p:nvPr userDrawn="1"/>
        </p:nvSpPr>
        <p:spPr>
          <a:xfrm>
            <a:off x="351330" y="3695564"/>
            <a:ext cx="2656086" cy="470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2" name="矩形 31"/>
          <p:cNvSpPr/>
          <p:nvPr userDrawn="1"/>
        </p:nvSpPr>
        <p:spPr>
          <a:xfrm>
            <a:off x="351330" y="2950430"/>
            <a:ext cx="2656086" cy="470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5" name="矩形 34"/>
          <p:cNvSpPr/>
          <p:nvPr userDrawn="1"/>
        </p:nvSpPr>
        <p:spPr>
          <a:xfrm>
            <a:off x="351330" y="2265635"/>
            <a:ext cx="2656086" cy="470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6" name="矩形 35"/>
          <p:cNvSpPr/>
          <p:nvPr userDrawn="1"/>
        </p:nvSpPr>
        <p:spPr>
          <a:xfrm>
            <a:off x="351330" y="1617563"/>
            <a:ext cx="2656086" cy="470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500"/>
                                        <p:tgtEl>
                                          <p:spTgt spid="1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500"/>
                                        <p:tgtEl>
                                          <p:spTgt spid="5"/>
                                        </p:tgtEl>
                                      </p:cBhvr>
                                    </p:animEffect>
                                  </p:childTnLst>
                                </p:cTn>
                              </p:par>
                              <p:par>
                                <p:cTn id="11" presetID="6"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5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500"/>
                                        <p:tgtEl>
                                          <p:spTgt spid="1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500"/>
                                        <p:tgtEl>
                                          <p:spTgt spid="21"/>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ircle(in)">
                                      <p:cBhvr>
                                        <p:cTn id="22" dur="500"/>
                                        <p:tgtEl>
                                          <p:spTgt spid="23"/>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500"/>
                                        <p:tgtEl>
                                          <p:spTgt spid="25"/>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circle(in)">
                                      <p:cBhvr>
                                        <p:cTn id="28" dur="500"/>
                                        <p:tgtEl>
                                          <p:spTgt spid="26"/>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circle(in)">
                                      <p:cBhvr>
                                        <p:cTn id="31" dur="500"/>
                                        <p:tgtEl>
                                          <p:spTgt spid="27"/>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circle(in)">
                                      <p:cBhvr>
                                        <p:cTn id="34" dur="500"/>
                                        <p:tgtEl>
                                          <p:spTgt spid="30"/>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circle(in)">
                                      <p:cBhvr>
                                        <p:cTn id="37" dur="500"/>
                                        <p:tgtEl>
                                          <p:spTgt spid="32"/>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circle(in)">
                                      <p:cBhvr>
                                        <p:cTn id="40" dur="500"/>
                                        <p:tgtEl>
                                          <p:spTgt spid="35"/>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ircle(in)">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9" grpId="0" animBg="1"/>
      <p:bldP spid="21" grpId="0" animBg="1"/>
      <p:bldP spid="23" grpId="0" animBg="1"/>
      <p:bldP spid="25" grpId="0" animBg="1"/>
      <p:bldP spid="26" grpId="0" animBg="1"/>
      <p:bldP spid="27" grpId="0" animBg="1"/>
      <p:bldP spid="30" grpId="0" animBg="1"/>
      <p:bldP spid="32" grpId="0" animBg="1"/>
      <p:bldP spid="35" grpId="0" animBg="1"/>
      <p:bldP spid="3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空白">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矩形 11"/>
          <p:cNvSpPr/>
          <p:nvPr userDrawn="1"/>
        </p:nvSpPr>
        <p:spPr>
          <a:xfrm rot="5400000">
            <a:off x="2088295" y="-899902"/>
            <a:ext cx="504057" cy="4176466"/>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5"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7" name="等腰三角形 6"/>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9"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3" name="矩形 12"/>
          <p:cNvSpPr/>
          <p:nvPr userDrawn="1"/>
        </p:nvSpPr>
        <p:spPr>
          <a:xfrm>
            <a:off x="252090" y="1609179"/>
            <a:ext cx="7271910" cy="720471"/>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1" name="矩形 30"/>
          <p:cNvSpPr/>
          <p:nvPr userDrawn="1"/>
        </p:nvSpPr>
        <p:spPr>
          <a:xfrm>
            <a:off x="252090" y="3312567"/>
            <a:ext cx="7271910" cy="859582"/>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19" name="矩形 18"/>
          <p:cNvSpPr/>
          <p:nvPr userDrawn="1"/>
        </p:nvSpPr>
        <p:spPr>
          <a:xfrm>
            <a:off x="252090" y="2458353"/>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6" name="矩形 25"/>
          <p:cNvSpPr/>
          <p:nvPr userDrawn="1"/>
        </p:nvSpPr>
        <p:spPr>
          <a:xfrm>
            <a:off x="2102134" y="2448471"/>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7" name="矩形 26"/>
          <p:cNvSpPr/>
          <p:nvPr userDrawn="1"/>
        </p:nvSpPr>
        <p:spPr>
          <a:xfrm>
            <a:off x="3952178" y="2448472"/>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0" name="矩形 29"/>
          <p:cNvSpPr/>
          <p:nvPr userDrawn="1"/>
        </p:nvSpPr>
        <p:spPr>
          <a:xfrm>
            <a:off x="5814289" y="2458353"/>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2" name="矩形 31"/>
          <p:cNvSpPr/>
          <p:nvPr userDrawn="1"/>
        </p:nvSpPr>
        <p:spPr>
          <a:xfrm>
            <a:off x="252090" y="4330561"/>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5" name="矩形 34"/>
          <p:cNvSpPr/>
          <p:nvPr userDrawn="1"/>
        </p:nvSpPr>
        <p:spPr>
          <a:xfrm>
            <a:off x="2102134" y="4320679"/>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6" name="矩形 35"/>
          <p:cNvSpPr/>
          <p:nvPr userDrawn="1"/>
        </p:nvSpPr>
        <p:spPr>
          <a:xfrm>
            <a:off x="3952178" y="4320680"/>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7" name="矩形 36"/>
          <p:cNvSpPr/>
          <p:nvPr userDrawn="1"/>
        </p:nvSpPr>
        <p:spPr>
          <a:xfrm>
            <a:off x="5814289" y="4330561"/>
            <a:ext cx="1709711" cy="55765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randombar(horizontal)">
                                      <p:cBhvr>
                                        <p:cTn id="22" dur="500"/>
                                        <p:tgtEl>
                                          <p:spTgt spid="1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randombar(horizontal)">
                                      <p:cBhvr>
                                        <p:cTn id="25" dur="500"/>
                                        <p:tgtEl>
                                          <p:spTgt spid="2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randombar(horizontal)">
                                      <p:cBhvr>
                                        <p:cTn id="31" dur="500"/>
                                        <p:tgtEl>
                                          <p:spTgt spid="3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randombar(horizontal)">
                                      <p:cBhvr>
                                        <p:cTn id="37" dur="500"/>
                                        <p:tgtEl>
                                          <p:spTgt spid="35"/>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randombar(horizontal)">
                                      <p:cBhvr>
                                        <p:cTn id="40" dur="500"/>
                                        <p:tgtEl>
                                          <p:spTgt spid="3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randombar(horizontal)">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3" grpId="0" animBg="1"/>
      <p:bldP spid="31" grpId="0" animBg="1"/>
      <p:bldP spid="19" grpId="0" animBg="1"/>
      <p:bldP spid="26" grpId="0" animBg="1"/>
      <p:bldP spid="27" grpId="0" animBg="1"/>
      <p:bldP spid="30" grpId="0" animBg="1"/>
      <p:bldP spid="32" grpId="0" animBg="1"/>
      <p:bldP spid="35" grpId="0" animBg="1"/>
      <p:bldP spid="36" grpId="0" animBg="1"/>
      <p:bldP spid="37"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13" name="Group 4"/>
          <p:cNvGrpSpPr/>
          <p:nvPr userDrawn="1"/>
        </p:nvGrpSpPr>
        <p:grpSpPr>
          <a:xfrm>
            <a:off x="1132317" y="1224335"/>
            <a:ext cx="275226" cy="3846545"/>
            <a:chOff x="1374772" y="1213680"/>
            <a:chExt cx="274322" cy="5187394"/>
          </a:xfrm>
          <a:effectLst>
            <a:outerShdw blurRad="50800" dist="38100" dir="2700000" algn="tl" rotWithShape="0">
              <a:prstClr val="black">
                <a:alpha val="40000"/>
              </a:prstClr>
            </a:outerShdw>
          </a:effectLst>
        </p:grpSpPr>
        <p:sp>
          <p:nvSpPr>
            <p:cNvPr id="14"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5"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6"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7" name="Rectangle 24"/>
            <p:cNvSpPr/>
            <p:nvPr/>
          </p:nvSpPr>
          <p:spPr>
            <a:xfrm>
              <a:off x="1404710" y="1213680"/>
              <a:ext cx="212954" cy="203438"/>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8"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cxnSp>
          <p:nvCxnSpPr>
            <p:cNvPr id="19"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0"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1"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2"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3"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4"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5"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7" name="矩形 6"/>
          <p:cNvSpPr/>
          <p:nvPr userDrawn="1"/>
        </p:nvSpPr>
        <p:spPr>
          <a:xfrm rot="5400000">
            <a:off x="1601164" y="-35036"/>
            <a:ext cx="648072" cy="290600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8" name="Pentagon 9"/>
          <p:cNvSpPr/>
          <p:nvPr userDrawn="1"/>
        </p:nvSpPr>
        <p:spPr>
          <a:xfrm>
            <a:off x="929955" y="1882028"/>
            <a:ext cx="4650728" cy="377864"/>
          </a:xfrm>
          <a:prstGeom prst="homePlate">
            <a:avLst>
              <a:gd name="adj" fmla="val 36274"/>
            </a:avLst>
          </a:prstGeom>
          <a:solidFill>
            <a:srgbClr val="6792C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grpSp>
        <p:nvGrpSpPr>
          <p:cNvPr id="9" name="组合 8"/>
          <p:cNvGrpSpPr/>
          <p:nvPr userDrawn="1"/>
        </p:nvGrpSpPr>
        <p:grpSpPr>
          <a:xfrm>
            <a:off x="936140" y="2417651"/>
            <a:ext cx="3591120" cy="444036"/>
            <a:chOff x="1912730" y="2317037"/>
            <a:chExt cx="5767670" cy="695326"/>
          </a:xfrm>
          <a:solidFill>
            <a:srgbClr val="6792C5"/>
          </a:solidFill>
          <a:effectLst>
            <a:outerShdw blurRad="50800" dist="38100" dir="2700000" algn="tl" rotWithShape="0">
              <a:prstClr val="black">
                <a:alpha val="40000"/>
              </a:prstClr>
            </a:outerShdw>
          </a:effectLst>
        </p:grpSpPr>
        <p:sp>
          <p:nvSpPr>
            <p:cNvPr id="12" name="Pentagon 9"/>
            <p:cNvSpPr/>
            <p:nvPr/>
          </p:nvSpPr>
          <p:spPr>
            <a:xfrm>
              <a:off x="1972259" y="2377276"/>
              <a:ext cx="5708141" cy="613226"/>
            </a:xfrm>
            <a:prstGeom prst="homePlate">
              <a:avLst>
                <a:gd name="adj" fmla="val 36274"/>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0" name="Trapezoid 8"/>
            <p:cNvSpPr/>
            <p:nvPr/>
          </p:nvSpPr>
          <p:spPr>
            <a:xfrm rot="16200000">
              <a:off x="1594832" y="2634935"/>
              <a:ext cx="695326" cy="59529"/>
            </a:xfrm>
            <a:prstGeom prst="trapezoid">
              <a:avLst>
                <a:gd name="adj" fmla="val 69837"/>
              </a:avLst>
            </a:pr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11" name="TextBox 38"/>
            <p:cNvSpPr txBox="1"/>
            <p:nvPr userDrawn="1"/>
          </p:nvSpPr>
          <p:spPr>
            <a:xfrm>
              <a:off x="1972259" y="2371836"/>
              <a:ext cx="4017355" cy="626541"/>
            </a:xfrm>
            <a:prstGeom prst="rect">
              <a:avLst/>
            </a:prstGeom>
            <a:grp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		</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grpSp>
      <p:grpSp>
        <p:nvGrpSpPr>
          <p:cNvPr id="27" name="组合 26"/>
          <p:cNvGrpSpPr/>
          <p:nvPr userDrawn="1"/>
        </p:nvGrpSpPr>
        <p:grpSpPr>
          <a:xfrm>
            <a:off x="965478" y="3024535"/>
            <a:ext cx="5335284" cy="444036"/>
            <a:chOff x="1912730" y="2317037"/>
            <a:chExt cx="3510756" cy="695326"/>
          </a:xfrm>
          <a:solidFill>
            <a:srgbClr val="6792C5"/>
          </a:solidFill>
          <a:effectLst>
            <a:outerShdw blurRad="50800" dist="38100" dir="2700000" algn="tl" rotWithShape="0">
              <a:prstClr val="black">
                <a:alpha val="40000"/>
              </a:prstClr>
            </a:outerShdw>
          </a:effectLst>
        </p:grpSpPr>
        <p:sp>
          <p:nvSpPr>
            <p:cNvPr id="28" name="Trapezoid 8"/>
            <p:cNvSpPr/>
            <p:nvPr/>
          </p:nvSpPr>
          <p:spPr>
            <a:xfrm rot="16200000">
              <a:off x="1594832" y="2634935"/>
              <a:ext cx="695326" cy="59529"/>
            </a:xfrm>
            <a:prstGeom prst="trapezoid">
              <a:avLst>
                <a:gd name="adj" fmla="val 69837"/>
              </a:avLst>
            </a:pr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29" name="Pentagon 9"/>
            <p:cNvSpPr/>
            <p:nvPr/>
          </p:nvSpPr>
          <p:spPr>
            <a:xfrm>
              <a:off x="1912730" y="2392433"/>
              <a:ext cx="3510756" cy="607219"/>
            </a:xfrm>
            <a:prstGeom prst="homePlate">
              <a:avLst>
                <a:gd name="adj" fmla="val 36274"/>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grpSp>
      <p:grpSp>
        <p:nvGrpSpPr>
          <p:cNvPr id="31" name="组合 30"/>
          <p:cNvGrpSpPr/>
          <p:nvPr userDrawn="1"/>
        </p:nvGrpSpPr>
        <p:grpSpPr>
          <a:xfrm>
            <a:off x="936143" y="3699856"/>
            <a:ext cx="2988356" cy="444036"/>
            <a:chOff x="1912730" y="2317037"/>
            <a:chExt cx="3510756" cy="695326"/>
          </a:xfrm>
          <a:solidFill>
            <a:srgbClr val="6792C5"/>
          </a:solidFill>
          <a:effectLst>
            <a:outerShdw blurRad="50800" dist="38100" dir="2700000" algn="tl" rotWithShape="0">
              <a:prstClr val="black">
                <a:alpha val="40000"/>
              </a:prstClr>
            </a:outerShdw>
          </a:effectLst>
        </p:grpSpPr>
        <p:sp>
          <p:nvSpPr>
            <p:cNvPr id="32" name="Trapezoid 8"/>
            <p:cNvSpPr/>
            <p:nvPr/>
          </p:nvSpPr>
          <p:spPr>
            <a:xfrm rot="16200000">
              <a:off x="1594832" y="2634935"/>
              <a:ext cx="695326" cy="59529"/>
            </a:xfrm>
            <a:prstGeom prst="trapezoid">
              <a:avLst>
                <a:gd name="adj" fmla="val 69837"/>
              </a:avLst>
            </a:pr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33" name="Pentagon 9"/>
            <p:cNvSpPr/>
            <p:nvPr/>
          </p:nvSpPr>
          <p:spPr>
            <a:xfrm>
              <a:off x="1912730" y="2392433"/>
              <a:ext cx="3510756" cy="607219"/>
            </a:xfrm>
            <a:prstGeom prst="homePlate">
              <a:avLst>
                <a:gd name="adj" fmla="val 36274"/>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35" name="文本框 34"/>
            <p:cNvSpPr txBox="1"/>
            <p:nvPr/>
          </p:nvSpPr>
          <p:spPr>
            <a:xfrm>
              <a:off x="2306153" y="2416362"/>
              <a:ext cx="187637" cy="578345"/>
            </a:xfrm>
            <a:prstGeom prst="rect">
              <a:avLst/>
            </a:prstGeom>
            <a:grp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sp>
        <p:nvSpPr>
          <p:cNvPr id="36" name="Trapezoid 8"/>
          <p:cNvSpPr/>
          <p:nvPr userDrawn="1"/>
        </p:nvSpPr>
        <p:spPr>
          <a:xfrm rot="16200000">
            <a:off x="740249" y="2023946"/>
            <a:ext cx="432691" cy="53279"/>
          </a:xfrm>
          <a:prstGeom prst="trapezoid">
            <a:avLst>
              <a:gd name="adj" fmla="val 69837"/>
            </a:avLst>
          </a:prstGeom>
          <a:solidFill>
            <a:srgbClr val="6792C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37" name="等腰三角形 36"/>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3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43"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44" name="图片 3" descr="aa.png"/>
          <p:cNvPicPr>
            <a:picLocks noChangeAspect="1"/>
          </p:cNvPicPr>
          <p:nvPr userDrawn="1"/>
        </p:nvPicPr>
        <p:blipFill rotWithShape="1">
          <a:blip r:embed="rId2" cstate="email"/>
          <a:srcRect b="32392"/>
          <a:stretch>
            <a:fillRect/>
          </a:stretch>
        </p:blipFill>
        <p:spPr bwMode="auto">
          <a:xfrm>
            <a:off x="7610097" y="72207"/>
            <a:ext cx="1787009" cy="792000"/>
          </a:xfrm>
          <a:prstGeom prst="rect">
            <a:avLst/>
          </a:prstGeom>
          <a:noFill/>
          <a:ln w="9525">
            <a:noFill/>
            <a:miter lim="800000"/>
            <a:headEnd/>
            <a:tailEnd/>
          </a:ln>
        </p:spPr>
      </p:pic>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0-#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6" grpId="0" animBg="1"/>
      <p:bldP spid="43"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oundRect">
            <a:avLst>
              <a:gd name="adj" fmla="val 8594"/>
            </a:avLst>
          </a:prstGeom>
          <a:solidFill>
            <a:srgbClr val="CB9796"/>
          </a:solidFill>
          <a:ln>
            <a:noFill/>
          </a:ln>
          <a:effectLst>
            <a:reflection blurRad="12700" stA="38000" endPos="28000" dist="5000" dir="5400000" sy="-100000" algn="bl" rotWithShape="0"/>
          </a:effectLst>
        </p:spPr>
      </p:pic>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矩形 11"/>
          <p:cNvSpPr/>
          <p:nvPr userDrawn="1"/>
        </p:nvSpPr>
        <p:spPr>
          <a:xfrm rot="5400000">
            <a:off x="1266217" y="138198"/>
            <a:ext cx="504057" cy="2100263"/>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5"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7" name="等腰三角形 6"/>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9" name="图片 3" descr="aa.png"/>
          <p:cNvPicPr>
            <a:picLocks noChangeAspect="1"/>
          </p:cNvPicPr>
          <p:nvPr userDrawn="1"/>
        </p:nvPicPr>
        <p:blipFill rotWithShape="1">
          <a:blip r:embed="rId2"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3" name="矩形 12"/>
          <p:cNvSpPr/>
          <p:nvPr userDrawn="1"/>
        </p:nvSpPr>
        <p:spPr>
          <a:xfrm>
            <a:off x="252090" y="1609179"/>
            <a:ext cx="3070521" cy="720471"/>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8" name="矩形 27"/>
          <p:cNvSpPr/>
          <p:nvPr userDrawn="1"/>
        </p:nvSpPr>
        <p:spPr>
          <a:xfrm>
            <a:off x="3784424" y="1609178"/>
            <a:ext cx="4820594" cy="720471"/>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9" name="矩形 28"/>
          <p:cNvSpPr/>
          <p:nvPr userDrawn="1"/>
        </p:nvSpPr>
        <p:spPr>
          <a:xfrm>
            <a:off x="252090" y="2451891"/>
            <a:ext cx="3070521" cy="762467"/>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1" name="矩形 30"/>
          <p:cNvSpPr/>
          <p:nvPr userDrawn="1"/>
        </p:nvSpPr>
        <p:spPr>
          <a:xfrm>
            <a:off x="252090" y="3342860"/>
            <a:ext cx="3070521" cy="859582"/>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3" name="矩形 32"/>
          <p:cNvSpPr/>
          <p:nvPr userDrawn="1"/>
        </p:nvSpPr>
        <p:spPr>
          <a:xfrm>
            <a:off x="252090" y="4330944"/>
            <a:ext cx="3070521" cy="832868"/>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34" name="矩形 33"/>
          <p:cNvSpPr/>
          <p:nvPr userDrawn="1"/>
        </p:nvSpPr>
        <p:spPr>
          <a:xfrm>
            <a:off x="3784424" y="4330943"/>
            <a:ext cx="4820594" cy="832869"/>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42" name="矩形 41"/>
          <p:cNvSpPr/>
          <p:nvPr userDrawn="1"/>
        </p:nvSpPr>
        <p:spPr>
          <a:xfrm>
            <a:off x="3784424" y="2451891"/>
            <a:ext cx="4820594" cy="762465"/>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43" name="矩形 42"/>
          <p:cNvSpPr/>
          <p:nvPr userDrawn="1"/>
        </p:nvSpPr>
        <p:spPr>
          <a:xfrm>
            <a:off x="3773166" y="3342859"/>
            <a:ext cx="4831852" cy="859583"/>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strVal val="#ppt_x"/>
                                          </p:val>
                                        </p:tav>
                                        <p:tav tm="100000">
                                          <p:val>
                                            <p:strVal val="#ppt_x"/>
                                          </p:val>
                                        </p:tav>
                                      </p:tavLst>
                                    </p:anim>
                                    <p:anim calcmode="lin" valueType="num">
                                      <p:cBhvr>
                                        <p:cTn id="39" dur="5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anim calcmode="lin" valueType="num">
                                      <p:cBhvr>
                                        <p:cTn id="43" dur="500" fill="hold"/>
                                        <p:tgtEl>
                                          <p:spTgt spid="31"/>
                                        </p:tgtEl>
                                        <p:attrNameLst>
                                          <p:attrName>ppt_x</p:attrName>
                                        </p:attrNameLst>
                                      </p:cBhvr>
                                      <p:tavLst>
                                        <p:tav tm="0">
                                          <p:val>
                                            <p:strVal val="#ppt_x"/>
                                          </p:val>
                                        </p:tav>
                                        <p:tav tm="100000">
                                          <p:val>
                                            <p:strVal val="#ppt_x"/>
                                          </p:val>
                                        </p:tav>
                                      </p:tavLst>
                                    </p:anim>
                                    <p:anim calcmode="lin" valueType="num">
                                      <p:cBhvr>
                                        <p:cTn id="44" dur="5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anim calcmode="lin" valueType="num">
                                      <p:cBhvr>
                                        <p:cTn id="48" dur="500" fill="hold"/>
                                        <p:tgtEl>
                                          <p:spTgt spid="43"/>
                                        </p:tgtEl>
                                        <p:attrNameLst>
                                          <p:attrName>ppt_x</p:attrName>
                                        </p:attrNameLst>
                                      </p:cBhvr>
                                      <p:tavLst>
                                        <p:tav tm="0">
                                          <p:val>
                                            <p:strVal val="#ppt_x"/>
                                          </p:val>
                                        </p:tav>
                                        <p:tav tm="100000">
                                          <p:val>
                                            <p:strVal val="#ppt_x"/>
                                          </p:val>
                                        </p:tav>
                                      </p:tavLst>
                                    </p:anim>
                                    <p:anim calcmode="lin" valueType="num">
                                      <p:cBhvr>
                                        <p:cTn id="49" dur="500" fill="hold"/>
                                        <p:tgtEl>
                                          <p:spTgt spid="4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anim calcmode="lin" valueType="num">
                                      <p:cBhvr>
                                        <p:cTn id="53" dur="500" fill="hold"/>
                                        <p:tgtEl>
                                          <p:spTgt spid="33"/>
                                        </p:tgtEl>
                                        <p:attrNameLst>
                                          <p:attrName>ppt_x</p:attrName>
                                        </p:attrNameLst>
                                      </p:cBhvr>
                                      <p:tavLst>
                                        <p:tav tm="0">
                                          <p:val>
                                            <p:strVal val="#ppt_x"/>
                                          </p:val>
                                        </p:tav>
                                        <p:tav tm="100000">
                                          <p:val>
                                            <p:strVal val="#ppt_x"/>
                                          </p:val>
                                        </p:tav>
                                      </p:tavLst>
                                    </p:anim>
                                    <p:anim calcmode="lin" valueType="num">
                                      <p:cBhvr>
                                        <p:cTn id="54" dur="5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3" grpId="0" animBg="1"/>
      <p:bldP spid="28" grpId="0" animBg="1"/>
      <p:bldP spid="29" grpId="0" animBg="1"/>
      <p:bldP spid="31" grpId="0" animBg="1"/>
      <p:bldP spid="33" grpId="0" animBg="1"/>
      <p:bldP spid="34" grpId="0" animBg="1"/>
      <p:bldP spid="42" grpId="0" animBg="1"/>
      <p:bldP spid="4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7"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18" name="图片 3" descr="aa.png"/>
          <p:cNvPicPr>
            <a:picLocks noChangeAspect="1"/>
          </p:cNvPicPr>
          <p:nvPr userDrawn="1"/>
        </p:nvPicPr>
        <p:blipFill rotWithShape="1">
          <a:blip r:embed="rId2" cstate="email"/>
          <a:srcRect b="32392"/>
          <a:stretch>
            <a:fillRect/>
          </a:stretch>
        </p:blipFill>
        <p:spPr bwMode="auto">
          <a:xfrm>
            <a:off x="7610097" y="72207"/>
            <a:ext cx="1787009" cy="792000"/>
          </a:xfrm>
          <a:prstGeom prst="rect">
            <a:avLst/>
          </a:prstGeom>
          <a:noFill/>
          <a:ln w="9525">
            <a:noFill/>
            <a:miter lim="800000"/>
            <a:headEnd/>
            <a:tailEnd/>
          </a:ln>
        </p:spPr>
      </p:pic>
      <p:sp>
        <p:nvSpPr>
          <p:cNvPr id="19" name="矩形 18"/>
          <p:cNvSpPr/>
          <p:nvPr userDrawn="1"/>
        </p:nvSpPr>
        <p:spPr>
          <a:xfrm rot="5400000">
            <a:off x="1266217" y="138198"/>
            <a:ext cx="504057" cy="2100263"/>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10"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7" name="矩形 14"/>
          <p:cNvSpPr>
            <a:spLocks noChangeArrowheads="1"/>
          </p:cNvSpPr>
          <p:nvPr userDrawn="1"/>
        </p:nvSpPr>
        <p:spPr bwMode="auto">
          <a:xfrm>
            <a:off x="357158" y="5076767"/>
            <a:ext cx="8640762" cy="36000"/>
          </a:xfrm>
          <a:prstGeom prst="rect">
            <a:avLst/>
          </a:prstGeom>
          <a:solidFill>
            <a:schemeClr val="accent2">
              <a:lumMod val="75000"/>
            </a:schemeClr>
          </a:solid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
        <p:nvSpPr>
          <p:cNvPr id="12" name="等腰三角形 11"/>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5"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16" name="图片 3" descr="aa.png"/>
          <p:cNvPicPr>
            <a:picLocks noChangeAspect="1"/>
          </p:cNvPicPr>
          <p:nvPr userDrawn="1"/>
        </p:nvPicPr>
        <p:blipFill rotWithShape="1">
          <a:blip r:embed="rId2" cstate="email"/>
          <a:srcRect b="32392"/>
          <a:stretch>
            <a:fillRect/>
          </a:stretch>
        </p:blipFill>
        <p:spPr bwMode="auto">
          <a:xfrm>
            <a:off x="7610097" y="72207"/>
            <a:ext cx="1787009" cy="792000"/>
          </a:xfrm>
          <a:prstGeom prst="rect">
            <a:avLst/>
          </a:prstGeom>
          <a:noFill/>
          <a:ln w="9525">
            <a:noFill/>
            <a:miter lim="800000"/>
            <a:headEnd/>
            <a:tailEnd/>
          </a:ln>
        </p:spPr>
      </p:pic>
      <p:sp>
        <p:nvSpPr>
          <p:cNvPr id="44" name="圆角矩形 43"/>
          <p:cNvSpPr/>
          <p:nvPr userDrawn="1"/>
        </p:nvSpPr>
        <p:spPr>
          <a:xfrm>
            <a:off x="453451" y="1311686"/>
            <a:ext cx="7510520" cy="3493616"/>
          </a:xfrm>
          <a:prstGeom prst="round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5" name="斜纹 44"/>
          <p:cNvSpPr/>
          <p:nvPr userDrawn="1"/>
        </p:nvSpPr>
        <p:spPr>
          <a:xfrm>
            <a:off x="446494" y="1307379"/>
            <a:ext cx="2261149" cy="1996334"/>
          </a:xfrm>
          <a:prstGeom prst="diagStrip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44" grpId="0" animBg="1"/>
      <p:bldP spid="45"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14"/>
          <p:cNvSpPr>
            <a:spLocks noChangeArrowheads="1"/>
          </p:cNvSpPr>
          <p:nvPr userDrawn="1"/>
        </p:nvSpPr>
        <p:spPr bwMode="auto">
          <a:xfrm>
            <a:off x="0" y="648271"/>
            <a:ext cx="7524000" cy="76200"/>
          </a:xfrm>
          <a:prstGeom prst="rect">
            <a:avLst/>
          </a:pr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7" name="图片 3" descr="aa.png"/>
          <p:cNvPicPr>
            <a:picLocks noChangeAspect="1"/>
          </p:cNvPicPr>
          <p:nvPr userDrawn="1"/>
        </p:nvPicPr>
        <p:blipFill rotWithShape="1">
          <a:blip r:embed="rId2" cstate="email"/>
          <a:srcRect b="32392"/>
          <a:stretch>
            <a:fillRect/>
          </a:stretch>
        </p:blipFill>
        <p:spPr bwMode="auto">
          <a:xfrm>
            <a:off x="7610097" y="72207"/>
            <a:ext cx="1787009" cy="792000"/>
          </a:xfrm>
          <a:prstGeom prst="rect">
            <a:avLst/>
          </a:prstGeom>
          <a:noFill/>
          <a:ln w="9525">
            <a:noFill/>
            <a:miter lim="800000"/>
            <a:headEnd/>
            <a:tailEnd/>
          </a:ln>
        </p:spPr>
      </p:pic>
      <p:sp>
        <p:nvSpPr>
          <p:cNvPr id="4"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Tree>
  </p:cSld>
  <p:clrMapOvr>
    <a:masterClrMapping/>
  </p:clrMapOvr>
  <p:transition spd="med">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76835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
        <p:nvSpPr>
          <p:cNvPr id="4" name="页脚占位符 3"/>
          <p:cNvSpPr>
            <a:spLocks noGrp="1"/>
          </p:cNvSpPr>
          <p:nvPr>
            <p:ph type="ftr" sz="quarter" idx="11"/>
          </p:nvPr>
        </p:nvSpPr>
        <p:spPr/>
        <p:txBody>
          <a:bodyPr/>
          <a:lstStyle/>
          <a:p>
            <a:pPr marL="0" marR="0" lvl="0" indent="0" algn="ctr" defTabSz="76835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768350" rtl="0" eaLnBrk="1" fontAlgn="auto" latinLnBrk="0" hangingPunct="1">
              <a:lnSpc>
                <a:spcPct val="100000"/>
              </a:lnSpc>
              <a:spcBef>
                <a:spcPts val="0"/>
              </a:spcBef>
              <a:spcAft>
                <a:spcPts val="0"/>
              </a:spcAft>
              <a:buClrTx/>
              <a:buSzTx/>
              <a:buFontTx/>
              <a:buNone/>
              <a:defRPr/>
            </a:pPr>
            <a:fld id="{75D1015E-D463-4A44-84E9-A6D2CFE14C3D}" type="slidenum">
              <a:rPr kumimoji="0" lang="zh-CN" altLang="en-US" sz="101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Tree>
  </p:cSld>
  <p:clrMapOvr>
    <a:masterClrMapping/>
  </p:clrMapOvr>
  <p:transition spd="med">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userDrawn="1">
  <p:cSld name="5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3034517" y="-1249822"/>
            <a:ext cx="658614" cy="544182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userDrawn="1"/>
        </p:nvSpPr>
        <p:spPr>
          <a:xfrm>
            <a:off x="324098" y="1944415"/>
            <a:ext cx="3070521" cy="787653"/>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0" name="矩形 19"/>
          <p:cNvSpPr/>
          <p:nvPr userDrawn="1"/>
        </p:nvSpPr>
        <p:spPr>
          <a:xfrm>
            <a:off x="324098" y="2974561"/>
            <a:ext cx="3070521" cy="765620"/>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1" name="矩形 20"/>
          <p:cNvSpPr/>
          <p:nvPr userDrawn="1"/>
        </p:nvSpPr>
        <p:spPr>
          <a:xfrm>
            <a:off x="324098" y="3983607"/>
            <a:ext cx="3070521" cy="1233395"/>
          </a:xfrm>
          <a:prstGeom prst="rect">
            <a:avLst/>
          </a:prstGeom>
          <a:solidFill>
            <a:srgbClr val="EAD3D2"/>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2" name="矩形 21"/>
          <p:cNvSpPr/>
          <p:nvPr userDrawn="1"/>
        </p:nvSpPr>
        <p:spPr>
          <a:xfrm>
            <a:off x="3856432" y="3983605"/>
            <a:ext cx="4820594" cy="1233397"/>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3" name="矩形 22"/>
          <p:cNvSpPr/>
          <p:nvPr userDrawn="1"/>
        </p:nvSpPr>
        <p:spPr>
          <a:xfrm>
            <a:off x="3856432" y="1944415"/>
            <a:ext cx="4820594" cy="787653"/>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24" name="矩形 23"/>
          <p:cNvSpPr/>
          <p:nvPr userDrawn="1"/>
        </p:nvSpPr>
        <p:spPr>
          <a:xfrm>
            <a:off x="3845174" y="2974559"/>
            <a:ext cx="4831852" cy="765621"/>
          </a:xfrm>
          <a:prstGeom prst="rect">
            <a:avLst/>
          </a:prstGeom>
          <a:solidFill>
            <a:schemeClr val="bg1">
              <a:alpha val="70000"/>
            </a:schemeClr>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itchFamily="2" charset="-122"/>
              <a:cs typeface="+mn-cs"/>
            </a:endParaRPr>
          </a:p>
        </p:txBody>
      </p:sp>
      <p:sp>
        <p:nvSpPr>
          <p:cNvPr id="13"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500"/>
                                        <p:tgtEl>
                                          <p:spTgt spid="17"/>
                                        </p:tgtEl>
                                      </p:cBhvr>
                                    </p:animEffect>
                                  </p:childTnLst>
                                </p:cTn>
                              </p:par>
                              <p:par>
                                <p:cTn id="8" presetID="21"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heel(1)">
                                      <p:cBhvr>
                                        <p:cTn id="10" dur="500"/>
                                        <p:tgtEl>
                                          <p:spTgt spid="1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500"/>
                                        <p:tgtEl>
                                          <p:spTgt spid="1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heel(1)">
                                      <p:cBhvr>
                                        <p:cTn id="16" dur="500"/>
                                        <p:tgtEl>
                                          <p:spTgt spid="16"/>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500"/>
                                        <p:tgtEl>
                                          <p:spTgt spid="20"/>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heel(1)">
                                      <p:cBhvr>
                                        <p:cTn id="22" dur="500"/>
                                        <p:tgtEl>
                                          <p:spTgt spid="21"/>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500"/>
                                        <p:tgtEl>
                                          <p:spTgt spid="22"/>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heel(1)">
                                      <p:cBhvr>
                                        <p:cTn id="28" dur="500"/>
                                        <p:tgtEl>
                                          <p:spTgt spid="23"/>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heel(1)">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6" grpId="0" animBg="1"/>
      <p:bldP spid="20" grpId="0" animBg="1"/>
      <p:bldP spid="21" grpId="0" animBg="1"/>
      <p:bldP spid="22" grpId="0" animBg="1"/>
      <p:bldP spid="23"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showMasterSp="0" userDrawn="1">
  <p:cSld name="6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890501" y="-1383384"/>
            <a:ext cx="658614" cy="5153796"/>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grpSp>
        <p:nvGrpSpPr>
          <p:cNvPr id="15" name="组合 14"/>
          <p:cNvGrpSpPr/>
          <p:nvPr userDrawn="1"/>
        </p:nvGrpSpPr>
        <p:grpSpPr>
          <a:xfrm>
            <a:off x="512336" y="2157003"/>
            <a:ext cx="7314036" cy="3060000"/>
            <a:chOff x="714919" y="1845101"/>
            <a:chExt cx="7314036" cy="3060000"/>
          </a:xfrm>
          <a:effectLst>
            <a:outerShdw blurRad="50800" dist="38100" dir="2700000" algn="tl" rotWithShape="0">
              <a:prstClr val="black">
                <a:alpha val="40000"/>
              </a:prstClr>
            </a:outerShdw>
          </a:effectLst>
        </p:grpSpPr>
        <p:sp>
          <p:nvSpPr>
            <p:cNvPr id="19" name="Round Same Side Corner Rectangle 68"/>
            <p:cNvSpPr/>
            <p:nvPr/>
          </p:nvSpPr>
          <p:spPr>
            <a:xfrm rot="10800000" flipH="1">
              <a:off x="828154" y="1845101"/>
              <a:ext cx="72008" cy="3060000"/>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5" name="Round Same Side Corner Rectangle 68"/>
            <p:cNvSpPr/>
            <p:nvPr/>
          </p:nvSpPr>
          <p:spPr>
            <a:xfrm rot="5400000" flipH="1">
              <a:off x="4337051" y="1058587"/>
              <a:ext cx="69772" cy="7314036"/>
            </a:xfrm>
            <a:prstGeom prst="round2SameRect">
              <a:avLst>
                <a:gd name="adj1" fmla="val 50000"/>
                <a:gd name="adj2" fmla="val 50000"/>
              </a:avLst>
            </a:prstGeom>
            <a:solidFill>
              <a:srgbClr val="5685B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400" b="0" i="0" u="sng"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grpSp>
      <p:sp>
        <p:nvSpPr>
          <p:cNvPr id="16"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20"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8)">
                                      <p:cBhvr>
                                        <p:cTn id="7" dur="500"/>
                                        <p:tgtEl>
                                          <p:spTgt spid="18"/>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8)">
                                      <p:cBhvr>
                                        <p:cTn id="10" dur="500"/>
                                        <p:tgtEl>
                                          <p:spTgt spid="10"/>
                                        </p:tgtEl>
                                      </p:cBhvr>
                                    </p:animEffect>
                                  </p:childTnLst>
                                </p:cTn>
                              </p:par>
                              <p:par>
                                <p:cTn id="11" presetID="21" presetClass="entr" presetSubtype="8"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8)">
                                      <p:cBhvr>
                                        <p:cTn id="13" dur="500"/>
                                        <p:tgtEl>
                                          <p:spTgt spid="1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heel(1)">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7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pic>
        <p:nvPicPr>
          <p:cNvPr id="18"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0" name="矩形 9"/>
          <p:cNvSpPr/>
          <p:nvPr userDrawn="1"/>
        </p:nvSpPr>
        <p:spPr>
          <a:xfrm rot="5400000">
            <a:off x="2674477" y="-1177814"/>
            <a:ext cx="658614" cy="472174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11"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sp>
        <p:nvSpPr>
          <p:cNvPr id="16" name="矩形 14"/>
          <p:cNvSpPr>
            <a:spLocks noChangeArrowheads="1"/>
          </p:cNvSpPr>
          <p:nvPr userDrawn="1"/>
        </p:nvSpPr>
        <p:spPr bwMode="auto">
          <a:xfrm>
            <a:off x="0" y="648271"/>
            <a:ext cx="7524000" cy="76200"/>
          </a:xfrm>
          <a:prstGeom prst="rect">
            <a:avLst/>
          </a:prstGeom>
          <a:solidFill>
            <a:srgbClr val="953735"/>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par>
                                <p:cTn id="8" presetID="21"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lumMod val="8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A7EDC62-770E-4C2B-A94A-6165529AB04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721A61-B8CC-4BD5-8DA9-FDA537B788A8}"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ea typeface="宋体" pitchFamily="2"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p:txBody>
          <a:bodyPr/>
          <a:lstStyle>
            <a:lvl1pPr>
              <a:defRPr>
                <a:ea typeface="宋体" pitchFamily="2" charset="-122"/>
              </a:defRPr>
            </a:lvl1pPr>
          </a:lstStyle>
          <a:p>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Ovr>
    <a:masterClrMapping/>
  </p:clrMapOvr>
  <p:transition spd="med">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showMasterSp="0" userDrawn="1">
  <p:cSld name="14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20" name="矩形 19"/>
          <p:cNvSpPr/>
          <p:nvPr userDrawn="1"/>
        </p:nvSpPr>
        <p:spPr>
          <a:xfrm rot="5400000">
            <a:off x="2751709" y="-2360719"/>
            <a:ext cx="658614" cy="565785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pic>
        <p:nvPicPr>
          <p:cNvPr id="10"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2" name="五边形 1"/>
          <p:cNvSpPr/>
          <p:nvPr userDrawn="1"/>
        </p:nvSpPr>
        <p:spPr>
          <a:xfrm>
            <a:off x="252090" y="1008311"/>
            <a:ext cx="1368152" cy="393941"/>
          </a:xfrm>
          <a:prstGeom prst="homePlate">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showMasterSp="0" userDrawn="1">
  <p:cSld name="15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pic>
        <p:nvPicPr>
          <p:cNvPr id="10"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5" name="矩形 14"/>
          <p:cNvSpPr/>
          <p:nvPr userDrawn="1"/>
        </p:nvSpPr>
        <p:spPr>
          <a:xfrm rot="5400000">
            <a:off x="2751709" y="-2360719"/>
            <a:ext cx="658614" cy="565785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五边形 15"/>
          <p:cNvSpPr/>
          <p:nvPr userDrawn="1"/>
        </p:nvSpPr>
        <p:spPr>
          <a:xfrm>
            <a:off x="252090" y="902403"/>
            <a:ext cx="5112568" cy="393940"/>
          </a:xfrm>
          <a:prstGeom prst="homePlate">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showMasterSp="0" userDrawn="1">
  <p:cSld name="16_自定义版式">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12" name="等腰三角形 11"/>
          <p:cNvSpPr>
            <a:spLocks noChangeAspect="1"/>
          </p:cNvSpPr>
          <p:nvPr userDrawn="1"/>
        </p:nvSpPr>
        <p:spPr>
          <a:xfrm rot="5400000">
            <a:off x="322233" y="5296712"/>
            <a:ext cx="190500" cy="120650"/>
          </a:xfrm>
          <a:prstGeom prst="triangle">
            <a:avLst>
              <a:gd name="adj" fmla="val 50000"/>
            </a:avLst>
          </a:prstGeom>
          <a:solidFill>
            <a:schemeClr val="accent2">
              <a:lumMod val="75000"/>
            </a:schemeClr>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灯片编号占位符 5"/>
          <p:cNvSpPr>
            <a:spLocks noGrp="1"/>
          </p:cNvSpPr>
          <p:nvPr>
            <p:ph type="sldNum" sz="quarter" idx="4"/>
          </p:nvPr>
        </p:nvSpPr>
        <p:spPr>
          <a:xfrm>
            <a:off x="642910" y="5217003"/>
            <a:ext cx="2100263" cy="306722"/>
          </a:xfrm>
          <a:prstGeom prst="rect">
            <a:avLst/>
          </a:prstGeom>
        </p:spPr>
        <p:txBody>
          <a:bodyPr vert="horz" lIns="91429" tIns="45715" rIns="91429" bIns="45715"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itchFamily="2" charset="-122"/>
              <a:cs typeface="+mn-cs"/>
            </a:endParaRPr>
          </a:p>
        </p:txBody>
      </p:sp>
      <p:sp>
        <p:nvSpPr>
          <p:cNvPr id="13" name="等腰三角形 12"/>
          <p:cNvSpPr>
            <a:spLocks noChangeAspect="1"/>
          </p:cNvSpPr>
          <p:nvPr userDrawn="1"/>
        </p:nvSpPr>
        <p:spPr>
          <a:xfrm rot="5400000">
            <a:off x="322233" y="5296712"/>
            <a:ext cx="190500" cy="120650"/>
          </a:xfrm>
          <a:prstGeom prst="triangle">
            <a:avLst>
              <a:gd name="adj" fmla="val 50000"/>
            </a:avLst>
          </a:prstGeom>
          <a:solidFill>
            <a:srgbClr val="953735"/>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灯片编号占位符 5"/>
          <p:cNvSpPr txBox="1"/>
          <p:nvPr userDrawn="1"/>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solidFill>
                  <a:prstClr val="black">
                    <a:tint val="75000"/>
                  </a:prstClr>
                </a:solidFill>
                <a:latin typeface="Calibri"/>
                <a:ea typeface="宋体" pitchFamily="2" charset="-122"/>
              </a:rPr>
            </a:fld>
            <a:endParaRPr lang="zh-CN" altLang="en-US">
              <a:solidFill>
                <a:prstClr val="black">
                  <a:tint val="75000"/>
                </a:prstClr>
              </a:solidFill>
              <a:latin typeface="Calibri"/>
              <a:ea typeface="宋体" pitchFamily="2" charset="-122"/>
            </a:endParaRPr>
          </a:p>
        </p:txBody>
      </p:sp>
      <p:sp>
        <p:nvSpPr>
          <p:cNvPr id="9" name="日期占位符 2"/>
          <p:cNvSpPr txBox="1"/>
          <p:nvPr userDrawn="1"/>
        </p:nvSpPr>
        <p:spPr>
          <a:xfrm>
            <a:off x="6198156" y="5238093"/>
            <a:ext cx="2478870" cy="306722"/>
          </a:xfrm>
          <a:prstGeom prst="rect">
            <a:avLst/>
          </a:prstGeom>
        </p:spPr>
        <p:txBody>
          <a:bodyPr vert="horz" lIns="91429" tIns="45715" rIns="91429" bIns="45715" rtlCol="0" anchor="ctr"/>
          <a:lstStyle>
            <a:lvl1pPr algn="r">
              <a:defRPr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Calibri"/>
                <a:ea typeface="宋体" pitchFamily="2" charset="-122"/>
                <a:cs typeface="+mn-cs"/>
              </a:rPr>
              <a:t>http://www.east-concord.com</a:t>
            </a:r>
            <a:endParaRPr kumimoji="0" lang="zh-CN" altLang="en-US" sz="1200" b="1" i="0" u="none" strike="noStrike" kern="1200" cap="none" spc="0" normalizeH="0" baseline="0" noProof="0" dirty="0">
              <a:ln>
                <a:noFill/>
              </a:ln>
              <a:solidFill>
                <a:prstClr val="black"/>
              </a:solidFill>
              <a:effectLst/>
              <a:uLnTx/>
              <a:uFillTx/>
              <a:latin typeface="Calibri"/>
              <a:ea typeface="宋体" pitchFamily="2" charset="-122"/>
              <a:cs typeface="+mn-cs"/>
            </a:endParaRPr>
          </a:p>
        </p:txBody>
      </p:sp>
      <p:pic>
        <p:nvPicPr>
          <p:cNvPr id="10" name="图片 3" descr="aa.png"/>
          <p:cNvPicPr>
            <a:picLocks noChangeAspect="1"/>
          </p:cNvPicPr>
          <p:nvPr userDrawn="1"/>
        </p:nvPicPr>
        <p:blipFill rotWithShape="1">
          <a:blip r:embed="rId3" cstate="email"/>
          <a:srcRect b="32392"/>
          <a:stretch>
            <a:fillRect/>
          </a:stretch>
        </p:blipFill>
        <p:spPr bwMode="auto">
          <a:xfrm>
            <a:off x="7610097" y="72207"/>
            <a:ext cx="1787009" cy="792000"/>
          </a:xfrm>
          <a:prstGeom prst="rect">
            <a:avLst/>
          </a:prstGeom>
          <a:noFill/>
          <a:ln w="9525">
            <a:noFill/>
            <a:miter lim="800000"/>
            <a:headEnd/>
            <a:tailEnd/>
          </a:ln>
        </p:spPr>
      </p:pic>
      <p:sp>
        <p:nvSpPr>
          <p:cNvPr id="15" name="矩形 14"/>
          <p:cNvSpPr/>
          <p:nvPr userDrawn="1"/>
        </p:nvSpPr>
        <p:spPr>
          <a:xfrm rot="5400000">
            <a:off x="2751709" y="-2360719"/>
            <a:ext cx="658614" cy="5657852"/>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microsoft.com/office/2007/relationships/hdphoto" Target="../media/image4.wdp"/><Relationship Id="rId6" Type="http://schemas.openxmlformats.org/officeDocument/2006/relationships/image" Target="../media/image3.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slideLayout" Target="../slideLayouts/slideLayout17.xml"/><Relationship Id="rId7" Type="http://schemas.openxmlformats.org/officeDocument/2006/relationships/slideLayout" Target="../slideLayouts/slideLayout16.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3" Type="http://schemas.openxmlformats.org/officeDocument/2006/relationships/slideLayout" Target="../slideLayouts/slideLayout12.xml"/><Relationship Id="rId2" Type="http://schemas.openxmlformats.org/officeDocument/2006/relationships/slideLayout" Target="../slideLayouts/slideLayout11.xml"/><Relationship Id="rId12" Type="http://schemas.openxmlformats.org/officeDocument/2006/relationships/theme" Target="../theme/theme3.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9" Type="http://schemas.openxmlformats.org/officeDocument/2006/relationships/theme" Target="../theme/theme4.xml"/><Relationship Id="rId8" Type="http://schemas.openxmlformats.org/officeDocument/2006/relationships/image" Target="../media/image3.jpeg"/><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9" Type="http://schemas.openxmlformats.org/officeDocument/2006/relationships/image" Target="../media/image2.jpeg"/><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 Type="http://schemas.openxmlformats.org/officeDocument/2006/relationships/slideLayout" Target="../slideLayouts/slideLayout29.xml"/><Relationship Id="rId10"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alphaModFix amt="22000"/>
            <a:extLst>
              <a:ext uri="{BEBA8EAE-BF5A-486C-A8C5-ECC9F3942E4B}">
                <a14:imgProps xmlns:a14="http://schemas.microsoft.com/office/drawing/2010/main">
                  <a14:imgLayer r:embed="rId7">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30709"/>
            <a:ext cx="8101013" cy="96017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450056" y="1344243"/>
            <a:ext cx="8101013" cy="380201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0056" y="5339629"/>
            <a:ext cx="2100263" cy="306722"/>
          </a:xfrm>
          <a:prstGeom prst="rect">
            <a:avLst/>
          </a:prstGeom>
        </p:spPr>
        <p:txBody>
          <a:bodyPr vert="horz" lIns="91440" tIns="45720" rIns="91440" bIns="45720" rtlCol="0" anchor="ctr"/>
          <a:lstStyle>
            <a:lvl1pPr algn="l">
              <a:defRPr sz="1010">
                <a:solidFill>
                  <a:schemeClr val="tx1">
                    <a:tint val="75000"/>
                  </a:schemeClr>
                </a:solidFill>
                <a:ea typeface="宋体" pitchFamily="2" charset="-122"/>
              </a:defRPr>
            </a:lvl1pPr>
          </a:lstStyle>
          <a:p>
            <a:pPr defTabSz="768350"/>
            <a:endParaRPr lang="zh-CN" altLang="en-US" dirty="0">
              <a:solidFill>
                <a:prstClr val="black">
                  <a:tint val="75000"/>
                </a:prstClr>
              </a:solidFill>
            </a:endParaRPr>
          </a:p>
        </p:txBody>
      </p:sp>
      <p:sp>
        <p:nvSpPr>
          <p:cNvPr id="5" name="页脚占位符 4"/>
          <p:cNvSpPr>
            <a:spLocks noGrp="1"/>
          </p:cNvSpPr>
          <p:nvPr>
            <p:ph type="ftr" sz="quarter" idx="3"/>
          </p:nvPr>
        </p:nvSpPr>
        <p:spPr>
          <a:xfrm>
            <a:off x="3075385" y="5339629"/>
            <a:ext cx="2850356" cy="306722"/>
          </a:xfrm>
          <a:prstGeom prst="rect">
            <a:avLst/>
          </a:prstGeom>
        </p:spPr>
        <p:txBody>
          <a:bodyPr vert="horz" lIns="91440" tIns="45720" rIns="91440" bIns="45720" rtlCol="0" anchor="ctr"/>
          <a:lstStyle>
            <a:lvl1pPr algn="ctr">
              <a:defRPr sz="1010">
                <a:solidFill>
                  <a:schemeClr val="tx1">
                    <a:tint val="75000"/>
                  </a:schemeClr>
                </a:solidFill>
                <a:ea typeface="宋体" pitchFamily="2" charset="-122"/>
              </a:defRPr>
            </a:lvl1pPr>
          </a:lstStyle>
          <a:p>
            <a:pPr defTabSz="768350"/>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6450806" y="5339629"/>
            <a:ext cx="2100263" cy="306722"/>
          </a:xfrm>
          <a:prstGeom prst="rect">
            <a:avLst/>
          </a:prstGeom>
        </p:spPr>
        <p:txBody>
          <a:bodyPr vert="horz" lIns="91440" tIns="45720" rIns="91440" bIns="45720" rtlCol="0" anchor="ctr"/>
          <a:lstStyle>
            <a:lvl1pPr algn="r">
              <a:defRPr sz="1010">
                <a:solidFill>
                  <a:schemeClr val="tx1">
                    <a:tint val="75000"/>
                  </a:schemeClr>
                </a:solidFill>
                <a:ea typeface="宋体" pitchFamily="2" charset="-122"/>
              </a:defRPr>
            </a:lvl1pPr>
          </a:lstStyle>
          <a:p>
            <a:pPr defTabSz="768350"/>
            <a:fld id="{75D1015E-D463-4A44-84E9-A6D2CFE14C3D}" type="slidenum">
              <a:rPr lang="zh-CN" altLang="en-US" smtClean="0">
                <a:solidFill>
                  <a:prstClr val="black">
                    <a:tint val="75000"/>
                  </a:prstClr>
                </a:solidFill>
              </a:rPr>
            </a:fld>
            <a:endParaRPr lang="zh-CN" alt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push dir="u"/>
  </p:transition>
  <p:hf hdr="0" ftr="0" dt="0"/>
  <p:txStyles>
    <p:titleStyle>
      <a:lvl1pPr algn="ctr" defTabSz="768350" rtl="0" eaLnBrk="1" latinLnBrk="0" hangingPunct="1">
        <a:spcBef>
          <a:spcPct val="0"/>
        </a:spcBef>
        <a:buNone/>
        <a:defRPr sz="3695" kern="1200">
          <a:solidFill>
            <a:schemeClr val="tx1"/>
          </a:solidFill>
          <a:latin typeface="+mj-lt"/>
          <a:ea typeface="宋体" pitchFamily="2" charset="-122"/>
          <a:cs typeface="+mj-cs"/>
        </a:defRPr>
      </a:lvl1pPr>
    </p:titleStyle>
    <p:bodyStyle>
      <a:lvl1pPr marL="288290" indent="-288290" algn="l" defTabSz="768350" rtl="0" eaLnBrk="1" latinLnBrk="0" hangingPunct="1">
        <a:spcBef>
          <a:spcPct val="20000"/>
        </a:spcBef>
        <a:buFont typeface="Arial" panose="020B0604020202020204" pitchFamily="34" charset="0"/>
        <a:buChar char="•"/>
        <a:defRPr sz="2690" kern="1200">
          <a:solidFill>
            <a:schemeClr val="tx1"/>
          </a:solidFill>
          <a:latin typeface="+mn-lt"/>
          <a:ea typeface="宋体" pitchFamily="2" charset="-122"/>
          <a:cs typeface="+mn-cs"/>
        </a:defRPr>
      </a:lvl1pPr>
      <a:lvl2pPr marL="624205" indent="-240030" algn="l" defTabSz="768350" rtl="0" eaLnBrk="1" latinLnBrk="0" hangingPunct="1">
        <a:spcBef>
          <a:spcPct val="20000"/>
        </a:spcBef>
        <a:buFont typeface="Arial" panose="020B0604020202020204" pitchFamily="34" charset="0"/>
        <a:buChar char="–"/>
        <a:defRPr sz="2350" kern="1200">
          <a:solidFill>
            <a:schemeClr val="tx1"/>
          </a:solidFill>
          <a:latin typeface="+mn-lt"/>
          <a:ea typeface="宋体" pitchFamily="2" charset="-122"/>
          <a:cs typeface="+mn-cs"/>
        </a:defRPr>
      </a:lvl2pPr>
      <a:lvl3pPr marL="960120" indent="-191770" algn="l" defTabSz="768350" rtl="0" eaLnBrk="1" latinLnBrk="0" hangingPunct="1">
        <a:spcBef>
          <a:spcPct val="20000"/>
        </a:spcBef>
        <a:buFont typeface="Arial" panose="020B0604020202020204" pitchFamily="34" charset="0"/>
        <a:buChar char="•"/>
        <a:defRPr sz="2015" kern="1200">
          <a:solidFill>
            <a:schemeClr val="tx1"/>
          </a:solidFill>
          <a:latin typeface="+mn-lt"/>
          <a:ea typeface="宋体" pitchFamily="2" charset="-122"/>
          <a:cs typeface="+mn-cs"/>
        </a:defRPr>
      </a:lvl3pPr>
      <a:lvl4pPr marL="134429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宋体" pitchFamily="2" charset="-122"/>
          <a:cs typeface="+mn-cs"/>
        </a:defRPr>
      </a:lvl4pPr>
      <a:lvl5pPr marL="172847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宋体" pitchFamily="2" charset="-122"/>
          <a:cs typeface="+mn-cs"/>
        </a:defRPr>
      </a:lvl5pPr>
      <a:lvl6pPr marL="211201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6pPr>
      <a:lvl7pPr marL="249618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7pPr>
      <a:lvl8pPr marL="288036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8pPr>
      <a:lvl9pPr marL="326453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9pPr>
    </p:bodyStyle>
    <p:otherStyle>
      <a:defPPr>
        <a:defRPr lang="zh-CN"/>
      </a:defPPr>
      <a:lvl1pPr marL="0" algn="l" defTabSz="768350" rtl="0" eaLnBrk="1" latinLnBrk="0" hangingPunct="1">
        <a:defRPr sz="1510" kern="1200">
          <a:solidFill>
            <a:schemeClr val="tx1"/>
          </a:solidFill>
          <a:latin typeface="+mn-lt"/>
          <a:ea typeface="+mn-ea"/>
          <a:cs typeface="+mn-cs"/>
        </a:defRPr>
      </a:lvl1pPr>
      <a:lvl2pPr marL="384175" algn="l" defTabSz="768350" rtl="0" eaLnBrk="1" latinLnBrk="0" hangingPunct="1">
        <a:defRPr sz="1510" kern="1200">
          <a:solidFill>
            <a:schemeClr val="tx1"/>
          </a:solidFill>
          <a:latin typeface="+mn-lt"/>
          <a:ea typeface="+mn-ea"/>
          <a:cs typeface="+mn-cs"/>
        </a:defRPr>
      </a:lvl2pPr>
      <a:lvl3pPr marL="768350" algn="l" defTabSz="768350" rtl="0" eaLnBrk="1" latinLnBrk="0" hangingPunct="1">
        <a:defRPr sz="1510" kern="1200">
          <a:solidFill>
            <a:schemeClr val="tx1"/>
          </a:solidFill>
          <a:latin typeface="+mn-lt"/>
          <a:ea typeface="+mn-ea"/>
          <a:cs typeface="+mn-cs"/>
        </a:defRPr>
      </a:lvl3pPr>
      <a:lvl4pPr marL="1151890" algn="l" defTabSz="768350" rtl="0" eaLnBrk="1" latinLnBrk="0" hangingPunct="1">
        <a:defRPr sz="1510" kern="1200">
          <a:solidFill>
            <a:schemeClr val="tx1"/>
          </a:solidFill>
          <a:latin typeface="+mn-lt"/>
          <a:ea typeface="+mn-ea"/>
          <a:cs typeface="+mn-cs"/>
        </a:defRPr>
      </a:lvl4pPr>
      <a:lvl5pPr marL="1536065" algn="l" defTabSz="768350" rtl="0" eaLnBrk="1" latinLnBrk="0" hangingPunct="1">
        <a:defRPr sz="1510" kern="1200">
          <a:solidFill>
            <a:schemeClr val="tx1"/>
          </a:solidFill>
          <a:latin typeface="+mn-lt"/>
          <a:ea typeface="+mn-ea"/>
          <a:cs typeface="+mn-cs"/>
        </a:defRPr>
      </a:lvl5pPr>
      <a:lvl6pPr marL="1920240" algn="l" defTabSz="768350" rtl="0" eaLnBrk="1" latinLnBrk="0" hangingPunct="1">
        <a:defRPr sz="1510" kern="1200">
          <a:solidFill>
            <a:schemeClr val="tx1"/>
          </a:solidFill>
          <a:latin typeface="+mn-lt"/>
          <a:ea typeface="+mn-ea"/>
          <a:cs typeface="+mn-cs"/>
        </a:defRPr>
      </a:lvl6pPr>
      <a:lvl7pPr marL="2304415" algn="l" defTabSz="768350" rtl="0" eaLnBrk="1" latinLnBrk="0" hangingPunct="1">
        <a:defRPr sz="1510" kern="1200">
          <a:solidFill>
            <a:schemeClr val="tx1"/>
          </a:solidFill>
          <a:latin typeface="+mn-lt"/>
          <a:ea typeface="+mn-ea"/>
          <a:cs typeface="+mn-cs"/>
        </a:defRPr>
      </a:lvl7pPr>
      <a:lvl8pPr marL="2688590" algn="l" defTabSz="768350" rtl="0" eaLnBrk="1" latinLnBrk="0" hangingPunct="1">
        <a:defRPr sz="1510" kern="1200">
          <a:solidFill>
            <a:schemeClr val="tx1"/>
          </a:solidFill>
          <a:latin typeface="+mn-lt"/>
          <a:ea typeface="+mn-ea"/>
          <a:cs typeface="+mn-cs"/>
        </a:defRPr>
      </a:lvl8pPr>
      <a:lvl9pPr marL="3072130" algn="l" defTabSz="768350" rtl="0" eaLnBrk="1" latinLnBrk="0" hangingPunct="1">
        <a:defRPr sz="151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19125" y="5340350"/>
            <a:ext cx="2025650" cy="306388"/>
          </a:xfrm>
          <a:prstGeom prst="rect">
            <a:avLst/>
          </a:prstGeom>
        </p:spPr>
        <p:txBody>
          <a:bodyPr vert="horz" lIns="91440" tIns="45720" rIns="91440" bIns="45720" rtlCol="0" anchor="ctr"/>
          <a:lstStyle>
            <a:lvl1pPr algn="l">
              <a:defRPr sz="1200">
                <a:solidFill>
                  <a:schemeClr val="tx1">
                    <a:tint val="75000"/>
                  </a:schemeClr>
                </a:solidFill>
              </a:defRPr>
            </a:lvl1pPr>
          </a:lstStyle>
          <a:p>
            <a:fld id="{6EC845E3-9CEB-4424-A446-11FB80373300}" type="datetimeFigureOut">
              <a:rPr lang="zh-CN" altLang="en-US" smtClean="0"/>
            </a:fld>
            <a:endParaRPr lang="zh-CN" altLang="en-US"/>
          </a:p>
        </p:txBody>
      </p:sp>
      <p:sp>
        <p:nvSpPr>
          <p:cNvPr id="5" name="页脚占位符 4"/>
          <p:cNvSpPr>
            <a:spLocks noGrp="1"/>
          </p:cNvSpPr>
          <p:nvPr>
            <p:ph type="ftr" sz="quarter" idx="3"/>
          </p:nvPr>
        </p:nvSpPr>
        <p:spPr>
          <a:xfrm>
            <a:off x="2981325" y="5340350"/>
            <a:ext cx="3038475" cy="3063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356350" y="5340350"/>
            <a:ext cx="2025650" cy="306388"/>
          </a:xfrm>
          <a:prstGeom prst="rect">
            <a:avLst/>
          </a:prstGeom>
        </p:spPr>
        <p:txBody>
          <a:bodyPr vert="horz" lIns="91440" tIns="45720" rIns="91440" bIns="45720" rtlCol="0" anchor="ctr"/>
          <a:lstStyle>
            <a:lvl1pPr algn="r">
              <a:defRPr sz="1200">
                <a:solidFill>
                  <a:schemeClr val="tx1">
                    <a:tint val="75000"/>
                  </a:schemeClr>
                </a:solidFill>
              </a:defRPr>
            </a:lvl1pPr>
          </a:lstStyle>
          <a:p>
            <a:fld id="{C5335834-22DC-4B8B-8CD4-22912888623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8">
            <a:alphaModFix amt="22000"/>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30709"/>
            <a:ext cx="8101013" cy="96017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450056" y="1344243"/>
            <a:ext cx="8101013" cy="380201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0056" y="5339629"/>
            <a:ext cx="2100263" cy="306722"/>
          </a:xfrm>
          <a:prstGeom prst="rect">
            <a:avLst/>
          </a:prstGeom>
        </p:spPr>
        <p:txBody>
          <a:bodyPr vert="horz" lIns="91440" tIns="45720" rIns="91440" bIns="45720" rtlCol="0" anchor="ctr"/>
          <a:lstStyle>
            <a:lvl1pPr algn="l">
              <a:defRPr sz="1010">
                <a:solidFill>
                  <a:schemeClr val="tx1">
                    <a:tint val="75000"/>
                  </a:schemeClr>
                </a:solidFill>
                <a:ea typeface="宋体" pitchFamily="2" charset="-122"/>
              </a:defRPr>
            </a:lvl1pPr>
          </a:lstStyle>
          <a:p>
            <a:pPr marL="0" marR="0" lvl="0" indent="0" algn="l" defTabSz="76835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
        <p:nvSpPr>
          <p:cNvPr id="5" name="页脚占位符 4"/>
          <p:cNvSpPr>
            <a:spLocks noGrp="1"/>
          </p:cNvSpPr>
          <p:nvPr>
            <p:ph type="ftr" sz="quarter" idx="3"/>
          </p:nvPr>
        </p:nvSpPr>
        <p:spPr>
          <a:xfrm>
            <a:off x="3075385" y="5339629"/>
            <a:ext cx="2850356" cy="306722"/>
          </a:xfrm>
          <a:prstGeom prst="rect">
            <a:avLst/>
          </a:prstGeom>
        </p:spPr>
        <p:txBody>
          <a:bodyPr vert="horz" lIns="91440" tIns="45720" rIns="91440" bIns="45720" rtlCol="0" anchor="ctr"/>
          <a:lstStyle>
            <a:lvl1pPr algn="ctr">
              <a:defRPr sz="1010">
                <a:solidFill>
                  <a:schemeClr val="tx1">
                    <a:tint val="75000"/>
                  </a:schemeClr>
                </a:solidFill>
                <a:ea typeface="宋体" pitchFamily="2" charset="-122"/>
              </a:defRPr>
            </a:lvl1pPr>
          </a:lstStyle>
          <a:p>
            <a:pPr marL="0" marR="0" lvl="0" indent="0" algn="ctr" defTabSz="76835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
        <p:nvSpPr>
          <p:cNvPr id="6" name="灯片编号占位符 5"/>
          <p:cNvSpPr>
            <a:spLocks noGrp="1"/>
          </p:cNvSpPr>
          <p:nvPr>
            <p:ph type="sldNum" sz="quarter" idx="4"/>
          </p:nvPr>
        </p:nvSpPr>
        <p:spPr>
          <a:xfrm>
            <a:off x="6450806" y="5339629"/>
            <a:ext cx="2100263" cy="306722"/>
          </a:xfrm>
          <a:prstGeom prst="rect">
            <a:avLst/>
          </a:prstGeom>
        </p:spPr>
        <p:txBody>
          <a:bodyPr vert="horz" lIns="91440" tIns="45720" rIns="91440" bIns="45720" rtlCol="0" anchor="ctr"/>
          <a:lstStyle>
            <a:lvl1pPr algn="r">
              <a:defRPr sz="1010">
                <a:solidFill>
                  <a:schemeClr val="tx1">
                    <a:tint val="75000"/>
                  </a:schemeClr>
                </a:solidFill>
                <a:ea typeface="宋体" pitchFamily="2" charset="-122"/>
              </a:defRPr>
            </a:lvl1pPr>
          </a:lstStyle>
          <a:p>
            <a:pPr marL="0" marR="0" lvl="0" indent="0" algn="r" defTabSz="768350" rtl="0" eaLnBrk="1" fontAlgn="auto" latinLnBrk="0" hangingPunct="1">
              <a:lnSpc>
                <a:spcPct val="100000"/>
              </a:lnSpc>
              <a:spcBef>
                <a:spcPts val="0"/>
              </a:spcBef>
              <a:spcAft>
                <a:spcPts val="0"/>
              </a:spcAft>
              <a:buClrTx/>
              <a:buSzTx/>
              <a:buFontTx/>
              <a:buNone/>
              <a:defRPr/>
            </a:pPr>
            <a:fld id="{75D1015E-D463-4A44-84E9-A6D2CFE14C3D}" type="slidenum">
              <a:rPr kumimoji="0" lang="zh-CN" altLang="en-US" sz="1010" b="0" i="0" u="none" strike="noStrike" kern="1200" cap="none" spc="0" normalizeH="0" baseline="0" noProof="0" smtClean="0">
                <a:ln>
                  <a:noFill/>
                </a:ln>
                <a:solidFill>
                  <a:prstClr val="black">
                    <a:tint val="75000"/>
                  </a:prstClr>
                </a:solidFill>
                <a:effectLst/>
                <a:uLnTx/>
                <a:uFillTx/>
                <a:latin typeface="Calibri"/>
                <a:ea typeface="宋体" pitchFamily="2" charset="-122"/>
                <a:cs typeface="+mn-cs"/>
              </a:rPr>
            </a:fld>
            <a:endParaRPr kumimoji="0" lang="zh-CN" altLang="en-US" sz="1010" b="0" i="0" u="none" strike="noStrike" kern="1200" cap="none" spc="0" normalizeH="0" baseline="0" noProof="0" dirty="0">
              <a:ln>
                <a:noFill/>
              </a:ln>
              <a:solidFill>
                <a:prstClr val="black">
                  <a:tint val="75000"/>
                </a:prstClr>
              </a:solidFill>
              <a:effectLst/>
              <a:uLnTx/>
              <a:uFillTx/>
              <a:latin typeface="Calibri"/>
              <a:ea typeface="宋体" pitchFamily="2" charset="-122"/>
              <a:cs typeface="+mn-cs"/>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Lst>
  <p:transition spd="med">
    <p:push dir="u"/>
  </p:transition>
  <p:hf hdr="0" ftr="0" dt="0"/>
  <p:txStyles>
    <p:titleStyle>
      <a:lvl1pPr algn="ctr" defTabSz="768350" rtl="0" eaLnBrk="1" latinLnBrk="0" hangingPunct="1">
        <a:spcBef>
          <a:spcPct val="0"/>
        </a:spcBef>
        <a:buNone/>
        <a:defRPr sz="3695" kern="1200">
          <a:solidFill>
            <a:schemeClr val="tx1"/>
          </a:solidFill>
          <a:latin typeface="+mj-lt"/>
          <a:ea typeface="宋体" pitchFamily="2" charset="-122"/>
          <a:cs typeface="+mj-cs"/>
        </a:defRPr>
      </a:lvl1pPr>
    </p:titleStyle>
    <p:bodyStyle>
      <a:lvl1pPr marL="288290" indent="-288290" algn="l" defTabSz="768350" rtl="0" eaLnBrk="1" latinLnBrk="0" hangingPunct="1">
        <a:spcBef>
          <a:spcPct val="20000"/>
        </a:spcBef>
        <a:buFont typeface="Arial" panose="020B0604020202020204" pitchFamily="34" charset="0"/>
        <a:buChar char="•"/>
        <a:defRPr sz="2690" kern="1200">
          <a:solidFill>
            <a:schemeClr val="tx1"/>
          </a:solidFill>
          <a:latin typeface="+mn-lt"/>
          <a:ea typeface="宋体" pitchFamily="2" charset="-122"/>
          <a:cs typeface="+mn-cs"/>
        </a:defRPr>
      </a:lvl1pPr>
      <a:lvl2pPr marL="624205" indent="-240030" algn="l" defTabSz="768350" rtl="0" eaLnBrk="1" latinLnBrk="0" hangingPunct="1">
        <a:spcBef>
          <a:spcPct val="20000"/>
        </a:spcBef>
        <a:buFont typeface="Arial" panose="020B0604020202020204" pitchFamily="34" charset="0"/>
        <a:buChar char="–"/>
        <a:defRPr sz="2350" kern="1200">
          <a:solidFill>
            <a:schemeClr val="tx1"/>
          </a:solidFill>
          <a:latin typeface="+mn-lt"/>
          <a:ea typeface="宋体" pitchFamily="2" charset="-122"/>
          <a:cs typeface="+mn-cs"/>
        </a:defRPr>
      </a:lvl2pPr>
      <a:lvl3pPr marL="960120" indent="-191770" algn="l" defTabSz="768350" rtl="0" eaLnBrk="1" latinLnBrk="0" hangingPunct="1">
        <a:spcBef>
          <a:spcPct val="20000"/>
        </a:spcBef>
        <a:buFont typeface="Arial" panose="020B0604020202020204" pitchFamily="34" charset="0"/>
        <a:buChar char="•"/>
        <a:defRPr sz="2015" kern="1200">
          <a:solidFill>
            <a:schemeClr val="tx1"/>
          </a:solidFill>
          <a:latin typeface="+mn-lt"/>
          <a:ea typeface="宋体" pitchFamily="2" charset="-122"/>
          <a:cs typeface="+mn-cs"/>
        </a:defRPr>
      </a:lvl3pPr>
      <a:lvl4pPr marL="134429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宋体" pitchFamily="2" charset="-122"/>
          <a:cs typeface="+mn-cs"/>
        </a:defRPr>
      </a:lvl4pPr>
      <a:lvl5pPr marL="172847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宋体" pitchFamily="2" charset="-122"/>
          <a:cs typeface="+mn-cs"/>
        </a:defRPr>
      </a:lvl5pPr>
      <a:lvl6pPr marL="211201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6pPr>
      <a:lvl7pPr marL="249618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7pPr>
      <a:lvl8pPr marL="2880360"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8pPr>
      <a:lvl9pPr marL="3264535" indent="-191770" algn="l" defTabSz="768350" rtl="0" eaLnBrk="1" latinLnBrk="0" hangingPunct="1">
        <a:spcBef>
          <a:spcPct val="20000"/>
        </a:spcBef>
        <a:buFont typeface="Arial" panose="020B0604020202020204" pitchFamily="34" charset="0"/>
        <a:buChar char="•"/>
        <a:defRPr sz="1680" kern="1200">
          <a:solidFill>
            <a:schemeClr val="tx1"/>
          </a:solidFill>
          <a:latin typeface="+mn-lt"/>
          <a:ea typeface="+mn-ea"/>
          <a:cs typeface="+mn-cs"/>
        </a:defRPr>
      </a:lvl9pPr>
    </p:bodyStyle>
    <p:otherStyle>
      <a:defPPr>
        <a:defRPr lang="zh-CN"/>
      </a:defPPr>
      <a:lvl1pPr marL="0" algn="l" defTabSz="768350" rtl="0" eaLnBrk="1" latinLnBrk="0" hangingPunct="1">
        <a:defRPr sz="1510" kern="1200">
          <a:solidFill>
            <a:schemeClr val="tx1"/>
          </a:solidFill>
          <a:latin typeface="+mn-lt"/>
          <a:ea typeface="+mn-ea"/>
          <a:cs typeface="+mn-cs"/>
        </a:defRPr>
      </a:lvl1pPr>
      <a:lvl2pPr marL="384175" algn="l" defTabSz="768350" rtl="0" eaLnBrk="1" latinLnBrk="0" hangingPunct="1">
        <a:defRPr sz="1510" kern="1200">
          <a:solidFill>
            <a:schemeClr val="tx1"/>
          </a:solidFill>
          <a:latin typeface="+mn-lt"/>
          <a:ea typeface="+mn-ea"/>
          <a:cs typeface="+mn-cs"/>
        </a:defRPr>
      </a:lvl2pPr>
      <a:lvl3pPr marL="768350" algn="l" defTabSz="768350" rtl="0" eaLnBrk="1" latinLnBrk="0" hangingPunct="1">
        <a:defRPr sz="1510" kern="1200">
          <a:solidFill>
            <a:schemeClr val="tx1"/>
          </a:solidFill>
          <a:latin typeface="+mn-lt"/>
          <a:ea typeface="+mn-ea"/>
          <a:cs typeface="+mn-cs"/>
        </a:defRPr>
      </a:lvl3pPr>
      <a:lvl4pPr marL="1151890" algn="l" defTabSz="768350" rtl="0" eaLnBrk="1" latinLnBrk="0" hangingPunct="1">
        <a:defRPr sz="1510" kern="1200">
          <a:solidFill>
            <a:schemeClr val="tx1"/>
          </a:solidFill>
          <a:latin typeface="+mn-lt"/>
          <a:ea typeface="+mn-ea"/>
          <a:cs typeface="+mn-cs"/>
        </a:defRPr>
      </a:lvl4pPr>
      <a:lvl5pPr marL="1536065" algn="l" defTabSz="768350" rtl="0" eaLnBrk="1" latinLnBrk="0" hangingPunct="1">
        <a:defRPr sz="1510" kern="1200">
          <a:solidFill>
            <a:schemeClr val="tx1"/>
          </a:solidFill>
          <a:latin typeface="+mn-lt"/>
          <a:ea typeface="+mn-ea"/>
          <a:cs typeface="+mn-cs"/>
        </a:defRPr>
      </a:lvl5pPr>
      <a:lvl6pPr marL="1920240" algn="l" defTabSz="768350" rtl="0" eaLnBrk="1" latinLnBrk="0" hangingPunct="1">
        <a:defRPr sz="1510" kern="1200">
          <a:solidFill>
            <a:schemeClr val="tx1"/>
          </a:solidFill>
          <a:latin typeface="+mn-lt"/>
          <a:ea typeface="+mn-ea"/>
          <a:cs typeface="+mn-cs"/>
        </a:defRPr>
      </a:lvl6pPr>
      <a:lvl7pPr marL="2304415" algn="l" defTabSz="768350" rtl="0" eaLnBrk="1" latinLnBrk="0" hangingPunct="1">
        <a:defRPr sz="1510" kern="1200">
          <a:solidFill>
            <a:schemeClr val="tx1"/>
          </a:solidFill>
          <a:latin typeface="+mn-lt"/>
          <a:ea typeface="+mn-ea"/>
          <a:cs typeface="+mn-cs"/>
        </a:defRPr>
      </a:lvl7pPr>
      <a:lvl8pPr marL="2688590" algn="l" defTabSz="768350" rtl="0" eaLnBrk="1" latinLnBrk="0" hangingPunct="1">
        <a:defRPr sz="1510" kern="1200">
          <a:solidFill>
            <a:schemeClr val="tx1"/>
          </a:solidFill>
          <a:latin typeface="+mn-lt"/>
          <a:ea typeface="+mn-ea"/>
          <a:cs typeface="+mn-cs"/>
        </a:defRPr>
      </a:lvl8pPr>
      <a:lvl9pPr marL="3072130" algn="l" defTabSz="768350" rtl="0" eaLnBrk="1" latinLnBrk="0" hangingPunct="1">
        <a:defRPr sz="151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9">
            <a:alphaModFix amt="22000"/>
          </a:blip>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19125" y="306388"/>
            <a:ext cx="7762875" cy="111442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19125" y="1533525"/>
            <a:ext cx="7762875" cy="3656013"/>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19125" y="5340350"/>
            <a:ext cx="2025650" cy="306388"/>
          </a:xfrm>
          <a:prstGeom prst="rect">
            <a:avLst/>
          </a:prstGeom>
        </p:spPr>
        <p:txBody>
          <a:bodyPr vert="horz" lIns="91440" tIns="45720" rIns="91440" bIns="45720" rtlCol="0" anchor="ctr"/>
          <a:lstStyle>
            <a:lvl1pPr algn="l">
              <a:defRPr sz="1200">
                <a:solidFill>
                  <a:schemeClr val="tx1">
                    <a:tint val="75000"/>
                  </a:schemeClr>
                </a:solidFill>
              </a:defRPr>
            </a:lvl1pPr>
          </a:lstStyle>
          <a:p>
            <a:fld id="{2A7EDC62-770E-4C2B-A94A-6165529AB042}" type="datetimeFigureOut">
              <a:rPr lang="zh-CN" altLang="en-US" smtClean="0"/>
            </a:fld>
            <a:endParaRPr lang="zh-CN" altLang="en-US"/>
          </a:p>
        </p:txBody>
      </p:sp>
      <p:sp>
        <p:nvSpPr>
          <p:cNvPr id="5" name="页脚占位符 4"/>
          <p:cNvSpPr>
            <a:spLocks noGrp="1"/>
          </p:cNvSpPr>
          <p:nvPr>
            <p:ph type="ftr" sz="quarter" idx="3"/>
          </p:nvPr>
        </p:nvSpPr>
        <p:spPr>
          <a:xfrm>
            <a:off x="2981325" y="5340350"/>
            <a:ext cx="3038475" cy="3063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356350" y="5340350"/>
            <a:ext cx="2025650" cy="306388"/>
          </a:xfrm>
          <a:prstGeom prst="rect">
            <a:avLst/>
          </a:prstGeom>
        </p:spPr>
        <p:txBody>
          <a:bodyPr vert="horz" lIns="91440" tIns="45720" rIns="91440" bIns="45720" rtlCol="0" anchor="ctr"/>
          <a:lstStyle>
            <a:lvl1pPr algn="r">
              <a:defRPr sz="1200">
                <a:solidFill>
                  <a:schemeClr val="tx1">
                    <a:tint val="75000"/>
                  </a:schemeClr>
                </a:solidFill>
              </a:defRPr>
            </a:lvl1pPr>
          </a:lstStyle>
          <a:p>
            <a:fld id="{7C721A61-B8CC-4BD5-8DA9-FDA537B788A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7.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4.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5.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5.xml"/><Relationship Id="rId4" Type="http://schemas.openxmlformats.org/officeDocument/2006/relationships/tags" Target="../tags/tag2.xml"/><Relationship Id="rId3" Type="http://schemas.openxmlformats.org/officeDocument/2006/relationships/image" Target="../media/image7.png"/><Relationship Id="rId2" Type="http://schemas.microsoft.com/office/2007/relationships/media" Target="../media/media1.mp4"/><Relationship Id="rId1" Type="http://schemas.openxmlformats.org/officeDocument/2006/relationships/video" Target="NUL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0.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6.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30.xml"/><Relationship Id="rId4" Type="http://schemas.openxmlformats.org/officeDocument/2006/relationships/hyperlink" Target="https://www.ca-sme.org/content/Content/index/id/33875" TargetMode="Externa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34.xml.rels><?xml version="1.0" encoding="UTF-8" standalone="yes"?>
<Relationships xmlns="http://schemas.openxmlformats.org/package/2006/relationships"><Relationship Id="rId9" Type="http://schemas.openxmlformats.org/officeDocument/2006/relationships/diagramColors" Target="../diagrams/colors5.xml"/><Relationship Id="rId8" Type="http://schemas.openxmlformats.org/officeDocument/2006/relationships/diagramQuickStyle" Target="../diagrams/quickStyle5.xml"/><Relationship Id="rId7" Type="http://schemas.openxmlformats.org/officeDocument/2006/relationships/diagramLayout" Target="../diagrams/layout5.xml"/><Relationship Id="rId6" Type="http://schemas.openxmlformats.org/officeDocument/2006/relationships/diagramData" Target="../diagrams/data5.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2" Type="http://schemas.openxmlformats.org/officeDocument/2006/relationships/notesSlide" Target="../notesSlides/notesSlide30.xml"/><Relationship Id="rId11" Type="http://schemas.openxmlformats.org/officeDocument/2006/relationships/slideLayout" Target="../slideLayouts/slideLayout29.xml"/><Relationship Id="rId10" Type="http://schemas.microsoft.com/office/2007/relationships/diagramDrawing" Target="../diagrams/drawing5.xml"/><Relationship Id="rId1" Type="http://schemas.openxmlformats.org/officeDocument/2006/relationships/diagramData" Target="../diagrams/data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5.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5.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9.xml"/><Relationship Id="rId2" Type="http://schemas.openxmlformats.org/officeDocument/2006/relationships/image" Target="../media/image19.png"/><Relationship Id="rId1"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213" y="0"/>
            <a:ext cx="9072000" cy="5814791"/>
          </a:xfrm>
          <a:prstGeom prst="rect">
            <a:avLst/>
          </a:prstGeom>
        </p:spPr>
      </p:pic>
      <p:sp>
        <p:nvSpPr>
          <p:cNvPr id="6" name="Rectangle 2"/>
          <p:cNvSpPr>
            <a:spLocks noGrp="1" noChangeArrowheads="1"/>
          </p:cNvSpPr>
          <p:nvPr>
            <p:ph type="title"/>
          </p:nvPr>
        </p:nvSpPr>
        <p:spPr>
          <a:xfrm>
            <a:off x="449550" y="3888631"/>
            <a:ext cx="8101013" cy="960173"/>
          </a:xfrm>
        </p:spPr>
        <p:txBody>
          <a:bodyPr>
            <a:normAutofit fontScale="90000"/>
          </a:bodyPr>
          <a:lstStyle/>
          <a:p>
            <a:pPr algn="l" eaLnBrk="1" hangingPunct="1"/>
            <a:r>
              <a:rPr lang="zh-CN" altLang="en-US" sz="3600" b="1" dirty="0">
                <a:solidFill>
                  <a:srgbClr val="CC0000"/>
                </a:solidFill>
                <a:effectLst>
                  <a:outerShdw blurRad="50800" dist="38100" dir="2700000" algn="tl" rotWithShape="0">
                    <a:prstClr val="black">
                      <a:alpha val="40000"/>
                    </a:prstClr>
                  </a:outerShdw>
                </a:effectLst>
                <a:latin typeface="Arial" panose="020B0604020202020204" pitchFamily="34" charset="0"/>
                <a:ea typeface="楷体" panose="02010609060101010101" pitchFamily="49" charset="-122"/>
                <a:sym typeface="Arial" panose="020B0604020202020204" pitchFamily="34" charset="0"/>
              </a:rPr>
              <a:t>国有企业建立健全合规管理体系及评估验收</a:t>
            </a:r>
            <a:br>
              <a:rPr lang="en-US" altLang="zh-CN" sz="4000" b="1" dirty="0">
                <a:solidFill>
                  <a:srgbClr val="CC0000"/>
                </a:solidFill>
                <a:effectLst>
                  <a:outerShdw blurRad="50800" dist="38100" dir="2700000" algn="tl" rotWithShape="0">
                    <a:prstClr val="black">
                      <a:alpha val="40000"/>
                    </a:prstClr>
                  </a:outerShdw>
                </a:effectLst>
                <a:latin typeface="Arial" panose="020B0604020202020204" pitchFamily="34" charset="0"/>
                <a:ea typeface="楷体" panose="02010609060101010101" pitchFamily="49" charset="-122"/>
                <a:sym typeface="Arial" panose="020B0604020202020204" pitchFamily="34" charset="0"/>
              </a:rPr>
            </a:br>
            <a:br>
              <a:rPr lang="en-US" altLang="ja-JP" sz="2400" dirty="0">
                <a:latin typeface="Arial" panose="020B0604020202020204" pitchFamily="34" charset="0"/>
                <a:ea typeface="楷体" panose="02010609060101010101" pitchFamily="49" charset="-122"/>
                <a:sym typeface="Arial" panose="020B0604020202020204" pitchFamily="34" charset="0"/>
              </a:rPr>
            </a:br>
            <a:endParaRPr lang="ja-JP" altLang="en-US" sz="2400"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936303"/>
            <a:ext cx="2916386" cy="4104456"/>
          </a:xfrm>
          <a:prstGeom prst="rect">
            <a:avLst/>
          </a:prstGeom>
          <a:solidFill>
            <a:srgbClr val="B24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3" name="文本框 2"/>
          <p:cNvSpPr txBox="1"/>
          <p:nvPr/>
        </p:nvSpPr>
        <p:spPr>
          <a:xfrm>
            <a:off x="0" y="799641"/>
            <a:ext cx="2088232" cy="92333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rgbClr val="F3CDD2"/>
                </a:solidFill>
                <a:effectLst/>
                <a:uLnTx/>
                <a:uFillTx/>
                <a:latin typeface="Arial" panose="020B0604020202020204" pitchFamily="34" charset="0"/>
                <a:ea typeface="楷体" panose="02010609060101010101" pitchFamily="49" charset="-122"/>
                <a:cs typeface="+mn-ea"/>
                <a:sym typeface="Arial" panose="020B0604020202020204" pitchFamily="34" charset="0"/>
              </a:rPr>
              <a:t>C</a:t>
            </a:r>
            <a:r>
              <a:rPr kumimoji="0" lang="en-US" altLang="zh-CN" sz="3200" b="0" i="0" u="none" strike="noStrike" kern="1200" cap="none" spc="0" normalizeH="0" baseline="0" noProof="0" dirty="0">
                <a:ln>
                  <a:noFill/>
                </a:ln>
                <a:solidFill>
                  <a:srgbClr val="F3CDD2"/>
                </a:solidFill>
                <a:effectLst/>
                <a:uLnTx/>
                <a:uFillTx/>
                <a:latin typeface="Arial" panose="020B0604020202020204" pitchFamily="34" charset="0"/>
                <a:ea typeface="楷体" panose="02010609060101010101" pitchFamily="49" charset="-122"/>
                <a:cs typeface="+mn-ea"/>
                <a:sym typeface="Arial" panose="020B0604020202020204" pitchFamily="34" charset="0"/>
              </a:rPr>
              <a:t>ontents</a:t>
            </a:r>
            <a:endParaRPr kumimoji="0" lang="zh-CN" altLang="en-US" sz="1800" b="0" i="0" u="none" strike="noStrike" kern="1200" cap="none" spc="0" normalizeH="0" baseline="0" noProof="0" dirty="0">
              <a:ln>
                <a:noFill/>
              </a:ln>
              <a:solidFill>
                <a:srgbClr val="F3CDD2"/>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8" name="文本框 7"/>
          <p:cNvSpPr txBox="1"/>
          <p:nvPr/>
        </p:nvSpPr>
        <p:spPr>
          <a:xfrm>
            <a:off x="828154" y="1606827"/>
            <a:ext cx="1152128" cy="5847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F3CDD2"/>
                </a:solidFill>
                <a:effectLst/>
                <a:uLnTx/>
                <a:uFillTx/>
                <a:latin typeface="Arial" panose="020B0604020202020204" pitchFamily="34" charset="0"/>
                <a:ea typeface="楷体" panose="02010609060101010101" pitchFamily="49" charset="-122"/>
                <a:cs typeface="+mn-ea"/>
                <a:sym typeface="Arial" panose="020B0604020202020204" pitchFamily="34" charset="0"/>
              </a:rPr>
              <a:t>目 录</a:t>
            </a:r>
            <a:endParaRPr kumimoji="0" lang="zh-CN" altLang="en-US" sz="3200" b="1" i="0" u="none" strike="noStrike" kern="1200" cap="none" spc="0" normalizeH="0" baseline="0" noProof="0" dirty="0">
              <a:ln>
                <a:noFill/>
              </a:ln>
              <a:solidFill>
                <a:srgbClr val="F3CDD2"/>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5" name="椭圆 4"/>
          <p:cNvSpPr/>
          <p:nvPr/>
        </p:nvSpPr>
        <p:spPr>
          <a:xfrm>
            <a:off x="2700362" y="2101264"/>
            <a:ext cx="396106" cy="395703"/>
          </a:xfrm>
          <a:prstGeom prst="ellipse">
            <a:avLst/>
          </a:prstGeom>
          <a:solidFill>
            <a:srgbClr val="953735"/>
          </a:solidFill>
          <a:ln>
            <a:solidFill>
              <a:srgbClr val="F3CDD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rPr>
              <a:t>1</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0" name="椭圆 9"/>
          <p:cNvSpPr/>
          <p:nvPr/>
        </p:nvSpPr>
        <p:spPr>
          <a:xfrm>
            <a:off x="2700362" y="2593196"/>
            <a:ext cx="396106" cy="395703"/>
          </a:xfrm>
          <a:prstGeom prst="ellipse">
            <a:avLst/>
          </a:prstGeom>
          <a:solidFill>
            <a:srgbClr val="953735"/>
          </a:solidFill>
          <a:ln>
            <a:solidFill>
              <a:srgbClr val="F3CDD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rPr>
              <a:t>2</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1" name="椭圆 10"/>
          <p:cNvSpPr/>
          <p:nvPr/>
        </p:nvSpPr>
        <p:spPr>
          <a:xfrm>
            <a:off x="2700362" y="3085128"/>
            <a:ext cx="396106" cy="395703"/>
          </a:xfrm>
          <a:prstGeom prst="ellipse">
            <a:avLst/>
          </a:prstGeom>
          <a:solidFill>
            <a:srgbClr val="953735"/>
          </a:solidFill>
          <a:ln>
            <a:solidFill>
              <a:srgbClr val="F3CDD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rPr>
              <a:t>3</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2" name="椭圆 11"/>
          <p:cNvSpPr/>
          <p:nvPr/>
        </p:nvSpPr>
        <p:spPr>
          <a:xfrm>
            <a:off x="2700362" y="3577060"/>
            <a:ext cx="396106" cy="395703"/>
          </a:xfrm>
          <a:prstGeom prst="ellipse">
            <a:avLst/>
          </a:prstGeom>
          <a:solidFill>
            <a:srgbClr val="953735"/>
          </a:solidFill>
          <a:ln>
            <a:solidFill>
              <a:srgbClr val="F3CDD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rPr>
              <a:t>4</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9" name="文本框 8"/>
          <p:cNvSpPr txBox="1"/>
          <p:nvPr/>
        </p:nvSpPr>
        <p:spPr>
          <a:xfrm>
            <a:off x="3375952" y="2158413"/>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rPr>
              <a:t>什么是合规</a:t>
            </a:r>
            <a:endPar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7" name="文本框 16"/>
          <p:cNvSpPr txBox="1"/>
          <p:nvPr/>
        </p:nvSpPr>
        <p:spPr>
          <a:xfrm>
            <a:off x="3403386" y="2649977"/>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rPr>
              <a:t>为什么要建立合规管理体系</a:t>
            </a:r>
            <a:endPar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8" name="文本框 17"/>
          <p:cNvSpPr txBox="1"/>
          <p:nvPr/>
        </p:nvSpPr>
        <p:spPr>
          <a:xfrm>
            <a:off x="3403386" y="3137608"/>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rPr>
              <a:t>如何建立合规管理体系</a:t>
            </a:r>
            <a:endPar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
        <p:nvSpPr>
          <p:cNvPr id="19" name="文本框 18"/>
          <p:cNvSpPr txBox="1"/>
          <p:nvPr/>
        </p:nvSpPr>
        <p:spPr>
          <a:xfrm>
            <a:off x="3413109" y="3613267"/>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rPr>
              <a:t>合规管理体系的评估验收</a:t>
            </a:r>
            <a:endParaRPr kumimoji="0" lang="zh-CN" altLang="en-US" sz="1800" b="1" i="0" u="none" strike="noStrike" kern="1200" cap="none" spc="0" normalizeH="0" baseline="0" noProof="0" dirty="0">
              <a:ln>
                <a:noFill/>
              </a:ln>
              <a:solidFill>
                <a:srgbClr val="B24340"/>
              </a:solidFill>
              <a:effectLst>
                <a:outerShdw blurRad="60007" dist="200025" dir="15000000" sy="30000" kx="-1800000" algn="bl" rotWithShape="0">
                  <a:prstClr val="black">
                    <a:alpha val="32000"/>
                  </a:prstClr>
                </a:outerShdw>
              </a:effectLst>
              <a:uLnTx/>
              <a:uFillTx/>
              <a:latin typeface="Arial" panose="020B0604020202020204" pitchFamily="34" charset="0"/>
              <a:ea typeface="楷体" panose="02010609060101010101" pitchFamily="49" charset="-122"/>
              <a:cs typeface="+mn-ea"/>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 fill="hold"/>
                                        <p:tgtEl>
                                          <p:spTgt spid="17"/>
                                        </p:tgtEl>
                                        <p:attrNameLst>
                                          <p:attrName>ppt_x</p:attrName>
                                        </p:attrNameLst>
                                      </p:cBhvr>
                                      <p:tavLst>
                                        <p:tav tm="0">
                                          <p:val>
                                            <p:strVal val="1+#ppt_w/2"/>
                                          </p:val>
                                        </p:tav>
                                        <p:tav tm="100000">
                                          <p:val>
                                            <p:strVal val="#ppt_x"/>
                                          </p:val>
                                        </p:tav>
                                      </p:tavLst>
                                    </p:anim>
                                    <p:anim calcmode="lin" valueType="num">
                                      <p:cBhvr additive="base">
                                        <p:cTn id="12" dur="2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50" fill="hold"/>
                                        <p:tgtEl>
                                          <p:spTgt spid="18"/>
                                        </p:tgtEl>
                                        <p:attrNameLst>
                                          <p:attrName>ppt_x</p:attrName>
                                        </p:attrNameLst>
                                      </p:cBhvr>
                                      <p:tavLst>
                                        <p:tav tm="0">
                                          <p:val>
                                            <p:strVal val="1+#ppt_w/2"/>
                                          </p:val>
                                        </p:tav>
                                        <p:tav tm="100000">
                                          <p:val>
                                            <p:strVal val="#ppt_x"/>
                                          </p:val>
                                        </p:tav>
                                      </p:tavLst>
                                    </p:anim>
                                    <p:anim calcmode="lin" valueType="num">
                                      <p:cBhvr additive="base">
                                        <p:cTn id="16" dur="25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50" fill="hold"/>
                                        <p:tgtEl>
                                          <p:spTgt spid="19"/>
                                        </p:tgtEl>
                                        <p:attrNameLst>
                                          <p:attrName>ppt_x</p:attrName>
                                        </p:attrNameLst>
                                      </p:cBhvr>
                                      <p:tavLst>
                                        <p:tav tm="0">
                                          <p:val>
                                            <p:strVal val="1+#ppt_w/2"/>
                                          </p:val>
                                        </p:tav>
                                        <p:tav tm="100000">
                                          <p:val>
                                            <p:strVal val="#ppt_x"/>
                                          </p:val>
                                        </p:tav>
                                      </p:tavLst>
                                    </p:anim>
                                    <p:anim calcmode="lin" valueType="num">
                                      <p:cBhvr additive="base">
                                        <p:cTn id="20"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3"/>
          <p:cNvSpPr>
            <a:spLocks noChangeArrowheads="1"/>
          </p:cNvSpPr>
          <p:nvPr/>
        </p:nvSpPr>
        <p:spPr bwMode="auto">
          <a:xfrm>
            <a:off x="4056054" y="2947198"/>
            <a:ext cx="2625333"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一、什么是合规</a:t>
            </a:r>
            <a:endParaRPr kumimoji="0" lang="zh-CN" altLang="en-US" sz="2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randombar(horizontal)">
                                      <p:cBhvr>
                                        <p:cTn id="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楷体" panose="02010609060101010101" pitchFamily="49" charset="-122"/>
                <a:ea typeface="楷体" panose="02010609060101010101" pitchFamily="49" charset="-122"/>
                <a:cs typeface="+mn-cs"/>
                <a:sym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41987" name="Rectangle 2"/>
          <p:cNvSpPr>
            <a:spLocks noGrp="1" noChangeArrowheads="1"/>
          </p:cNvSpPr>
          <p:nvPr>
            <p:ph sz="quarter" idx="4294967295"/>
          </p:nvPr>
        </p:nvSpPr>
        <p:spPr>
          <a:xfrm>
            <a:off x="972169" y="2089851"/>
            <a:ext cx="7052157" cy="2662876"/>
          </a:xfrm>
        </p:spPr>
        <p:txBody>
          <a:bodyPr>
            <a:normAutofit fontScale="85000" lnSpcReduction="20000"/>
          </a:bodyPr>
          <a:lstStyle/>
          <a:p>
            <a:pPr latinLnBrk="1" hangingPunct="0">
              <a:spcAft>
                <a:spcPts val="410"/>
              </a:spcAft>
              <a:buClr>
                <a:schemeClr val="tx1"/>
              </a:buClr>
              <a:buFont typeface="Wingdings" panose="05000000000000000000" pitchFamily="2" charset="2"/>
              <a:buChar char="p"/>
            </a:pPr>
            <a:r>
              <a:rPr lang="zh-CN" altLang="en-US" sz="2000" spc="-100" dirty="0">
                <a:latin typeface="楷体" panose="02010609060101010101" pitchFamily="49" charset="-122"/>
                <a:ea typeface="楷体" panose="02010609060101010101" pitchFamily="49" charset="-122"/>
                <a:sym typeface="Arial" panose="020B0604020202020204" pitchFamily="34" charset="0"/>
              </a:rPr>
              <a:t>“合规”一词是由英文“</a:t>
            </a:r>
            <a:r>
              <a:rPr lang="en-US" altLang="zh-CN"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Compliance</a:t>
            </a:r>
            <a:r>
              <a:rPr lang="en-US" altLang="zh-CN" sz="2000" spc="-100" dirty="0">
                <a:latin typeface="楷体" panose="02010609060101010101" pitchFamily="49" charset="-122"/>
                <a:ea typeface="楷体" panose="02010609060101010101" pitchFamily="49" charset="-122"/>
                <a:sym typeface="Arial" panose="020B0604020202020204" pitchFamily="34" charset="0"/>
              </a:rPr>
              <a:t>”</a:t>
            </a:r>
            <a:r>
              <a:rPr lang="zh-CN" altLang="en-US" sz="2000" spc="-100" dirty="0">
                <a:latin typeface="楷体" panose="02010609060101010101" pitchFamily="49" charset="-122"/>
                <a:ea typeface="楷体" panose="02010609060101010101" pitchFamily="49" charset="-122"/>
                <a:sym typeface="Arial" panose="020B0604020202020204" pitchFamily="34" charset="0"/>
              </a:rPr>
              <a:t>翻译而来，意指“遵守、服从、依从”。</a:t>
            </a:r>
            <a:endParaRPr lang="en-US" altLang="zh-CN" sz="2000" spc="-100" dirty="0">
              <a:latin typeface="楷体" panose="02010609060101010101" pitchFamily="49" charset="-122"/>
              <a:ea typeface="楷体" panose="02010609060101010101" pitchFamily="49" charset="-122"/>
              <a:sym typeface="Arial" panose="020B0604020202020204" pitchFamily="34" charset="0"/>
            </a:endParaRPr>
          </a:p>
          <a:p>
            <a:pPr latinLnBrk="1" hangingPunct="0">
              <a:spcAft>
                <a:spcPts val="410"/>
              </a:spcAft>
              <a:buClr>
                <a:schemeClr val="tx1"/>
              </a:buClr>
              <a:buFont typeface="Wingdings" panose="05000000000000000000" pitchFamily="2" charset="2"/>
              <a:buChar char="p"/>
            </a:pPr>
            <a:r>
              <a:rPr lang="zh-CN" altLang="en-US" sz="2000" spc="-100" dirty="0">
                <a:latin typeface="楷体" panose="02010609060101010101" pitchFamily="49" charset="-122"/>
                <a:ea typeface="楷体" panose="02010609060101010101" pitchFamily="49" charset="-122"/>
                <a:sym typeface="Arial" panose="020B0604020202020204" pitchFamily="34" charset="0"/>
              </a:rPr>
              <a:t>企业合规监管始于</a:t>
            </a:r>
            <a:r>
              <a:rPr lang="en-US" altLang="zh-CN"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1929</a:t>
            </a:r>
            <a:r>
              <a:rPr lang="zh-CN" altLang="en-US"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年</a:t>
            </a:r>
            <a:r>
              <a:rPr lang="zh-CN" altLang="en-US" sz="2000" spc="-100" dirty="0">
                <a:latin typeface="楷体" panose="02010609060101010101" pitchFamily="49" charset="-122"/>
                <a:ea typeface="楷体" panose="02010609060101010101" pitchFamily="49" charset="-122"/>
                <a:sym typeface="Arial" panose="020B0604020202020204" pitchFamily="34" charset="0"/>
              </a:rPr>
              <a:t>开始的经济大萧条中的美国银行业。</a:t>
            </a:r>
            <a:endParaRPr lang="en-US" altLang="zh-CN" sz="2000" spc="-100" dirty="0">
              <a:latin typeface="楷体" panose="02010609060101010101" pitchFamily="49" charset="-122"/>
              <a:ea typeface="楷体" panose="02010609060101010101" pitchFamily="49" charset="-122"/>
              <a:sym typeface="Arial" panose="020B0604020202020204" pitchFamily="34" charset="0"/>
            </a:endParaRPr>
          </a:p>
          <a:p>
            <a:pPr latinLnBrk="1" hangingPunct="0">
              <a:spcAft>
                <a:spcPts val="410"/>
              </a:spcAft>
              <a:buClr>
                <a:schemeClr val="tx1"/>
              </a:buClr>
              <a:buFont typeface="Wingdings" panose="05000000000000000000" pitchFamily="2" charset="2"/>
              <a:buChar char="p"/>
            </a:pPr>
            <a:r>
              <a:rPr lang="zh-CN" altLang="en-US" sz="2000" spc="-100" dirty="0">
                <a:latin typeface="楷体" panose="02010609060101010101" pitchFamily="49" charset="-122"/>
                <a:ea typeface="楷体" panose="02010609060101010101" pitchFamily="49" charset="-122"/>
                <a:sym typeface="Arial" panose="020B0604020202020204" pitchFamily="34" charset="0"/>
              </a:rPr>
              <a:t>中国的合规要求也始于银行业。</a:t>
            </a:r>
            <a:r>
              <a:rPr lang="en-US" altLang="zh-CN"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2006</a:t>
            </a:r>
            <a:r>
              <a:rPr lang="zh-CN" altLang="en-US"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年</a:t>
            </a:r>
            <a:r>
              <a:rPr lang="en-US" altLang="zh-CN"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10</a:t>
            </a:r>
            <a:r>
              <a:rPr lang="zh-CN" altLang="en-US" sz="2000" spc="-100" dirty="0">
                <a:solidFill>
                  <a:srgbClr val="FF0000"/>
                </a:solidFill>
                <a:latin typeface="楷体" panose="02010609060101010101" pitchFamily="49" charset="-122"/>
                <a:ea typeface="楷体" panose="02010609060101010101" pitchFamily="49" charset="-122"/>
                <a:sym typeface="Arial" panose="020B0604020202020204" pitchFamily="34" charset="0"/>
              </a:rPr>
              <a:t>月</a:t>
            </a:r>
            <a:r>
              <a:rPr lang="zh-CN" altLang="en-US" sz="2000" spc="-100" dirty="0">
                <a:latin typeface="楷体" panose="02010609060101010101" pitchFamily="49" charset="-122"/>
                <a:ea typeface="楷体" panose="02010609060101010101" pitchFamily="49" charset="-122"/>
                <a:sym typeface="Arial" panose="020B0604020202020204" pitchFamily="34" charset="0"/>
              </a:rPr>
              <a:t>，中国银监会发布</a:t>
            </a:r>
            <a:r>
              <a:rPr lang="en-US" altLang="zh-CN" sz="2000" spc="-100" dirty="0">
                <a:latin typeface="楷体" panose="02010609060101010101" pitchFamily="49" charset="-122"/>
                <a:ea typeface="楷体" panose="02010609060101010101" pitchFamily="49" charset="-122"/>
                <a:sym typeface="Arial" panose="020B0604020202020204" pitchFamily="34" charset="0"/>
              </a:rPr>
              <a:t>《</a:t>
            </a:r>
            <a:r>
              <a:rPr lang="zh-CN" altLang="en-US" sz="2000" spc="-100" dirty="0">
                <a:latin typeface="楷体" panose="02010609060101010101" pitchFamily="49" charset="-122"/>
                <a:ea typeface="楷体" panose="02010609060101010101" pitchFamily="49" charset="-122"/>
                <a:sym typeface="Arial" panose="020B0604020202020204" pitchFamily="34" charset="0"/>
              </a:rPr>
              <a:t>商业银行合规风险管理指引</a:t>
            </a:r>
            <a:r>
              <a:rPr lang="en-US" altLang="zh-CN" sz="2000" spc="-100" dirty="0">
                <a:latin typeface="楷体" panose="02010609060101010101" pitchFamily="49" charset="-122"/>
                <a:ea typeface="楷体" panose="02010609060101010101" pitchFamily="49" charset="-122"/>
                <a:sym typeface="Arial" panose="020B0604020202020204" pitchFamily="34" charset="0"/>
              </a:rPr>
              <a:t>》</a:t>
            </a:r>
            <a:r>
              <a:rPr lang="zh-CN" altLang="en-US" sz="2000" spc="-100" dirty="0">
                <a:latin typeface="楷体" panose="02010609060101010101" pitchFamily="49" charset="-122"/>
                <a:ea typeface="楷体" panose="02010609060101010101" pitchFamily="49" charset="-122"/>
                <a:sym typeface="Arial" panose="020B0604020202020204" pitchFamily="34" charset="0"/>
              </a:rPr>
              <a:t>，这是国家部委层面首次提出关于合规风险管理的专门规范性文件。</a:t>
            </a:r>
            <a:endParaRPr lang="en-US" altLang="zh-CN" sz="2000" spc="-100" dirty="0">
              <a:latin typeface="楷体" panose="02010609060101010101" pitchFamily="49" charset="-122"/>
              <a:ea typeface="楷体" panose="02010609060101010101" pitchFamily="49" charset="-122"/>
              <a:sym typeface="Arial" panose="020B0604020202020204" pitchFamily="34" charset="0"/>
            </a:endParaRPr>
          </a:p>
          <a:p>
            <a:pPr latinLnBrk="1" hangingPunct="0">
              <a:spcAft>
                <a:spcPts val="410"/>
              </a:spcAft>
              <a:buClr>
                <a:schemeClr val="tx1"/>
              </a:buClr>
              <a:buFont typeface="Wingdings" panose="05000000000000000000" pitchFamily="2" charset="2"/>
              <a:buChar char="p"/>
            </a:pPr>
            <a:r>
              <a:rPr lang="en-US" altLang="zh-CN" sz="2000" spc="-100" dirty="0">
                <a:latin typeface="楷体" panose="02010609060101010101" pitchFamily="49" charset="-122"/>
                <a:ea typeface="楷体" panose="02010609060101010101" pitchFamily="49" charset="-122"/>
                <a:sym typeface="Arial" panose="020B0604020202020204" pitchFamily="34" charset="0"/>
              </a:rPr>
              <a:t>2018</a:t>
            </a:r>
            <a:r>
              <a:rPr lang="zh-CN" altLang="en-US" sz="2000" spc="-100" dirty="0">
                <a:latin typeface="楷体" panose="02010609060101010101" pitchFamily="49" charset="-122"/>
                <a:ea typeface="楷体" panose="02010609060101010101" pitchFamily="49" charset="-122"/>
                <a:sym typeface="Arial" panose="020B0604020202020204" pitchFamily="34" charset="0"/>
              </a:rPr>
              <a:t>年</a:t>
            </a:r>
            <a:r>
              <a:rPr lang="en-US" altLang="zh-CN" sz="2000" spc="-100" dirty="0">
                <a:latin typeface="楷体" panose="02010609060101010101" pitchFamily="49" charset="-122"/>
                <a:ea typeface="楷体" panose="02010609060101010101" pitchFamily="49" charset="-122"/>
                <a:sym typeface="Arial" panose="020B0604020202020204" pitchFamily="34" charset="0"/>
              </a:rPr>
              <a:t>11</a:t>
            </a:r>
            <a:r>
              <a:rPr lang="zh-CN" altLang="en-US" sz="2000" spc="-100" dirty="0">
                <a:latin typeface="楷体" panose="02010609060101010101" pitchFamily="49" charset="-122"/>
                <a:ea typeface="楷体" panose="02010609060101010101" pitchFamily="49" charset="-122"/>
                <a:sym typeface="Arial" panose="020B0604020202020204" pitchFamily="34" charset="0"/>
              </a:rPr>
              <a:t>月，国资委发布</a:t>
            </a:r>
            <a:r>
              <a:rPr lang="en-US" altLang="zh-CN" sz="2000" spc="-100" dirty="0">
                <a:latin typeface="楷体" panose="02010609060101010101" pitchFamily="49" charset="-122"/>
                <a:ea typeface="楷体" panose="02010609060101010101" pitchFamily="49" charset="-122"/>
                <a:sym typeface="Arial" panose="020B0604020202020204" pitchFamily="34" charset="0"/>
              </a:rPr>
              <a:t>《</a:t>
            </a:r>
            <a:r>
              <a:rPr lang="zh-CN" altLang="en-US" sz="2000" spc="-100" dirty="0">
                <a:latin typeface="楷体" panose="02010609060101010101" pitchFamily="49" charset="-122"/>
                <a:ea typeface="楷体" panose="02010609060101010101" pitchFamily="49" charset="-122"/>
                <a:sym typeface="Arial" panose="020B0604020202020204" pitchFamily="34" charset="0"/>
              </a:rPr>
              <a:t>中央企业合规管理指引（试行）</a:t>
            </a:r>
            <a:r>
              <a:rPr lang="en-US" altLang="zh-CN" sz="2000" spc="-100" dirty="0">
                <a:latin typeface="楷体" panose="02010609060101010101" pitchFamily="49" charset="-122"/>
                <a:ea typeface="楷体" panose="02010609060101010101" pitchFamily="49" charset="-122"/>
                <a:sym typeface="Arial" panose="020B0604020202020204" pitchFamily="34" charset="0"/>
              </a:rPr>
              <a:t>》 </a:t>
            </a:r>
            <a:r>
              <a:rPr lang="zh-CN" altLang="en-US" sz="2000" spc="-100" dirty="0">
                <a:latin typeface="楷体" panose="02010609060101010101" pitchFamily="49" charset="-122"/>
                <a:ea typeface="楷体" panose="02010609060101010101" pitchFamily="49" charset="-122"/>
                <a:sym typeface="Arial" panose="020B0604020202020204" pitchFamily="34" charset="0"/>
              </a:rPr>
              <a:t>，多部委、多地方国资委发布合规指引文件。</a:t>
            </a:r>
            <a:r>
              <a:rPr lang="en-US" altLang="zh-CN" sz="2400" spc="-100" dirty="0">
                <a:solidFill>
                  <a:srgbClr val="FF0000"/>
                </a:solidFill>
                <a:latin typeface="楷体" panose="02010609060101010101" pitchFamily="49" charset="-122"/>
                <a:ea typeface="楷体" panose="02010609060101010101" pitchFamily="49" charset="-122"/>
                <a:sym typeface="Arial" panose="020B0604020202020204" pitchFamily="34" charset="0"/>
              </a:rPr>
              <a:t>2018</a:t>
            </a:r>
            <a:r>
              <a:rPr lang="zh-CN" altLang="en-US" sz="2400" spc="-100" dirty="0">
                <a:solidFill>
                  <a:srgbClr val="FF0000"/>
                </a:solidFill>
                <a:latin typeface="楷体" panose="02010609060101010101" pitchFamily="49" charset="-122"/>
                <a:ea typeface="楷体" panose="02010609060101010101" pitchFamily="49" charset="-122"/>
                <a:sym typeface="Arial" panose="020B0604020202020204" pitchFamily="34" charset="0"/>
              </a:rPr>
              <a:t>年被称为“合规元年”</a:t>
            </a:r>
            <a:r>
              <a:rPr lang="zh-CN" altLang="en-US" sz="2000" spc="-100" dirty="0">
                <a:latin typeface="楷体" panose="02010609060101010101" pitchFamily="49" charset="-122"/>
                <a:ea typeface="楷体" panose="02010609060101010101" pitchFamily="49" charset="-122"/>
                <a:sym typeface="Arial" panose="020B0604020202020204" pitchFamily="34" charset="0"/>
              </a:rPr>
              <a:t>。</a:t>
            </a:r>
            <a:endParaRPr lang="en-US" altLang="zh-CN" sz="2000" spc="-100" dirty="0">
              <a:latin typeface="楷体" panose="02010609060101010101" pitchFamily="49" charset="-122"/>
              <a:ea typeface="楷体" panose="02010609060101010101" pitchFamily="49" charset="-122"/>
              <a:sym typeface="Arial" panose="020B0604020202020204" pitchFamily="34" charset="0"/>
            </a:endParaRPr>
          </a:p>
          <a:p>
            <a:pPr latinLnBrk="1" hangingPunct="0">
              <a:spcAft>
                <a:spcPts val="410"/>
              </a:spcAft>
              <a:buClr>
                <a:schemeClr val="tx1"/>
              </a:buClr>
              <a:buFont typeface="Wingdings" panose="05000000000000000000" pitchFamily="2" charset="2"/>
              <a:buChar char="p"/>
              <a:tabLst>
                <a:tab pos="6186170" algn="l"/>
              </a:tabLst>
            </a:pPr>
            <a:r>
              <a:rPr lang="en-US" altLang="zh-CN" sz="2000" spc="-100" dirty="0">
                <a:latin typeface="楷体" panose="02010609060101010101" pitchFamily="49" charset="-122"/>
                <a:ea typeface="楷体" panose="02010609060101010101" pitchFamily="49" charset="-122"/>
                <a:sym typeface="Arial" panose="020B0604020202020204" pitchFamily="34" charset="0"/>
              </a:rPr>
              <a:t>2021</a:t>
            </a:r>
            <a:r>
              <a:rPr lang="zh-CN" altLang="en-US" sz="2000" spc="-100" dirty="0">
                <a:latin typeface="楷体" panose="02010609060101010101" pitchFamily="49" charset="-122"/>
                <a:ea typeface="楷体" panose="02010609060101010101" pitchFamily="49" charset="-122"/>
                <a:sym typeface="Arial" panose="020B0604020202020204" pitchFamily="34" charset="0"/>
              </a:rPr>
              <a:t>年</a:t>
            </a:r>
            <a:r>
              <a:rPr lang="en-US" altLang="zh-CN" sz="2000" spc="-100" dirty="0">
                <a:latin typeface="楷体" panose="02010609060101010101" pitchFamily="49" charset="-122"/>
                <a:ea typeface="楷体" panose="02010609060101010101" pitchFamily="49" charset="-122"/>
                <a:sym typeface="Arial" panose="020B0604020202020204" pitchFamily="34" charset="0"/>
              </a:rPr>
              <a:t>12</a:t>
            </a:r>
            <a:r>
              <a:rPr lang="zh-CN" altLang="en-US" sz="2000" spc="-100" dirty="0">
                <a:latin typeface="楷体" panose="02010609060101010101" pitchFamily="49" charset="-122"/>
                <a:ea typeface="楷体" panose="02010609060101010101" pitchFamily="49" charset="-122"/>
                <a:sym typeface="Arial" panose="020B0604020202020204" pitchFamily="34" charset="0"/>
              </a:rPr>
              <a:t>月，国资委召开中央企业“合规管理强化年”工作部署会，强调合规对于企业的重要性。</a:t>
            </a:r>
            <a:r>
              <a:rPr lang="en-US" altLang="zh-CN" sz="2400" spc="-100" dirty="0">
                <a:solidFill>
                  <a:srgbClr val="FF0000"/>
                </a:solidFill>
                <a:latin typeface="楷体" panose="02010609060101010101" pitchFamily="49" charset="-122"/>
                <a:ea typeface="楷体" panose="02010609060101010101" pitchFamily="49" charset="-122"/>
                <a:sym typeface="Arial" panose="020B0604020202020204" pitchFamily="34" charset="0"/>
              </a:rPr>
              <a:t>2022</a:t>
            </a:r>
            <a:r>
              <a:rPr lang="zh-CN" altLang="en-US" sz="2400" spc="-100" dirty="0">
                <a:solidFill>
                  <a:srgbClr val="FF0000"/>
                </a:solidFill>
                <a:latin typeface="楷体" panose="02010609060101010101" pitchFamily="49" charset="-122"/>
                <a:ea typeface="楷体" panose="02010609060101010101" pitchFamily="49" charset="-122"/>
                <a:sym typeface="Arial" panose="020B0604020202020204" pitchFamily="34" charset="0"/>
              </a:rPr>
              <a:t>年被称为“合规管理强化年”</a:t>
            </a:r>
            <a:r>
              <a:rPr lang="zh-CN" altLang="en-US" sz="2000" spc="-100" dirty="0">
                <a:latin typeface="楷体" panose="02010609060101010101" pitchFamily="49" charset="-122"/>
                <a:ea typeface="楷体" panose="02010609060101010101" pitchFamily="49" charset="-122"/>
                <a:sym typeface="Arial" panose="020B0604020202020204" pitchFamily="34" charset="0"/>
              </a:rPr>
              <a:t>。</a:t>
            </a:r>
            <a:endParaRPr lang="en-US" altLang="zh-CN" sz="2000" spc="-100" dirty="0">
              <a:latin typeface="楷体" panose="02010609060101010101" pitchFamily="49" charset="-122"/>
              <a:ea typeface="楷体" panose="02010609060101010101" pitchFamily="49" charset="-122"/>
              <a:sym typeface="Arial" panose="020B0604020202020204" pitchFamily="34" charset="0"/>
            </a:endParaRPr>
          </a:p>
        </p:txBody>
      </p:sp>
      <p:sp>
        <p:nvSpPr>
          <p:cNvPr id="14" name="文本框 13"/>
          <p:cNvSpPr txBox="1"/>
          <p:nvPr/>
        </p:nvSpPr>
        <p:spPr>
          <a:xfrm rot="16200000">
            <a:off x="1318618" y="274639"/>
            <a:ext cx="553998" cy="1777442"/>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rPr>
              <a:t>合规的词源</a:t>
            </a:r>
            <a:endPar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endParaRPr>
          </a:p>
        </p:txBody>
      </p:sp>
      <p:sp>
        <p:nvSpPr>
          <p:cNvPr id="11" name="标题 2"/>
          <p:cNvSpPr txBox="1"/>
          <p:nvPr/>
        </p:nvSpPr>
        <p:spPr>
          <a:xfrm>
            <a:off x="2811031" y="-15085"/>
            <a:ext cx="3379063" cy="761942"/>
          </a:xfrm>
          <a:prstGeom prst="rect">
            <a:avLst/>
          </a:prstGeom>
        </p:spPr>
        <p:txBody>
          <a:bodyPr vert="horz" lIns="91440" tIns="45720" rIns="91440" bIns="45720" rtlCol="0" anchor="ctr">
            <a:normAutofit/>
          </a:bodyPr>
          <a:lstStyle>
            <a:lvl1pPr algn="ctr" defTabSz="768350" rtl="0" eaLnBrk="1" latinLnBrk="0" hangingPunct="1">
              <a:spcBef>
                <a:spcPct val="0"/>
              </a:spcBef>
              <a:buNone/>
              <a:defRPr sz="3695" kern="1200">
                <a:solidFill>
                  <a:schemeClr val="tx1"/>
                </a:solidFill>
                <a:latin typeface="+mj-lt"/>
                <a:ea typeface="宋体" pitchFamily="2" charset="-122"/>
                <a:cs typeface="+mj-cs"/>
              </a:defRPr>
            </a:lvl1pPr>
          </a:lstStyle>
          <a:p>
            <a:pPr marL="0" marR="0" lvl="0" indent="0" algn="ctr" defTabSz="76835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j-cs"/>
                <a:sym typeface="Arial" panose="020B0604020202020204" pitchFamily="34" charset="0"/>
              </a:rPr>
              <a:t>一、什么是合规</a:t>
            </a:r>
            <a:endParaRPr kumimoji="0" lang="zh-CN" altLang="en-US" sz="2400" b="1"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j-cs"/>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42" presetClass="entr" presetSubtype="0" fill="hold" nodeType="withEffect">
                                  <p:stCondLst>
                                    <p:cond delay="0"/>
                                  </p:stCondLst>
                                  <p:childTnLst>
                                    <p:set>
                                      <p:cBhvr>
                                        <p:cTn id="12" dur="1" fill="hold">
                                          <p:stCondLst>
                                            <p:cond delay="0"/>
                                          </p:stCondLst>
                                        </p:cTn>
                                        <p:tgtEl>
                                          <p:spTgt spid="41987">
                                            <p:txEl>
                                              <p:pRg st="0" end="0"/>
                                            </p:txEl>
                                          </p:spTgt>
                                        </p:tgtEl>
                                        <p:attrNameLst>
                                          <p:attrName>style.visibility</p:attrName>
                                        </p:attrNameLst>
                                      </p:cBhvr>
                                      <p:to>
                                        <p:strVal val="visible"/>
                                      </p:to>
                                    </p:set>
                                    <p:animEffect transition="in" filter="fade">
                                      <p:cBhvr>
                                        <p:cTn id="13" dur="500"/>
                                        <p:tgtEl>
                                          <p:spTgt spid="41987">
                                            <p:txEl>
                                              <p:pRg st="0" end="0"/>
                                            </p:txEl>
                                          </p:spTgt>
                                        </p:tgtEl>
                                      </p:cBhvr>
                                    </p:animEffect>
                                    <p:anim calcmode="lin" valueType="num">
                                      <p:cBhvr>
                                        <p:cTn id="14"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41987">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1987">
                                            <p:txEl>
                                              <p:pRg st="1" end="1"/>
                                            </p:txEl>
                                          </p:spTgt>
                                        </p:tgtEl>
                                        <p:attrNameLst>
                                          <p:attrName>style.visibility</p:attrName>
                                        </p:attrNameLst>
                                      </p:cBhvr>
                                      <p:to>
                                        <p:strVal val="visible"/>
                                      </p:to>
                                    </p:set>
                                    <p:animEffect transition="in" filter="fade">
                                      <p:cBhvr>
                                        <p:cTn id="18" dur="500"/>
                                        <p:tgtEl>
                                          <p:spTgt spid="41987">
                                            <p:txEl>
                                              <p:pRg st="1" end="1"/>
                                            </p:txEl>
                                          </p:spTgt>
                                        </p:tgtEl>
                                      </p:cBhvr>
                                    </p:animEffect>
                                    <p:anim calcmode="lin" valueType="num">
                                      <p:cBhvr>
                                        <p:cTn id="19"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41987">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1987">
                                            <p:txEl>
                                              <p:pRg st="2" end="2"/>
                                            </p:txEl>
                                          </p:spTgt>
                                        </p:tgtEl>
                                        <p:attrNameLst>
                                          <p:attrName>style.visibility</p:attrName>
                                        </p:attrNameLst>
                                      </p:cBhvr>
                                      <p:to>
                                        <p:strVal val="visible"/>
                                      </p:to>
                                    </p:set>
                                    <p:animEffect transition="in" filter="fade">
                                      <p:cBhvr>
                                        <p:cTn id="23" dur="500"/>
                                        <p:tgtEl>
                                          <p:spTgt spid="41987">
                                            <p:txEl>
                                              <p:pRg st="2" end="2"/>
                                            </p:txEl>
                                          </p:spTgt>
                                        </p:tgtEl>
                                      </p:cBhvr>
                                    </p:animEffect>
                                    <p:anim calcmode="lin" valueType="num">
                                      <p:cBhvr>
                                        <p:cTn id="24"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p:cTn id="25" dur="500" fill="hold"/>
                                        <p:tgtEl>
                                          <p:spTgt spid="41987">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1987">
                                            <p:txEl>
                                              <p:pRg st="3" end="3"/>
                                            </p:txEl>
                                          </p:spTgt>
                                        </p:tgtEl>
                                        <p:attrNameLst>
                                          <p:attrName>style.visibility</p:attrName>
                                        </p:attrNameLst>
                                      </p:cBhvr>
                                      <p:to>
                                        <p:strVal val="visible"/>
                                      </p:to>
                                    </p:set>
                                    <p:animEffect transition="in" filter="fade">
                                      <p:cBhvr>
                                        <p:cTn id="28" dur="500"/>
                                        <p:tgtEl>
                                          <p:spTgt spid="41987">
                                            <p:txEl>
                                              <p:pRg st="3" end="3"/>
                                            </p:txEl>
                                          </p:spTgt>
                                        </p:tgtEl>
                                      </p:cBhvr>
                                    </p:animEffect>
                                    <p:anim calcmode="lin" valueType="num">
                                      <p:cBhvr>
                                        <p:cTn id="29"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41987">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1987">
                                            <p:txEl>
                                              <p:pRg st="4" end="4"/>
                                            </p:txEl>
                                          </p:spTgt>
                                        </p:tgtEl>
                                        <p:attrNameLst>
                                          <p:attrName>style.visibility</p:attrName>
                                        </p:attrNameLst>
                                      </p:cBhvr>
                                      <p:to>
                                        <p:strVal val="visible"/>
                                      </p:to>
                                    </p:set>
                                    <p:animEffect transition="in" filter="fade">
                                      <p:cBhvr>
                                        <p:cTn id="33" dur="500"/>
                                        <p:tgtEl>
                                          <p:spTgt spid="41987">
                                            <p:txEl>
                                              <p:pRg st="4" end="4"/>
                                            </p:txEl>
                                          </p:spTgt>
                                        </p:tgtEl>
                                      </p:cBhvr>
                                    </p:animEffect>
                                    <p:anim calcmode="lin" valueType="num">
                                      <p:cBhvr>
                                        <p:cTn id="34"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35" dur="500" fill="hold"/>
                                        <p:tgtEl>
                                          <p:spTgt spid="4198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 name="标题 2"/>
          <p:cNvSpPr>
            <a:spLocks noGrp="1"/>
          </p:cNvSpPr>
          <p:nvPr>
            <p:ph type="title" idx="4294967295"/>
          </p:nvPr>
        </p:nvSpPr>
        <p:spPr>
          <a:xfrm>
            <a:off x="2811031" y="-15085"/>
            <a:ext cx="3379063" cy="761942"/>
          </a:xfrm>
        </p:spPr>
        <p:txBody>
          <a:bodyPr>
            <a:normAutofit/>
          </a:body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一、什么是合规</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41987" name="Rectangle 2"/>
          <p:cNvSpPr>
            <a:spLocks noGrp="1" noChangeArrowheads="1"/>
          </p:cNvSpPr>
          <p:nvPr>
            <p:ph sz="quarter" idx="4294967295"/>
          </p:nvPr>
        </p:nvSpPr>
        <p:spPr>
          <a:xfrm>
            <a:off x="3841858" y="2480021"/>
            <a:ext cx="4963239" cy="815728"/>
          </a:xfrm>
        </p:spPr>
        <p:txBody>
          <a:bodyPr>
            <a:normAutofit/>
          </a:bodyPr>
          <a:lstStyle/>
          <a:p>
            <a:pPr marL="0" indent="0" latinLnBrk="1" hangingPunct="0">
              <a:buClr>
                <a:schemeClr val="tx1"/>
              </a:buClr>
              <a:buNone/>
            </a:pPr>
            <a:r>
              <a:rPr lang="zh-CN" altLang="en-US" sz="1400" dirty="0">
                <a:solidFill>
                  <a:prstClr val="black"/>
                </a:solidFill>
                <a:latin typeface="楷体" panose="02010609060101010101" pitchFamily="49" charset="-122"/>
                <a:ea typeface="楷体" panose="02010609060101010101" pitchFamily="49" charset="-122"/>
              </a:rPr>
              <a:t>本办法所称合规，是指企业经营管理行为和员工履职行为符合国家</a:t>
            </a:r>
            <a:r>
              <a:rPr lang="zh-CN" altLang="en-US" sz="1400" dirty="0">
                <a:solidFill>
                  <a:srgbClr val="FF0000"/>
                </a:solidFill>
                <a:latin typeface="楷体" panose="02010609060101010101" pitchFamily="49" charset="-122"/>
                <a:ea typeface="楷体" panose="02010609060101010101" pitchFamily="49" charset="-122"/>
              </a:rPr>
              <a:t>法律法规、监管规定、行业准则和国际条约、规则，以及公司章程、相关规章制度等要求</a:t>
            </a:r>
            <a:r>
              <a:rPr lang="zh-CN" altLang="en-US" sz="1400" dirty="0">
                <a:solidFill>
                  <a:prstClr val="black"/>
                </a:solidFill>
                <a:latin typeface="楷体" panose="02010609060101010101" pitchFamily="49" charset="-122"/>
                <a:ea typeface="楷体" panose="02010609060101010101" pitchFamily="49" charset="-122"/>
              </a:rPr>
              <a:t>。</a:t>
            </a:r>
            <a:endParaRPr lang="en-US" altLang="ja-JP" sz="1400" dirty="0">
              <a:solidFill>
                <a:prstClr val="black"/>
              </a:solidFill>
              <a:latin typeface="楷体" panose="02010609060101010101" pitchFamily="49" charset="-122"/>
              <a:ea typeface="楷体" panose="02010609060101010101" pitchFamily="49" charset="-122"/>
              <a:sym typeface="Arial" panose="020B0604020202020204" pitchFamily="34" charset="0"/>
            </a:endParaRPr>
          </a:p>
        </p:txBody>
      </p:sp>
      <p:sp>
        <p:nvSpPr>
          <p:cNvPr id="2" name="文本框 1"/>
          <p:cNvSpPr txBox="1"/>
          <p:nvPr/>
        </p:nvSpPr>
        <p:spPr>
          <a:xfrm>
            <a:off x="230084" y="1625025"/>
            <a:ext cx="3065564" cy="677108"/>
          </a:xfrm>
          <a:prstGeom prst="rect">
            <a:avLst/>
          </a:prstGeom>
          <a:noFill/>
        </p:spPr>
        <p:txBody>
          <a:bodyPr wrap="square" rtlCol="0">
            <a:spAutoFit/>
          </a:bodyPr>
          <a:lstStyle/>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中央企业合规管理指引（试行）</a:t>
            </a:r>
            <a:endParaRPr kumimoji="0" lang="en-US" altLang="zh-CN"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（国资发法规</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〔2018〕106</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号、国资委</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2018</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年</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11</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月</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日发布实施）</a:t>
            </a:r>
            <a:endPar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3" name="矩形 2"/>
          <p:cNvSpPr/>
          <p:nvPr/>
        </p:nvSpPr>
        <p:spPr>
          <a:xfrm>
            <a:off x="2251075" y="2279561"/>
            <a:ext cx="4498975" cy="307777"/>
          </a:xfrm>
          <a:prstGeom prst="rect">
            <a:avLst/>
          </a:prstGeom>
        </p:spPr>
        <p:txBody>
          <a:bodyPr>
            <a:spAutoFit/>
          </a:bodyPr>
          <a:lstStyle/>
          <a:p>
            <a:pPr marL="0" marR="0" lvl="0" indent="0" algn="l" defTabSz="914400" rtl="0" eaLnBrk="1" fontAlgn="auto" latinLnBrk="1" hangingPunct="0">
              <a:lnSpc>
                <a:spcPct val="100000"/>
              </a:lnSpc>
              <a:spcBef>
                <a:spcPts val="0"/>
              </a:spcBef>
              <a:spcAft>
                <a:spcPts val="0"/>
              </a:spcAft>
              <a:buClr>
                <a:prstClr val="black"/>
              </a:buClr>
              <a:buSzTx/>
              <a:buFontTx/>
              <a:buNone/>
              <a:defRPr/>
            </a:pPr>
            <a:endParaRPr kumimoji="0" lang="en-US" altLang="zh-CN" sz="14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4" name="矩形 3"/>
          <p:cNvSpPr/>
          <p:nvPr/>
        </p:nvSpPr>
        <p:spPr>
          <a:xfrm>
            <a:off x="3841858" y="1603304"/>
            <a:ext cx="4498975" cy="738664"/>
          </a:xfrm>
          <a:prstGeom prst="rect">
            <a:avLst/>
          </a:prstGeom>
        </p:spPr>
        <p:txBody>
          <a:bodyPr>
            <a:spAutoFit/>
          </a:bodyPr>
          <a:lstStyle/>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4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本指引所称合规，是指中央企业及其员工的经营管理行为符合</a:t>
            </a:r>
            <a:r>
              <a:rPr kumimoji="0" lang="zh-CN" altLang="en-US" sz="1400" b="0"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sym typeface="Arial" panose="020B0604020202020204" pitchFamily="34" charset="0"/>
              </a:rPr>
              <a:t>法律法规、监管规定、行业准则和企业章程、规章制度以及国际条约、规则等要求</a:t>
            </a:r>
            <a:r>
              <a:rPr kumimoji="0" lang="zh-CN" altLang="en-US" sz="14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a:t>
            </a:r>
            <a:endParaRPr kumimoji="0" lang="en-US" altLang="zh-CN" sz="14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7" name="矩形 6"/>
          <p:cNvSpPr/>
          <p:nvPr/>
        </p:nvSpPr>
        <p:spPr>
          <a:xfrm>
            <a:off x="3841858" y="3430772"/>
            <a:ext cx="4680520" cy="738664"/>
          </a:xfrm>
          <a:prstGeom prst="rect">
            <a:avLst/>
          </a:prstGeom>
        </p:spPr>
        <p:txBody>
          <a:bodyPr wrap="square">
            <a:spAutoFit/>
          </a:bodyPr>
          <a:lstStyle/>
          <a:p>
            <a:pPr lvl="0" latinLnBrk="1" hangingPunct="0">
              <a:buClr>
                <a:prstClr val="black"/>
              </a:buClr>
              <a:defRPr/>
            </a:pP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本指引所称合规，是指企业及其员工的经营管理行为符合有关</a:t>
            </a:r>
            <a:r>
              <a:rPr lang="zh-CN" altLang="en-US" sz="1400" dirty="0">
                <a:solidFill>
                  <a:srgbClr val="FF0000"/>
                </a:solidFill>
                <a:latin typeface="楷体" panose="02010609060101010101" pitchFamily="49" charset="-122"/>
                <a:ea typeface="楷体" panose="02010609060101010101" pitchFamily="49" charset="-122"/>
                <a:sym typeface="Arial" panose="020B0604020202020204" pitchFamily="34" charset="0"/>
              </a:rPr>
              <a:t>法律法规、国际条约、监管规定、行业准则、商业惯例、道德规范和企业依法制定的章程及规章制度等要求</a:t>
            </a: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a:t>
            </a:r>
            <a:endParaRPr kumimoji="0" lang="en-US" altLang="zh-CN" sz="14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8" name="矩形 7"/>
          <p:cNvSpPr/>
          <p:nvPr/>
        </p:nvSpPr>
        <p:spPr>
          <a:xfrm>
            <a:off x="230084" y="3369217"/>
            <a:ext cx="3065564" cy="861774"/>
          </a:xfrm>
          <a:prstGeom prst="rect">
            <a:avLst/>
          </a:prstGeom>
        </p:spPr>
        <p:txBody>
          <a:bodyPr wrap="square">
            <a:spAutoFit/>
          </a:bodyPr>
          <a:lstStyle/>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企业境外经营合规管理指引</a:t>
            </a:r>
            <a:endParaRPr kumimoji="0" lang="en-US" altLang="zh-CN"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（发改外资</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〔2018〕1916</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号、国家发展改革委等部门</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2018</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年</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12</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月</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26</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日联合发布实施）</a:t>
            </a:r>
            <a:endPar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11" name="矩形 10"/>
          <p:cNvSpPr/>
          <p:nvPr/>
        </p:nvSpPr>
        <p:spPr>
          <a:xfrm>
            <a:off x="3841858" y="4464695"/>
            <a:ext cx="4498975" cy="523220"/>
          </a:xfrm>
          <a:prstGeom prst="rect">
            <a:avLst/>
          </a:prstGeom>
        </p:spPr>
        <p:txBody>
          <a:bodyPr>
            <a:spAutoFit/>
          </a:bodyPr>
          <a:lstStyle/>
          <a:p>
            <a:pPr lvl="0" latinLnBrk="1" hangingPunct="0">
              <a:buClr>
                <a:prstClr val="black"/>
              </a:buClr>
              <a:defRPr/>
            </a:pP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履行组织的</a:t>
            </a:r>
            <a:r>
              <a:rPr lang="zh-CN" altLang="en-US" sz="1400" dirty="0">
                <a:solidFill>
                  <a:srgbClr val="FF0000"/>
                </a:solidFill>
                <a:latin typeface="楷体" panose="02010609060101010101" pitchFamily="49" charset="-122"/>
                <a:ea typeface="楷体" panose="02010609060101010101" pitchFamily="49" charset="-122"/>
                <a:sym typeface="Arial" panose="020B0604020202020204" pitchFamily="34" charset="0"/>
              </a:rPr>
              <a:t>全部合规义务</a:t>
            </a: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，即组织</a:t>
            </a:r>
            <a:r>
              <a:rPr lang="zh-CN" altLang="en-US"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强制性地必须遵守的要求</a:t>
            </a:r>
            <a:r>
              <a:rPr lang="en-US" altLang="zh-CN" sz="1400" dirty="0">
                <a:solidFill>
                  <a:prstClr val="black"/>
                </a:solidFill>
                <a:latin typeface="楷体" panose="02010609060101010101" pitchFamily="49" charset="-122"/>
                <a:ea typeface="楷体" panose="02010609060101010101" pitchFamily="49" charset="-122"/>
                <a:sym typeface="Arial" panose="020B0604020202020204" pitchFamily="34" charset="0"/>
              </a:rPr>
              <a:t>,</a:t>
            </a: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以及组织</a:t>
            </a:r>
            <a:r>
              <a:rPr lang="zh-CN" altLang="en-US"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自愿选择遵守的要求</a:t>
            </a:r>
            <a:r>
              <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rPr>
              <a:t>。</a:t>
            </a:r>
            <a:endParaRPr lang="zh-CN" altLang="en-US" sz="1400" dirty="0">
              <a:solidFill>
                <a:prstClr val="black"/>
              </a:solidFill>
              <a:latin typeface="楷体" panose="02010609060101010101" pitchFamily="49" charset="-122"/>
              <a:ea typeface="楷体" panose="02010609060101010101" pitchFamily="49" charset="-122"/>
              <a:sym typeface="Arial" panose="020B0604020202020204" pitchFamily="34" charset="0"/>
            </a:endParaRPr>
          </a:p>
        </p:txBody>
      </p:sp>
      <p:sp>
        <p:nvSpPr>
          <p:cNvPr id="12" name="矩形 11"/>
          <p:cNvSpPr/>
          <p:nvPr/>
        </p:nvSpPr>
        <p:spPr>
          <a:xfrm>
            <a:off x="230085" y="2497121"/>
            <a:ext cx="3065563" cy="677108"/>
          </a:xfrm>
          <a:prstGeom prst="rect">
            <a:avLst/>
          </a:prstGeom>
        </p:spPr>
        <p:txBody>
          <a:bodyPr wrap="square">
            <a:spAutoFit/>
          </a:bodyPr>
          <a:lstStyle/>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中央企业合规管理办法</a:t>
            </a:r>
            <a:endParaRPr kumimoji="0" lang="en-US" altLang="zh-CN" sz="1400" b="1"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0" marR="0" lvl="0" indent="0" algn="l" defTabSz="914400" rtl="0" eaLnBrk="1" fontAlgn="auto" latinLnBrk="1" hangingPunct="0">
              <a:lnSpc>
                <a:spcPct val="100000"/>
              </a:lnSpc>
              <a:spcBef>
                <a:spcPts val="0"/>
              </a:spcBef>
              <a:spcAft>
                <a:spcPts val="0"/>
              </a:spcAft>
              <a:buClr>
                <a:prstClr val="black"/>
              </a:buClr>
              <a:buSzTx/>
              <a:buFontTx/>
              <a:buNone/>
              <a:defRPr/>
            </a:pP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（国资委</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2022</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年</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8</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月</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23</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日发布、</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2022</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年</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10</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月</a:t>
            </a:r>
            <a:r>
              <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1</a:t>
            </a:r>
            <a:r>
              <a:rPr kumimoji="0" lang="zh-CN" altLang="en-US"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日施行）</a:t>
            </a:r>
            <a:endParaRPr kumimoji="0" lang="en-US" altLang="zh-CN" sz="1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1" name="文本框 20"/>
          <p:cNvSpPr txBox="1"/>
          <p:nvPr/>
        </p:nvSpPr>
        <p:spPr>
          <a:xfrm rot="16200000">
            <a:off x="1246610" y="346647"/>
            <a:ext cx="553998" cy="1633426"/>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rPr>
              <a:t>合规的定义</a:t>
            </a:r>
            <a:endPar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endParaRPr>
          </a:p>
        </p:txBody>
      </p:sp>
      <p:sp>
        <p:nvSpPr>
          <p:cNvPr id="13" name="矩形 12"/>
          <p:cNvSpPr/>
          <p:nvPr/>
        </p:nvSpPr>
        <p:spPr>
          <a:xfrm>
            <a:off x="230084" y="4320679"/>
            <a:ext cx="3065563" cy="861774"/>
          </a:xfrm>
          <a:prstGeom prst="rect">
            <a:avLst/>
          </a:prstGeom>
        </p:spPr>
        <p:txBody>
          <a:bodyPr wrap="square">
            <a:spAutoFit/>
          </a:bodyPr>
          <a:lstStyle/>
          <a:p>
            <a:pPr lvl="0" latinLnBrk="1" hangingPunct="0">
              <a:buClr>
                <a:prstClr val="black"/>
              </a:buClr>
              <a:defRPr/>
            </a:pPr>
            <a:r>
              <a:rPr lang="zh-CN" altLang="en-US" sz="1400" b="1" u="sng" dirty="0">
                <a:solidFill>
                  <a:prstClr val="black"/>
                </a:solidFill>
                <a:latin typeface="楷体" panose="02010609060101010101" pitchFamily="49" charset="-122"/>
                <a:ea typeface="楷体" panose="02010609060101010101" pitchFamily="49" charset="-122"/>
                <a:sym typeface="Arial" panose="020B0604020202020204" pitchFamily="34" charset="0"/>
              </a:rPr>
              <a:t>合规管理体系 要求及使用指南</a:t>
            </a:r>
            <a:endParaRPr lang="en-US" altLang="zh-CN" sz="1400" b="1" u="sng" dirty="0">
              <a:solidFill>
                <a:prstClr val="black"/>
              </a:solidFill>
              <a:latin typeface="楷体" panose="02010609060101010101" pitchFamily="49" charset="-122"/>
              <a:ea typeface="楷体" panose="02010609060101010101" pitchFamily="49" charset="-122"/>
              <a:sym typeface="Arial" panose="020B0604020202020204" pitchFamily="34" charset="0"/>
            </a:endParaRPr>
          </a:p>
          <a:p>
            <a:pPr lvl="0" latinLnBrk="1" hangingPunct="0">
              <a:buClr>
                <a:prstClr val="black"/>
              </a:buClr>
              <a:defRPr/>
            </a:pPr>
            <a:r>
              <a:rPr lang="zh-CN" altLang="en-US" sz="1200" dirty="0">
                <a:solidFill>
                  <a:prstClr val="black"/>
                </a:solidFill>
                <a:latin typeface="楷体" panose="02010609060101010101" pitchFamily="49" charset="-122"/>
                <a:ea typeface="楷体" panose="02010609060101010101" pitchFamily="49" charset="-122"/>
                <a:sym typeface="Arial" panose="020B0604020202020204" pitchFamily="34" charset="0"/>
              </a:rPr>
              <a:t>（国家市场监督管理总局及国家标准化管理委员会发布，</a:t>
            </a:r>
            <a:r>
              <a:rPr lang="en-US" altLang="zh-CN" sz="1200" dirty="0">
                <a:solidFill>
                  <a:prstClr val="black"/>
                </a:solidFill>
                <a:latin typeface="楷体" panose="02010609060101010101" pitchFamily="49" charset="-122"/>
                <a:ea typeface="楷体" panose="02010609060101010101" pitchFamily="49" charset="-122"/>
                <a:sym typeface="Arial" panose="020B0604020202020204" pitchFamily="34" charset="0"/>
              </a:rPr>
              <a:t>2022</a:t>
            </a:r>
            <a:r>
              <a:rPr lang="zh-CN" altLang="en-US" sz="1200" dirty="0">
                <a:solidFill>
                  <a:prstClr val="black"/>
                </a:solidFill>
                <a:latin typeface="楷体" panose="02010609060101010101" pitchFamily="49" charset="-122"/>
                <a:ea typeface="楷体" panose="02010609060101010101" pitchFamily="49" charset="-122"/>
                <a:sym typeface="Arial" panose="020B0604020202020204" pitchFamily="34" charset="0"/>
              </a:rPr>
              <a:t>年</a:t>
            </a:r>
            <a:r>
              <a:rPr lang="en-US" altLang="zh-CN" sz="1200" dirty="0">
                <a:solidFill>
                  <a:prstClr val="black"/>
                </a:solidFill>
                <a:latin typeface="楷体" panose="02010609060101010101" pitchFamily="49" charset="-122"/>
                <a:ea typeface="楷体" panose="02010609060101010101" pitchFamily="49" charset="-122"/>
                <a:sym typeface="Arial" panose="020B0604020202020204" pitchFamily="34" charset="0"/>
              </a:rPr>
              <a:t>10</a:t>
            </a:r>
            <a:r>
              <a:rPr lang="zh-CN" altLang="en-US" sz="1200" dirty="0">
                <a:solidFill>
                  <a:prstClr val="black"/>
                </a:solidFill>
                <a:latin typeface="楷体" panose="02010609060101010101" pitchFamily="49" charset="-122"/>
                <a:ea typeface="楷体" panose="02010609060101010101" pitchFamily="49" charset="-122"/>
                <a:sym typeface="Arial" panose="020B0604020202020204" pitchFamily="34" charset="0"/>
              </a:rPr>
              <a:t>月</a:t>
            </a:r>
            <a:r>
              <a:rPr lang="en-US" altLang="zh-CN" sz="1200" dirty="0">
                <a:solidFill>
                  <a:prstClr val="black"/>
                </a:solidFill>
                <a:latin typeface="楷体" panose="02010609060101010101" pitchFamily="49" charset="-122"/>
                <a:ea typeface="楷体" panose="02010609060101010101" pitchFamily="49" charset="-122"/>
                <a:sym typeface="Arial" panose="020B0604020202020204" pitchFamily="34" charset="0"/>
              </a:rPr>
              <a:t>12</a:t>
            </a:r>
            <a:r>
              <a:rPr lang="zh-CN" altLang="en-US" sz="1200" dirty="0">
                <a:solidFill>
                  <a:prstClr val="black"/>
                </a:solidFill>
                <a:latin typeface="楷体" panose="02010609060101010101" pitchFamily="49" charset="-122"/>
                <a:ea typeface="楷体" panose="02010609060101010101" pitchFamily="49" charset="-122"/>
                <a:sym typeface="Arial" panose="020B0604020202020204" pitchFamily="34" charset="0"/>
              </a:rPr>
              <a:t>日实施，</a:t>
            </a:r>
            <a:r>
              <a:rPr lang="en-US" altLang="zh-CN" sz="1200" dirty="0">
                <a:solidFill>
                  <a:prstClr val="black"/>
                </a:solidFill>
                <a:latin typeface="楷体" panose="02010609060101010101" pitchFamily="49" charset="-122"/>
                <a:ea typeface="楷体" panose="02010609060101010101" pitchFamily="49" charset="-122"/>
                <a:sym typeface="Arial" panose="020B0604020202020204" pitchFamily="34" charset="0"/>
              </a:rPr>
              <a:t>GB/T 35770-2022/</a:t>
            </a:r>
            <a:r>
              <a:rPr lang="en-US" altLang="zh-CN" sz="1200" b="1" u="sng" dirty="0">
                <a:solidFill>
                  <a:srgbClr val="FF0000"/>
                </a:solidFill>
                <a:latin typeface="楷体" panose="02010609060101010101" pitchFamily="49" charset="-122"/>
                <a:ea typeface="楷体" panose="02010609060101010101" pitchFamily="49" charset="-122"/>
                <a:sym typeface="Arial" panose="020B0604020202020204" pitchFamily="34" charset="0"/>
              </a:rPr>
              <a:t>ISO 37301:2021</a:t>
            </a:r>
            <a:r>
              <a:rPr lang="zh-CN" altLang="en-US" sz="1200" dirty="0">
                <a:solidFill>
                  <a:prstClr val="black"/>
                </a:solidFill>
                <a:latin typeface="楷体" panose="02010609060101010101" pitchFamily="49" charset="-122"/>
                <a:ea typeface="楷体" panose="02010609060101010101" pitchFamily="49" charset="-122"/>
                <a:sym typeface="Arial" panose="020B0604020202020204" pitchFamily="34" charset="0"/>
              </a:rPr>
              <a:t>）</a:t>
            </a:r>
            <a:endParaRPr lang="en-US" altLang="zh-CN" sz="1200" dirty="0">
              <a:solidFill>
                <a:prstClr val="black"/>
              </a:solidFill>
              <a:latin typeface="楷体" panose="02010609060101010101" pitchFamily="49" charset="-122"/>
              <a:ea typeface="楷体" panose="02010609060101010101" pitchFamily="49" charset="-122"/>
              <a:sym typeface="Arial" panose="020B0604020202020204" pitchFamily="34" charset="0"/>
            </a:endParaRPr>
          </a:p>
        </p:txBody>
      </p:sp>
      <p:sp>
        <p:nvSpPr>
          <p:cNvPr id="6" name="右箭头 5"/>
          <p:cNvSpPr/>
          <p:nvPr/>
        </p:nvSpPr>
        <p:spPr>
          <a:xfrm>
            <a:off x="3431280" y="1802689"/>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箭头 15"/>
          <p:cNvSpPr/>
          <p:nvPr/>
        </p:nvSpPr>
        <p:spPr>
          <a:xfrm>
            <a:off x="3428366" y="2669624"/>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右箭头 16"/>
          <p:cNvSpPr/>
          <p:nvPr/>
        </p:nvSpPr>
        <p:spPr>
          <a:xfrm>
            <a:off x="3428366" y="3640980"/>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a:off x="3428366" y="4620065"/>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1987">
                                            <p:txEl>
                                              <p:pRg st="0" end="0"/>
                                            </p:txEl>
                                          </p:spTgt>
                                        </p:tgtEl>
                                        <p:attrNameLst>
                                          <p:attrName>style.visibility</p:attrName>
                                        </p:attrNameLst>
                                      </p:cBhvr>
                                      <p:to>
                                        <p:strVal val="visible"/>
                                      </p:to>
                                    </p:set>
                                    <p:anim calcmode="lin" valueType="num">
                                      <p:cBhvr additive="base">
                                        <p:cTn id="43"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7">
                                            <p:txEl>
                                              <p:pRg st="0" end="0"/>
                                            </p:txEl>
                                          </p:spTgt>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1987" grpId="0" build="p"/>
      <p:bldP spid="2" grpId="0"/>
      <p:bldP spid="4" grpId="0"/>
      <p:bldP spid="7" grpId="0"/>
      <p:bldP spid="8" grpId="0"/>
      <p:bldP spid="11" grpId="0"/>
      <p:bldP spid="12" grpId="0"/>
      <p:bldP spid="21" grpId="0"/>
      <p:bldP spid="13" grpId="0"/>
      <p:bldP spid="6"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一、什么是合规</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5" name="文本框 4"/>
          <p:cNvSpPr txBox="1"/>
          <p:nvPr/>
        </p:nvSpPr>
        <p:spPr>
          <a:xfrm rot="16200000">
            <a:off x="1246610" y="346647"/>
            <a:ext cx="553998" cy="1633426"/>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rPr>
              <a:t>合规的</a:t>
            </a:r>
            <a:r>
              <a:rPr lang="zh-CN" altLang="en-US" sz="2400" noProof="0" dirty="0">
                <a:solidFill>
                  <a:srgbClr val="FCF6F6"/>
                </a:solidFill>
                <a:latin typeface="楷体" panose="02010609060101010101" pitchFamily="49" charset="-122"/>
                <a:ea typeface="楷体" panose="02010609060101010101" pitchFamily="49" charset="-122"/>
              </a:rPr>
              <a:t>内涵</a:t>
            </a:r>
            <a:endParaRPr kumimoji="0" lang="zh-CN" altLang="en-US" sz="2400" b="0" i="0" u="none" strike="noStrike" kern="1200" cap="none" spc="0" normalizeH="0" baseline="0" noProof="0" dirty="0">
              <a:ln>
                <a:noFill/>
              </a:ln>
              <a:solidFill>
                <a:srgbClr val="FCF6F6"/>
              </a:solidFill>
              <a:effectLst/>
              <a:uLnTx/>
              <a:uFillTx/>
              <a:latin typeface="楷体" panose="02010609060101010101" pitchFamily="49" charset="-122"/>
              <a:ea typeface="楷体" panose="02010609060101010101" pitchFamily="49" charset="-122"/>
              <a:cs typeface="+mn-cs"/>
            </a:endParaRPr>
          </a:p>
        </p:txBody>
      </p:sp>
      <p:graphicFrame>
        <p:nvGraphicFramePr>
          <p:cNvPr id="3" name="图示 2"/>
          <p:cNvGraphicFramePr/>
          <p:nvPr/>
        </p:nvGraphicFramePr>
        <p:xfrm>
          <a:off x="203795" y="1020395"/>
          <a:ext cx="6497820" cy="421195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9" name="灯片编号占位符 4"/>
          <p:cNvSpPr txBox="1"/>
          <p:nvPr/>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宋体"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r>
              <a:rPr lang="en-US" altLang="zh-CN" dirty="0">
                <a:solidFill>
                  <a:prstClr val="black">
                    <a:tint val="75000"/>
                  </a:prstClr>
                </a:solidFill>
                <a:latin typeface="Arial" panose="020B0604020202020204" pitchFamily="34" charset="0"/>
                <a:ea typeface="楷体" panose="02010609060101010101" pitchFamily="49" charset="-122"/>
                <a:sym typeface="Arial" panose="020B0604020202020204" pitchFamily="34" charset="0"/>
              </a:rPr>
              <a:t>6</a:t>
            </a:r>
            <a:endParaRPr lang="zh-CN" altLang="en-US" dirty="0">
              <a:solidFill>
                <a:prstClr val="black">
                  <a:tint val="75000"/>
                </a:prstClr>
              </a:solidFill>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5796706" y="1463164"/>
            <a:ext cx="3185487" cy="369332"/>
          </a:xfrm>
          <a:prstGeom prst="rect">
            <a:avLst/>
          </a:prstGeom>
        </p:spPr>
        <p:txBody>
          <a:bodyPr wrap="none">
            <a:spAutoFit/>
          </a:bodyPr>
          <a:lstStyle/>
          <a:p>
            <a:r>
              <a:rPr lang="zh-CN" altLang="en-US" dirty="0">
                <a:latin typeface="楷体" panose="02010609060101010101" pitchFamily="49" charset="-122"/>
                <a:ea typeface="楷体" panose="02010609060101010101" pitchFamily="49" charset="-122"/>
              </a:rPr>
              <a:t>“合规”和“</a:t>
            </a:r>
            <a:r>
              <a:rPr lang="zh-CN" altLang="en-US" dirty="0">
                <a:solidFill>
                  <a:srgbClr val="FF0000"/>
                </a:solidFill>
                <a:latin typeface="楷体" panose="02010609060101010101" pitchFamily="49" charset="-122"/>
                <a:ea typeface="楷体" panose="02010609060101010101" pitchFamily="49" charset="-122"/>
              </a:rPr>
              <a:t>合法</a:t>
            </a:r>
            <a:r>
              <a:rPr lang="zh-CN" altLang="en-US" dirty="0">
                <a:latin typeface="楷体" panose="02010609060101010101" pitchFamily="49" charset="-122"/>
                <a:ea typeface="楷体" panose="02010609060101010101" pitchFamily="49" charset="-122"/>
              </a:rPr>
              <a:t>”的区别？</a:t>
            </a:r>
            <a:endParaRPr lang="zh-CN" altLang="en-US" dirty="0"/>
          </a:p>
        </p:txBody>
      </p:sp>
      <p:grpSp>
        <p:nvGrpSpPr>
          <p:cNvPr id="7" name="组合 6"/>
          <p:cNvGrpSpPr/>
          <p:nvPr/>
        </p:nvGrpSpPr>
        <p:grpSpPr>
          <a:xfrm flipH="1">
            <a:off x="6372770" y="1951188"/>
            <a:ext cx="1913285" cy="1825732"/>
            <a:chOff x="549724" y="2198076"/>
            <a:chExt cx="1786119" cy="1888449"/>
          </a:xfrm>
        </p:grpSpPr>
        <p:sp>
          <p:nvSpPr>
            <p:cNvPr id="8" name="îṡḻíďe"/>
            <p:cNvSpPr/>
            <p:nvPr/>
          </p:nvSpPr>
          <p:spPr bwMode="auto">
            <a:xfrm flipH="1">
              <a:off x="737638" y="3245561"/>
              <a:ext cx="463275" cy="615839"/>
            </a:xfrm>
            <a:custGeom>
              <a:avLst/>
              <a:gdLst>
                <a:gd name="T0" fmla="*/ 182 w 212"/>
                <a:gd name="T1" fmla="*/ 187 h 282"/>
                <a:gd name="T2" fmla="*/ 153 w 212"/>
                <a:gd name="T3" fmla="*/ 201 h 282"/>
                <a:gd name="T4" fmla="*/ 127 w 212"/>
                <a:gd name="T5" fmla="*/ 219 h 282"/>
                <a:gd name="T6" fmla="*/ 131 w 212"/>
                <a:gd name="T7" fmla="*/ 258 h 282"/>
                <a:gd name="T8" fmla="*/ 106 w 212"/>
                <a:gd name="T9" fmla="*/ 275 h 282"/>
                <a:gd name="T10" fmla="*/ 74 w 212"/>
                <a:gd name="T11" fmla="*/ 271 h 282"/>
                <a:gd name="T12" fmla="*/ 45 w 212"/>
                <a:gd name="T13" fmla="*/ 282 h 282"/>
                <a:gd name="T14" fmla="*/ 44 w 212"/>
                <a:gd name="T15" fmla="*/ 282 h 282"/>
                <a:gd name="T16" fmla="*/ 34 w 212"/>
                <a:gd name="T17" fmla="*/ 253 h 282"/>
                <a:gd name="T18" fmla="*/ 10 w 212"/>
                <a:gd name="T19" fmla="*/ 231 h 282"/>
                <a:gd name="T20" fmla="*/ 6 w 212"/>
                <a:gd name="T21" fmla="*/ 201 h 282"/>
                <a:gd name="T22" fmla="*/ 39 w 212"/>
                <a:gd name="T23" fmla="*/ 179 h 282"/>
                <a:gd name="T24" fmla="*/ 35 w 212"/>
                <a:gd name="T25" fmla="*/ 147 h 282"/>
                <a:gd name="T26" fmla="*/ 28 w 212"/>
                <a:gd name="T27" fmla="*/ 115 h 282"/>
                <a:gd name="T28" fmla="*/ 57 w 212"/>
                <a:gd name="T29" fmla="*/ 94 h 282"/>
                <a:gd name="T30" fmla="*/ 90 w 212"/>
                <a:gd name="T31" fmla="*/ 76 h 282"/>
                <a:gd name="T32" fmla="*/ 94 w 212"/>
                <a:gd name="T33" fmla="*/ 31 h 282"/>
                <a:gd name="T34" fmla="*/ 126 w 212"/>
                <a:gd name="T35" fmla="*/ 3 h 282"/>
                <a:gd name="T36" fmla="*/ 170 w 212"/>
                <a:gd name="T37" fmla="*/ 11 h 282"/>
                <a:gd name="T38" fmla="*/ 204 w 212"/>
                <a:gd name="T39" fmla="*/ 39 h 282"/>
                <a:gd name="T40" fmla="*/ 203 w 212"/>
                <a:gd name="T41" fmla="*/ 82 h 282"/>
                <a:gd name="T42" fmla="*/ 172 w 212"/>
                <a:gd name="T43" fmla="*/ 114 h 282"/>
                <a:gd name="T44" fmla="*/ 179 w 212"/>
                <a:gd name="T45" fmla="*/ 151 h 282"/>
                <a:gd name="T46" fmla="*/ 182 w 212"/>
                <a:gd name="T47"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282">
                  <a:moveTo>
                    <a:pt x="182" y="187"/>
                  </a:moveTo>
                  <a:cubicBezTo>
                    <a:pt x="176" y="196"/>
                    <a:pt x="164" y="199"/>
                    <a:pt x="153" y="201"/>
                  </a:cubicBezTo>
                  <a:cubicBezTo>
                    <a:pt x="142" y="204"/>
                    <a:pt x="130" y="209"/>
                    <a:pt x="127" y="219"/>
                  </a:cubicBezTo>
                  <a:cubicBezTo>
                    <a:pt x="123" y="232"/>
                    <a:pt x="134" y="246"/>
                    <a:pt x="131" y="258"/>
                  </a:cubicBezTo>
                  <a:cubicBezTo>
                    <a:pt x="128" y="269"/>
                    <a:pt x="116" y="274"/>
                    <a:pt x="106" y="275"/>
                  </a:cubicBezTo>
                  <a:cubicBezTo>
                    <a:pt x="95" y="275"/>
                    <a:pt x="84" y="272"/>
                    <a:pt x="74" y="271"/>
                  </a:cubicBezTo>
                  <a:cubicBezTo>
                    <a:pt x="63" y="270"/>
                    <a:pt x="51" y="273"/>
                    <a:pt x="45" y="282"/>
                  </a:cubicBezTo>
                  <a:cubicBezTo>
                    <a:pt x="44" y="282"/>
                    <a:pt x="44" y="282"/>
                    <a:pt x="44" y="282"/>
                  </a:cubicBezTo>
                  <a:cubicBezTo>
                    <a:pt x="47" y="271"/>
                    <a:pt x="41" y="260"/>
                    <a:pt x="34" y="253"/>
                  </a:cubicBezTo>
                  <a:cubicBezTo>
                    <a:pt x="26" y="245"/>
                    <a:pt x="17" y="239"/>
                    <a:pt x="10" y="231"/>
                  </a:cubicBezTo>
                  <a:cubicBezTo>
                    <a:pt x="4" y="222"/>
                    <a:pt x="0" y="210"/>
                    <a:pt x="6" y="201"/>
                  </a:cubicBezTo>
                  <a:cubicBezTo>
                    <a:pt x="14" y="190"/>
                    <a:pt x="31" y="190"/>
                    <a:pt x="39" y="179"/>
                  </a:cubicBezTo>
                  <a:cubicBezTo>
                    <a:pt x="45" y="169"/>
                    <a:pt x="40" y="157"/>
                    <a:pt x="35" y="147"/>
                  </a:cubicBezTo>
                  <a:cubicBezTo>
                    <a:pt x="30" y="137"/>
                    <a:pt x="24" y="126"/>
                    <a:pt x="28" y="115"/>
                  </a:cubicBezTo>
                  <a:cubicBezTo>
                    <a:pt x="31" y="103"/>
                    <a:pt x="45" y="97"/>
                    <a:pt x="57" y="94"/>
                  </a:cubicBezTo>
                  <a:cubicBezTo>
                    <a:pt x="69" y="91"/>
                    <a:pt x="83" y="87"/>
                    <a:pt x="90" y="76"/>
                  </a:cubicBezTo>
                  <a:cubicBezTo>
                    <a:pt x="97" y="63"/>
                    <a:pt x="91" y="46"/>
                    <a:pt x="94" y="31"/>
                  </a:cubicBezTo>
                  <a:cubicBezTo>
                    <a:pt x="98" y="17"/>
                    <a:pt x="112" y="6"/>
                    <a:pt x="126" y="3"/>
                  </a:cubicBezTo>
                  <a:cubicBezTo>
                    <a:pt x="141" y="0"/>
                    <a:pt x="156" y="4"/>
                    <a:pt x="170" y="11"/>
                  </a:cubicBezTo>
                  <a:cubicBezTo>
                    <a:pt x="184" y="17"/>
                    <a:pt x="196" y="26"/>
                    <a:pt x="204" y="39"/>
                  </a:cubicBezTo>
                  <a:cubicBezTo>
                    <a:pt x="211" y="52"/>
                    <a:pt x="212" y="69"/>
                    <a:pt x="203" y="82"/>
                  </a:cubicBezTo>
                  <a:cubicBezTo>
                    <a:pt x="194" y="94"/>
                    <a:pt x="177" y="100"/>
                    <a:pt x="172" y="114"/>
                  </a:cubicBezTo>
                  <a:cubicBezTo>
                    <a:pt x="168" y="126"/>
                    <a:pt x="174" y="139"/>
                    <a:pt x="179" y="151"/>
                  </a:cubicBezTo>
                  <a:cubicBezTo>
                    <a:pt x="185" y="162"/>
                    <a:pt x="189" y="176"/>
                    <a:pt x="182" y="187"/>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 name="ïṣḻiḑé"/>
            <p:cNvSpPr/>
            <p:nvPr/>
          </p:nvSpPr>
          <p:spPr bwMode="auto">
            <a:xfrm flipH="1">
              <a:off x="855473" y="3311300"/>
              <a:ext cx="253654" cy="561263"/>
            </a:xfrm>
            <a:custGeom>
              <a:avLst/>
              <a:gdLst>
                <a:gd name="T0" fmla="*/ 0 w 116"/>
                <a:gd name="T1" fmla="*/ 256 h 257"/>
                <a:gd name="T2" fmla="*/ 0 w 116"/>
                <a:gd name="T3" fmla="*/ 255 h 257"/>
                <a:gd name="T4" fmla="*/ 114 w 116"/>
                <a:gd name="T5" fmla="*/ 0 h 257"/>
                <a:gd name="T6" fmla="*/ 116 w 116"/>
                <a:gd name="T7" fmla="*/ 0 h 257"/>
                <a:gd name="T8" fmla="*/ 116 w 116"/>
                <a:gd name="T9" fmla="*/ 1 h 257"/>
                <a:gd name="T10" fmla="*/ 2 w 116"/>
                <a:gd name="T11" fmla="*/ 256 h 257"/>
                <a:gd name="T12" fmla="*/ 0 w 116"/>
                <a:gd name="T13" fmla="*/ 256 h 257"/>
                <a:gd name="T14" fmla="*/ 0 w 116"/>
                <a:gd name="T15" fmla="*/ 256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7">
                  <a:moveTo>
                    <a:pt x="0" y="256"/>
                  </a:moveTo>
                  <a:cubicBezTo>
                    <a:pt x="0" y="256"/>
                    <a:pt x="0" y="256"/>
                    <a:pt x="0" y="255"/>
                  </a:cubicBezTo>
                  <a:cubicBezTo>
                    <a:pt x="114" y="0"/>
                    <a:pt x="114" y="0"/>
                    <a:pt x="114" y="0"/>
                  </a:cubicBezTo>
                  <a:cubicBezTo>
                    <a:pt x="114" y="0"/>
                    <a:pt x="115" y="0"/>
                    <a:pt x="116" y="0"/>
                  </a:cubicBezTo>
                  <a:cubicBezTo>
                    <a:pt x="116" y="0"/>
                    <a:pt x="116" y="1"/>
                    <a:pt x="116" y="1"/>
                  </a:cubicBezTo>
                  <a:cubicBezTo>
                    <a:pt x="2" y="256"/>
                    <a:pt x="2" y="256"/>
                    <a:pt x="2" y="256"/>
                  </a:cubicBezTo>
                  <a:cubicBezTo>
                    <a:pt x="2" y="256"/>
                    <a:pt x="1" y="257"/>
                    <a:pt x="0" y="256"/>
                  </a:cubicBezTo>
                  <a:cubicBezTo>
                    <a:pt x="0" y="256"/>
                    <a:pt x="0" y="256"/>
                    <a:pt x="0" y="25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 name="íŝľídé"/>
            <p:cNvSpPr/>
            <p:nvPr/>
          </p:nvSpPr>
          <p:spPr bwMode="auto">
            <a:xfrm flipH="1">
              <a:off x="964624" y="3739224"/>
              <a:ext cx="107291" cy="50235"/>
            </a:xfrm>
            <a:custGeom>
              <a:avLst/>
              <a:gdLst>
                <a:gd name="T0" fmla="*/ 0 w 49"/>
                <a:gd name="T1" fmla="*/ 23 h 23"/>
                <a:gd name="T2" fmla="*/ 0 w 49"/>
                <a:gd name="T3" fmla="*/ 22 h 23"/>
                <a:gd name="T4" fmla="*/ 1 w 49"/>
                <a:gd name="T5" fmla="*/ 21 h 23"/>
                <a:gd name="T6" fmla="*/ 47 w 49"/>
                <a:gd name="T7" fmla="*/ 1 h 23"/>
                <a:gd name="T8" fmla="*/ 49 w 49"/>
                <a:gd name="T9" fmla="*/ 1 h 23"/>
                <a:gd name="T10" fmla="*/ 48 w 49"/>
                <a:gd name="T11" fmla="*/ 3 h 23"/>
                <a:gd name="T12" fmla="*/ 1 w 49"/>
                <a:gd name="T13" fmla="*/ 23 h 23"/>
                <a:gd name="T14" fmla="*/ 0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0" y="23"/>
                  </a:moveTo>
                  <a:cubicBezTo>
                    <a:pt x="0" y="23"/>
                    <a:pt x="0" y="22"/>
                    <a:pt x="0" y="22"/>
                  </a:cubicBezTo>
                  <a:cubicBezTo>
                    <a:pt x="0" y="22"/>
                    <a:pt x="0" y="21"/>
                    <a:pt x="1" y="21"/>
                  </a:cubicBezTo>
                  <a:cubicBezTo>
                    <a:pt x="17" y="15"/>
                    <a:pt x="32" y="9"/>
                    <a:pt x="47" y="1"/>
                  </a:cubicBezTo>
                  <a:cubicBezTo>
                    <a:pt x="48" y="0"/>
                    <a:pt x="49" y="1"/>
                    <a:pt x="49" y="1"/>
                  </a:cubicBezTo>
                  <a:cubicBezTo>
                    <a:pt x="49" y="2"/>
                    <a:pt x="49" y="3"/>
                    <a:pt x="48" y="3"/>
                  </a:cubicBezTo>
                  <a:cubicBezTo>
                    <a:pt x="33" y="11"/>
                    <a:pt x="18" y="17"/>
                    <a:pt x="1" y="23"/>
                  </a:cubicBezTo>
                  <a:cubicBezTo>
                    <a:pt x="1" y="23"/>
                    <a:pt x="1" y="23"/>
                    <a:pt x="0"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 name="ïṥļiḓè"/>
            <p:cNvSpPr/>
            <p:nvPr/>
          </p:nvSpPr>
          <p:spPr bwMode="auto">
            <a:xfrm flipH="1">
              <a:off x="879660" y="3614568"/>
              <a:ext cx="137680" cy="52716"/>
            </a:xfrm>
            <a:custGeom>
              <a:avLst/>
              <a:gdLst>
                <a:gd name="T0" fmla="*/ 1 w 63"/>
                <a:gd name="T1" fmla="*/ 24 h 24"/>
                <a:gd name="T2" fmla="*/ 0 w 63"/>
                <a:gd name="T3" fmla="*/ 23 h 24"/>
                <a:gd name="T4" fmla="*/ 1 w 63"/>
                <a:gd name="T5" fmla="*/ 22 h 24"/>
                <a:gd name="T6" fmla="*/ 61 w 63"/>
                <a:gd name="T7" fmla="*/ 0 h 24"/>
                <a:gd name="T8" fmla="*/ 63 w 63"/>
                <a:gd name="T9" fmla="*/ 0 h 24"/>
                <a:gd name="T10" fmla="*/ 62 w 63"/>
                <a:gd name="T11" fmla="*/ 2 h 24"/>
                <a:gd name="T12" fmla="*/ 2 w 63"/>
                <a:gd name="T13" fmla="*/ 24 h 24"/>
                <a:gd name="T14" fmla="*/ 1 w 6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4">
                  <a:moveTo>
                    <a:pt x="1" y="24"/>
                  </a:moveTo>
                  <a:cubicBezTo>
                    <a:pt x="0" y="24"/>
                    <a:pt x="0" y="24"/>
                    <a:pt x="0" y="23"/>
                  </a:cubicBezTo>
                  <a:cubicBezTo>
                    <a:pt x="0" y="23"/>
                    <a:pt x="0" y="22"/>
                    <a:pt x="1" y="22"/>
                  </a:cubicBezTo>
                  <a:cubicBezTo>
                    <a:pt x="61" y="0"/>
                    <a:pt x="61" y="0"/>
                    <a:pt x="61" y="0"/>
                  </a:cubicBezTo>
                  <a:cubicBezTo>
                    <a:pt x="62" y="0"/>
                    <a:pt x="63" y="0"/>
                    <a:pt x="63" y="0"/>
                  </a:cubicBezTo>
                  <a:cubicBezTo>
                    <a:pt x="63" y="1"/>
                    <a:pt x="63" y="2"/>
                    <a:pt x="62" y="2"/>
                  </a:cubicBezTo>
                  <a:cubicBezTo>
                    <a:pt x="2" y="24"/>
                    <a:pt x="2" y="24"/>
                    <a:pt x="2" y="24"/>
                  </a:cubicBezTo>
                  <a:cubicBezTo>
                    <a:pt x="1" y="24"/>
                    <a:pt x="1" y="24"/>
                    <a:pt x="1" y="24"/>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 name="î$ľiḓe"/>
            <p:cNvSpPr/>
            <p:nvPr/>
          </p:nvSpPr>
          <p:spPr bwMode="auto">
            <a:xfrm flipH="1">
              <a:off x="879660" y="3505416"/>
              <a:ext cx="83104" cy="34730"/>
            </a:xfrm>
            <a:custGeom>
              <a:avLst/>
              <a:gdLst>
                <a:gd name="T0" fmla="*/ 1 w 38"/>
                <a:gd name="T1" fmla="*/ 16 h 16"/>
                <a:gd name="T2" fmla="*/ 0 w 38"/>
                <a:gd name="T3" fmla="*/ 16 h 16"/>
                <a:gd name="T4" fmla="*/ 1 w 38"/>
                <a:gd name="T5" fmla="*/ 14 h 16"/>
                <a:gd name="T6" fmla="*/ 36 w 38"/>
                <a:gd name="T7" fmla="*/ 0 h 16"/>
                <a:gd name="T8" fmla="*/ 38 w 38"/>
                <a:gd name="T9" fmla="*/ 1 h 16"/>
                <a:gd name="T10" fmla="*/ 37 w 38"/>
                <a:gd name="T11" fmla="*/ 2 h 16"/>
                <a:gd name="T12" fmla="*/ 2 w 38"/>
                <a:gd name="T13" fmla="*/ 16 h 16"/>
                <a:gd name="T14" fmla="*/ 1 w 3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6">
                  <a:moveTo>
                    <a:pt x="1" y="16"/>
                  </a:moveTo>
                  <a:cubicBezTo>
                    <a:pt x="1" y="16"/>
                    <a:pt x="1" y="16"/>
                    <a:pt x="0" y="16"/>
                  </a:cubicBezTo>
                  <a:cubicBezTo>
                    <a:pt x="0" y="15"/>
                    <a:pt x="1" y="14"/>
                    <a:pt x="1" y="14"/>
                  </a:cubicBezTo>
                  <a:cubicBezTo>
                    <a:pt x="36" y="0"/>
                    <a:pt x="36" y="0"/>
                    <a:pt x="36" y="0"/>
                  </a:cubicBezTo>
                  <a:cubicBezTo>
                    <a:pt x="37" y="0"/>
                    <a:pt x="37" y="0"/>
                    <a:pt x="38" y="1"/>
                  </a:cubicBezTo>
                  <a:cubicBezTo>
                    <a:pt x="38" y="1"/>
                    <a:pt x="38" y="2"/>
                    <a:pt x="37" y="2"/>
                  </a:cubicBezTo>
                  <a:cubicBezTo>
                    <a:pt x="2" y="16"/>
                    <a:pt x="2" y="16"/>
                    <a:pt x="2" y="16"/>
                  </a:cubicBezTo>
                  <a:cubicBezTo>
                    <a:pt x="2" y="16"/>
                    <a:pt x="1" y="16"/>
                    <a:pt x="1" y="1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4" name="ísliḑe"/>
            <p:cNvSpPr/>
            <p:nvPr/>
          </p:nvSpPr>
          <p:spPr bwMode="auto">
            <a:xfrm flipH="1">
              <a:off x="807719" y="3383241"/>
              <a:ext cx="104811" cy="50235"/>
            </a:xfrm>
            <a:custGeom>
              <a:avLst/>
              <a:gdLst>
                <a:gd name="T0" fmla="*/ 1 w 48"/>
                <a:gd name="T1" fmla="*/ 23 h 23"/>
                <a:gd name="T2" fmla="*/ 0 w 48"/>
                <a:gd name="T3" fmla="*/ 22 h 23"/>
                <a:gd name="T4" fmla="*/ 1 w 48"/>
                <a:gd name="T5" fmla="*/ 21 h 23"/>
                <a:gd name="T6" fmla="*/ 47 w 48"/>
                <a:gd name="T7" fmla="*/ 1 h 23"/>
                <a:gd name="T8" fmla="*/ 48 w 48"/>
                <a:gd name="T9" fmla="*/ 1 h 23"/>
                <a:gd name="T10" fmla="*/ 48 w 48"/>
                <a:gd name="T11" fmla="*/ 3 h 23"/>
                <a:gd name="T12" fmla="*/ 1 w 48"/>
                <a:gd name="T13" fmla="*/ 23 h 23"/>
                <a:gd name="T14" fmla="*/ 1 w 4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1" y="23"/>
                  </a:moveTo>
                  <a:cubicBezTo>
                    <a:pt x="0" y="23"/>
                    <a:pt x="0" y="22"/>
                    <a:pt x="0" y="22"/>
                  </a:cubicBezTo>
                  <a:cubicBezTo>
                    <a:pt x="0" y="22"/>
                    <a:pt x="0" y="21"/>
                    <a:pt x="1" y="21"/>
                  </a:cubicBezTo>
                  <a:cubicBezTo>
                    <a:pt x="47" y="1"/>
                    <a:pt x="47" y="1"/>
                    <a:pt x="47" y="1"/>
                  </a:cubicBezTo>
                  <a:cubicBezTo>
                    <a:pt x="47" y="0"/>
                    <a:pt x="48" y="1"/>
                    <a:pt x="48" y="1"/>
                  </a:cubicBezTo>
                  <a:cubicBezTo>
                    <a:pt x="48" y="2"/>
                    <a:pt x="48" y="2"/>
                    <a:pt x="48" y="3"/>
                  </a:cubicBezTo>
                  <a:cubicBezTo>
                    <a:pt x="1" y="23"/>
                    <a:pt x="1" y="23"/>
                    <a:pt x="1" y="23"/>
                  </a:cubicBezTo>
                  <a:cubicBezTo>
                    <a:pt x="1" y="23"/>
                    <a:pt x="1" y="23"/>
                    <a:pt x="1"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5" name="i$ḷîḍe"/>
            <p:cNvSpPr/>
            <p:nvPr/>
          </p:nvSpPr>
          <p:spPr bwMode="auto">
            <a:xfrm flipH="1">
              <a:off x="1067575" y="3675966"/>
              <a:ext cx="39692" cy="113493"/>
            </a:xfrm>
            <a:custGeom>
              <a:avLst/>
              <a:gdLst>
                <a:gd name="T0" fmla="*/ 16 w 18"/>
                <a:gd name="T1" fmla="*/ 52 h 52"/>
                <a:gd name="T2" fmla="*/ 17 w 18"/>
                <a:gd name="T3" fmla="*/ 52 h 52"/>
                <a:gd name="T4" fmla="*/ 17 w 18"/>
                <a:gd name="T5" fmla="*/ 50 h 52"/>
                <a:gd name="T6" fmla="*/ 2 w 18"/>
                <a:gd name="T7" fmla="*/ 1 h 52"/>
                <a:gd name="T8" fmla="*/ 1 w 18"/>
                <a:gd name="T9" fmla="*/ 1 h 52"/>
                <a:gd name="T10" fmla="*/ 0 w 18"/>
                <a:gd name="T11" fmla="*/ 2 h 52"/>
                <a:gd name="T12" fmla="*/ 15 w 18"/>
                <a:gd name="T13" fmla="*/ 51 h 52"/>
                <a:gd name="T14" fmla="*/ 16 w 1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2">
                  <a:moveTo>
                    <a:pt x="16" y="52"/>
                  </a:moveTo>
                  <a:cubicBezTo>
                    <a:pt x="16" y="52"/>
                    <a:pt x="16" y="52"/>
                    <a:pt x="17" y="52"/>
                  </a:cubicBezTo>
                  <a:cubicBezTo>
                    <a:pt x="17" y="51"/>
                    <a:pt x="18" y="51"/>
                    <a:pt x="17" y="50"/>
                  </a:cubicBezTo>
                  <a:cubicBezTo>
                    <a:pt x="11" y="34"/>
                    <a:pt x="6" y="18"/>
                    <a:pt x="2" y="1"/>
                  </a:cubicBezTo>
                  <a:cubicBezTo>
                    <a:pt x="2" y="1"/>
                    <a:pt x="1" y="0"/>
                    <a:pt x="1" y="1"/>
                  </a:cubicBezTo>
                  <a:cubicBezTo>
                    <a:pt x="0" y="1"/>
                    <a:pt x="0" y="1"/>
                    <a:pt x="0" y="2"/>
                  </a:cubicBezTo>
                  <a:cubicBezTo>
                    <a:pt x="4" y="19"/>
                    <a:pt x="9" y="35"/>
                    <a:pt x="15" y="51"/>
                  </a:cubicBezTo>
                  <a:cubicBezTo>
                    <a:pt x="15" y="51"/>
                    <a:pt x="15" y="51"/>
                    <a:pt x="16" y="52"/>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6" name="íSľidê"/>
            <p:cNvSpPr/>
            <p:nvPr/>
          </p:nvSpPr>
          <p:spPr bwMode="auto">
            <a:xfrm flipH="1">
              <a:off x="1010518" y="3527122"/>
              <a:ext cx="55196" cy="137680"/>
            </a:xfrm>
            <a:custGeom>
              <a:avLst/>
              <a:gdLst>
                <a:gd name="T0" fmla="*/ 23 w 25"/>
                <a:gd name="T1" fmla="*/ 63 h 63"/>
                <a:gd name="T2" fmla="*/ 24 w 25"/>
                <a:gd name="T3" fmla="*/ 63 h 63"/>
                <a:gd name="T4" fmla="*/ 25 w 25"/>
                <a:gd name="T5" fmla="*/ 61 h 63"/>
                <a:gd name="T6" fmla="*/ 2 w 25"/>
                <a:gd name="T7" fmla="*/ 1 h 63"/>
                <a:gd name="T8" fmla="*/ 1 w 25"/>
                <a:gd name="T9" fmla="*/ 0 h 63"/>
                <a:gd name="T10" fmla="*/ 0 w 25"/>
                <a:gd name="T11" fmla="*/ 2 h 63"/>
                <a:gd name="T12" fmla="*/ 22 w 25"/>
                <a:gd name="T13" fmla="*/ 62 h 63"/>
                <a:gd name="T14" fmla="*/ 23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23" y="63"/>
                  </a:moveTo>
                  <a:cubicBezTo>
                    <a:pt x="23" y="63"/>
                    <a:pt x="24" y="63"/>
                    <a:pt x="24" y="63"/>
                  </a:cubicBezTo>
                  <a:cubicBezTo>
                    <a:pt x="24" y="63"/>
                    <a:pt x="25" y="62"/>
                    <a:pt x="25" y="61"/>
                  </a:cubicBezTo>
                  <a:cubicBezTo>
                    <a:pt x="2" y="1"/>
                    <a:pt x="2" y="1"/>
                    <a:pt x="2" y="1"/>
                  </a:cubicBezTo>
                  <a:cubicBezTo>
                    <a:pt x="2" y="0"/>
                    <a:pt x="1" y="0"/>
                    <a:pt x="1" y="0"/>
                  </a:cubicBezTo>
                  <a:cubicBezTo>
                    <a:pt x="0" y="0"/>
                    <a:pt x="0" y="1"/>
                    <a:pt x="0" y="2"/>
                  </a:cubicBezTo>
                  <a:cubicBezTo>
                    <a:pt x="22" y="62"/>
                    <a:pt x="22" y="62"/>
                    <a:pt x="22" y="62"/>
                  </a:cubicBezTo>
                  <a:cubicBezTo>
                    <a:pt x="22" y="63"/>
                    <a:pt x="23" y="63"/>
                    <a:pt x="23" y="6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7" name="ïṧlíḋe"/>
            <p:cNvSpPr/>
            <p:nvPr/>
          </p:nvSpPr>
          <p:spPr bwMode="auto">
            <a:xfrm flipH="1">
              <a:off x="955942" y="3453321"/>
              <a:ext cx="32870" cy="82484"/>
            </a:xfrm>
            <a:custGeom>
              <a:avLst/>
              <a:gdLst>
                <a:gd name="T0" fmla="*/ 13 w 15"/>
                <a:gd name="T1" fmla="*/ 38 h 38"/>
                <a:gd name="T2" fmla="*/ 14 w 15"/>
                <a:gd name="T3" fmla="*/ 38 h 38"/>
                <a:gd name="T4" fmla="*/ 15 w 15"/>
                <a:gd name="T5" fmla="*/ 37 h 38"/>
                <a:gd name="T6" fmla="*/ 3 w 15"/>
                <a:gd name="T7" fmla="*/ 1 h 38"/>
                <a:gd name="T8" fmla="*/ 1 w 15"/>
                <a:gd name="T9" fmla="*/ 0 h 38"/>
                <a:gd name="T10" fmla="*/ 0 w 15"/>
                <a:gd name="T11" fmla="*/ 2 h 38"/>
                <a:gd name="T12" fmla="*/ 13 w 15"/>
                <a:gd name="T13" fmla="*/ 37 h 38"/>
                <a:gd name="T14" fmla="*/ 13 w 15"/>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8">
                  <a:moveTo>
                    <a:pt x="13" y="38"/>
                  </a:moveTo>
                  <a:cubicBezTo>
                    <a:pt x="13" y="38"/>
                    <a:pt x="14" y="38"/>
                    <a:pt x="14" y="38"/>
                  </a:cubicBezTo>
                  <a:cubicBezTo>
                    <a:pt x="15" y="38"/>
                    <a:pt x="15" y="37"/>
                    <a:pt x="15" y="37"/>
                  </a:cubicBezTo>
                  <a:cubicBezTo>
                    <a:pt x="3" y="1"/>
                    <a:pt x="3" y="1"/>
                    <a:pt x="3" y="1"/>
                  </a:cubicBezTo>
                  <a:cubicBezTo>
                    <a:pt x="2" y="0"/>
                    <a:pt x="2" y="0"/>
                    <a:pt x="1" y="0"/>
                  </a:cubicBezTo>
                  <a:cubicBezTo>
                    <a:pt x="1" y="0"/>
                    <a:pt x="0" y="1"/>
                    <a:pt x="0" y="2"/>
                  </a:cubicBezTo>
                  <a:cubicBezTo>
                    <a:pt x="13" y="37"/>
                    <a:pt x="13" y="37"/>
                    <a:pt x="13" y="37"/>
                  </a:cubicBezTo>
                  <a:cubicBezTo>
                    <a:pt x="13" y="38"/>
                    <a:pt x="13" y="38"/>
                    <a:pt x="13" y="3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8" name="ïṣḷîḓé"/>
            <p:cNvSpPr/>
            <p:nvPr/>
          </p:nvSpPr>
          <p:spPr bwMode="auto">
            <a:xfrm flipH="1">
              <a:off x="905707" y="3317502"/>
              <a:ext cx="37211" cy="111632"/>
            </a:xfrm>
            <a:custGeom>
              <a:avLst/>
              <a:gdLst>
                <a:gd name="T0" fmla="*/ 15 w 17"/>
                <a:gd name="T1" fmla="*/ 51 h 51"/>
                <a:gd name="T2" fmla="*/ 16 w 17"/>
                <a:gd name="T3" fmla="*/ 51 h 51"/>
                <a:gd name="T4" fmla="*/ 17 w 17"/>
                <a:gd name="T5" fmla="*/ 49 h 51"/>
                <a:gd name="T6" fmla="*/ 2 w 17"/>
                <a:gd name="T7" fmla="*/ 1 h 51"/>
                <a:gd name="T8" fmla="*/ 1 w 17"/>
                <a:gd name="T9" fmla="*/ 1 h 51"/>
                <a:gd name="T10" fmla="*/ 0 w 17"/>
                <a:gd name="T11" fmla="*/ 2 h 51"/>
                <a:gd name="T12" fmla="*/ 15 w 17"/>
                <a:gd name="T13" fmla="*/ 50 h 51"/>
                <a:gd name="T14" fmla="*/ 15 w 17"/>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51">
                  <a:moveTo>
                    <a:pt x="15" y="51"/>
                  </a:moveTo>
                  <a:cubicBezTo>
                    <a:pt x="16" y="51"/>
                    <a:pt x="16" y="51"/>
                    <a:pt x="16" y="51"/>
                  </a:cubicBezTo>
                  <a:cubicBezTo>
                    <a:pt x="17" y="51"/>
                    <a:pt x="17" y="50"/>
                    <a:pt x="17" y="49"/>
                  </a:cubicBezTo>
                  <a:cubicBezTo>
                    <a:pt x="2" y="1"/>
                    <a:pt x="2" y="1"/>
                    <a:pt x="2" y="1"/>
                  </a:cubicBezTo>
                  <a:cubicBezTo>
                    <a:pt x="2" y="1"/>
                    <a:pt x="2" y="0"/>
                    <a:pt x="1" y="1"/>
                  </a:cubicBezTo>
                  <a:cubicBezTo>
                    <a:pt x="0" y="1"/>
                    <a:pt x="0" y="1"/>
                    <a:pt x="0" y="2"/>
                  </a:cubicBezTo>
                  <a:cubicBezTo>
                    <a:pt x="15" y="50"/>
                    <a:pt x="15" y="50"/>
                    <a:pt x="15" y="50"/>
                  </a:cubicBezTo>
                  <a:cubicBezTo>
                    <a:pt x="15" y="50"/>
                    <a:pt x="15" y="51"/>
                    <a:pt x="15" y="51"/>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0" name="îṧḻïďè"/>
            <p:cNvSpPr/>
            <p:nvPr/>
          </p:nvSpPr>
          <p:spPr bwMode="auto">
            <a:xfrm flipH="1">
              <a:off x="551584" y="3577357"/>
              <a:ext cx="603436" cy="323114"/>
            </a:xfrm>
            <a:custGeom>
              <a:avLst/>
              <a:gdLst>
                <a:gd name="T0" fmla="*/ 111 w 276"/>
                <a:gd name="T1" fmla="*/ 12 h 148"/>
                <a:gd name="T2" fmla="*/ 46 w 276"/>
                <a:gd name="T3" fmla="*/ 58 h 148"/>
                <a:gd name="T4" fmla="*/ 0 w 276"/>
                <a:gd name="T5" fmla="*/ 125 h 148"/>
                <a:gd name="T6" fmla="*/ 0 w 276"/>
                <a:gd name="T7" fmla="*/ 126 h 148"/>
                <a:gd name="T8" fmla="*/ 79 w 276"/>
                <a:gd name="T9" fmla="*/ 145 h 148"/>
                <a:gd name="T10" fmla="*/ 159 w 276"/>
                <a:gd name="T11" fmla="*/ 136 h 148"/>
                <a:gd name="T12" fmla="*/ 226 w 276"/>
                <a:gd name="T13" fmla="*/ 87 h 148"/>
                <a:gd name="T14" fmla="*/ 276 w 276"/>
                <a:gd name="T15" fmla="*/ 20 h 148"/>
                <a:gd name="T16" fmla="*/ 194 w 276"/>
                <a:gd name="T17" fmla="*/ 3 h 148"/>
                <a:gd name="T18" fmla="*/ 111 w 276"/>
                <a:gd name="T1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8">
                  <a:moveTo>
                    <a:pt x="111" y="12"/>
                  </a:moveTo>
                  <a:cubicBezTo>
                    <a:pt x="86" y="21"/>
                    <a:pt x="64" y="38"/>
                    <a:pt x="46" y="58"/>
                  </a:cubicBezTo>
                  <a:cubicBezTo>
                    <a:pt x="27" y="79"/>
                    <a:pt x="13" y="102"/>
                    <a:pt x="0" y="125"/>
                  </a:cubicBezTo>
                  <a:cubicBezTo>
                    <a:pt x="0" y="126"/>
                    <a:pt x="0" y="126"/>
                    <a:pt x="0" y="126"/>
                  </a:cubicBezTo>
                  <a:cubicBezTo>
                    <a:pt x="26" y="135"/>
                    <a:pt x="52" y="142"/>
                    <a:pt x="79" y="145"/>
                  </a:cubicBezTo>
                  <a:cubicBezTo>
                    <a:pt x="106" y="148"/>
                    <a:pt x="133" y="146"/>
                    <a:pt x="159" y="136"/>
                  </a:cubicBezTo>
                  <a:cubicBezTo>
                    <a:pt x="185" y="126"/>
                    <a:pt x="207" y="108"/>
                    <a:pt x="226" y="87"/>
                  </a:cubicBezTo>
                  <a:cubicBezTo>
                    <a:pt x="245" y="67"/>
                    <a:pt x="260" y="43"/>
                    <a:pt x="276" y="20"/>
                  </a:cubicBezTo>
                  <a:cubicBezTo>
                    <a:pt x="249" y="13"/>
                    <a:pt x="222" y="6"/>
                    <a:pt x="194" y="3"/>
                  </a:cubicBezTo>
                  <a:cubicBezTo>
                    <a:pt x="166" y="0"/>
                    <a:pt x="137" y="2"/>
                    <a:pt x="111" y="12"/>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1" name="í$1íḍê"/>
            <p:cNvSpPr/>
            <p:nvPr/>
          </p:nvSpPr>
          <p:spPr bwMode="auto">
            <a:xfrm flipH="1">
              <a:off x="630347" y="3654259"/>
              <a:ext cx="527153" cy="198458"/>
            </a:xfrm>
            <a:custGeom>
              <a:avLst/>
              <a:gdLst>
                <a:gd name="T0" fmla="*/ 0 w 241"/>
                <a:gd name="T1" fmla="*/ 90 h 91"/>
                <a:gd name="T2" fmla="*/ 2 w 241"/>
                <a:gd name="T3" fmla="*/ 91 h 91"/>
                <a:gd name="T4" fmla="*/ 240 w 241"/>
                <a:gd name="T5" fmla="*/ 3 h 91"/>
                <a:gd name="T6" fmla="*/ 240 w 241"/>
                <a:gd name="T7" fmla="*/ 1 h 91"/>
                <a:gd name="T8" fmla="*/ 239 w 241"/>
                <a:gd name="T9" fmla="*/ 1 h 91"/>
                <a:gd name="T10" fmla="*/ 1 w 241"/>
                <a:gd name="T11" fmla="*/ 88 h 91"/>
                <a:gd name="T12" fmla="*/ 0 w 241"/>
                <a:gd name="T13" fmla="*/ 90 h 91"/>
                <a:gd name="T14" fmla="*/ 0 w 241"/>
                <a:gd name="T15" fmla="*/ 9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91">
                  <a:moveTo>
                    <a:pt x="0" y="90"/>
                  </a:moveTo>
                  <a:cubicBezTo>
                    <a:pt x="1" y="90"/>
                    <a:pt x="1" y="91"/>
                    <a:pt x="2" y="91"/>
                  </a:cubicBezTo>
                  <a:cubicBezTo>
                    <a:pt x="240" y="3"/>
                    <a:pt x="240" y="3"/>
                    <a:pt x="240" y="3"/>
                  </a:cubicBezTo>
                  <a:cubicBezTo>
                    <a:pt x="240" y="3"/>
                    <a:pt x="241" y="2"/>
                    <a:pt x="240" y="1"/>
                  </a:cubicBezTo>
                  <a:cubicBezTo>
                    <a:pt x="240" y="1"/>
                    <a:pt x="239" y="0"/>
                    <a:pt x="239" y="1"/>
                  </a:cubicBezTo>
                  <a:cubicBezTo>
                    <a:pt x="1" y="88"/>
                    <a:pt x="1" y="88"/>
                    <a:pt x="1" y="88"/>
                  </a:cubicBezTo>
                  <a:cubicBezTo>
                    <a:pt x="0" y="89"/>
                    <a:pt x="0" y="89"/>
                    <a:pt x="0" y="90"/>
                  </a:cubicBezTo>
                  <a:cubicBezTo>
                    <a:pt x="0" y="90"/>
                    <a:pt x="0" y="90"/>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2" name="ïs1îḑé"/>
            <p:cNvSpPr/>
            <p:nvPr/>
          </p:nvSpPr>
          <p:spPr bwMode="auto">
            <a:xfrm flipH="1">
              <a:off x="1032845" y="3719378"/>
              <a:ext cx="54576" cy="104811"/>
            </a:xfrm>
            <a:custGeom>
              <a:avLst/>
              <a:gdLst>
                <a:gd name="T0" fmla="*/ 0 w 25"/>
                <a:gd name="T1" fmla="*/ 47 h 48"/>
                <a:gd name="T2" fmla="*/ 0 w 25"/>
                <a:gd name="T3" fmla="*/ 48 h 48"/>
                <a:gd name="T4" fmla="*/ 2 w 25"/>
                <a:gd name="T5" fmla="*/ 47 h 48"/>
                <a:gd name="T6" fmla="*/ 25 w 25"/>
                <a:gd name="T7" fmla="*/ 2 h 48"/>
                <a:gd name="T8" fmla="*/ 24 w 25"/>
                <a:gd name="T9" fmla="*/ 1 h 48"/>
                <a:gd name="T10" fmla="*/ 23 w 25"/>
                <a:gd name="T11" fmla="*/ 1 h 48"/>
                <a:gd name="T12" fmla="*/ 0 w 25"/>
                <a:gd name="T13" fmla="*/ 47 h 48"/>
                <a:gd name="T14" fmla="*/ 0 w 25"/>
                <a:gd name="T15" fmla="*/ 47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8">
                  <a:moveTo>
                    <a:pt x="0" y="47"/>
                  </a:moveTo>
                  <a:cubicBezTo>
                    <a:pt x="0" y="48"/>
                    <a:pt x="0" y="48"/>
                    <a:pt x="0" y="48"/>
                  </a:cubicBezTo>
                  <a:cubicBezTo>
                    <a:pt x="1" y="48"/>
                    <a:pt x="1" y="48"/>
                    <a:pt x="2" y="47"/>
                  </a:cubicBezTo>
                  <a:cubicBezTo>
                    <a:pt x="8" y="32"/>
                    <a:pt x="16" y="16"/>
                    <a:pt x="25" y="2"/>
                  </a:cubicBezTo>
                  <a:cubicBezTo>
                    <a:pt x="25" y="2"/>
                    <a:pt x="25" y="1"/>
                    <a:pt x="24" y="1"/>
                  </a:cubicBezTo>
                  <a:cubicBezTo>
                    <a:pt x="24" y="0"/>
                    <a:pt x="23" y="0"/>
                    <a:pt x="23" y="1"/>
                  </a:cubicBezTo>
                  <a:cubicBezTo>
                    <a:pt x="14" y="15"/>
                    <a:pt x="6" y="31"/>
                    <a:pt x="0" y="47"/>
                  </a:cubicBezTo>
                  <a:cubicBezTo>
                    <a:pt x="0" y="47"/>
                    <a:pt x="0" y="47"/>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3" name="ïṣ1îḍê"/>
            <p:cNvSpPr/>
            <p:nvPr/>
          </p:nvSpPr>
          <p:spPr bwMode="auto">
            <a:xfrm flipH="1">
              <a:off x="936716" y="3658601"/>
              <a:ext cx="60778" cy="135199"/>
            </a:xfrm>
            <a:custGeom>
              <a:avLst/>
              <a:gdLst>
                <a:gd name="T0" fmla="*/ 0 w 28"/>
                <a:gd name="T1" fmla="*/ 61 h 62"/>
                <a:gd name="T2" fmla="*/ 0 w 28"/>
                <a:gd name="T3" fmla="*/ 62 h 62"/>
                <a:gd name="T4" fmla="*/ 2 w 28"/>
                <a:gd name="T5" fmla="*/ 61 h 62"/>
                <a:gd name="T6" fmla="*/ 28 w 28"/>
                <a:gd name="T7" fmla="*/ 2 h 62"/>
                <a:gd name="T8" fmla="*/ 27 w 28"/>
                <a:gd name="T9" fmla="*/ 1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2"/>
                    <a:pt x="0" y="62"/>
                  </a:cubicBezTo>
                  <a:cubicBezTo>
                    <a:pt x="1" y="62"/>
                    <a:pt x="2" y="62"/>
                    <a:pt x="2" y="61"/>
                  </a:cubicBezTo>
                  <a:cubicBezTo>
                    <a:pt x="28" y="2"/>
                    <a:pt x="28" y="2"/>
                    <a:pt x="28" y="2"/>
                  </a:cubicBezTo>
                  <a:cubicBezTo>
                    <a:pt x="28" y="1"/>
                    <a:pt x="28" y="1"/>
                    <a:pt x="27" y="1"/>
                  </a:cubicBezTo>
                  <a:cubicBezTo>
                    <a:pt x="27" y="0"/>
                    <a:pt x="26" y="1"/>
                    <a:pt x="26" y="1"/>
                  </a:cubicBezTo>
                  <a:cubicBezTo>
                    <a:pt x="0" y="60"/>
                    <a:pt x="0" y="60"/>
                    <a:pt x="0" y="60"/>
                  </a:cubicBezTo>
                  <a:cubicBezTo>
                    <a:pt x="0" y="61"/>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4" name="îšḻiḍê"/>
            <p:cNvSpPr/>
            <p:nvPr/>
          </p:nvSpPr>
          <p:spPr bwMode="auto">
            <a:xfrm flipH="1">
              <a:off x="702288" y="3601544"/>
              <a:ext cx="55196" cy="102950"/>
            </a:xfrm>
            <a:custGeom>
              <a:avLst/>
              <a:gdLst>
                <a:gd name="T0" fmla="*/ 0 w 25"/>
                <a:gd name="T1" fmla="*/ 47 h 47"/>
                <a:gd name="T2" fmla="*/ 0 w 25"/>
                <a:gd name="T3" fmla="*/ 47 h 47"/>
                <a:gd name="T4" fmla="*/ 2 w 25"/>
                <a:gd name="T5" fmla="*/ 47 h 47"/>
                <a:gd name="T6" fmla="*/ 25 w 25"/>
                <a:gd name="T7" fmla="*/ 2 h 47"/>
                <a:gd name="T8" fmla="*/ 25 w 25"/>
                <a:gd name="T9" fmla="*/ 1 h 47"/>
                <a:gd name="T10" fmla="*/ 23 w 25"/>
                <a:gd name="T11" fmla="*/ 1 h 47"/>
                <a:gd name="T12" fmla="*/ 0 w 25"/>
                <a:gd name="T13" fmla="*/ 46 h 47"/>
                <a:gd name="T14" fmla="*/ 0 w 2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0" y="47"/>
                  </a:moveTo>
                  <a:cubicBezTo>
                    <a:pt x="0" y="47"/>
                    <a:pt x="0" y="47"/>
                    <a:pt x="0" y="47"/>
                  </a:cubicBezTo>
                  <a:cubicBezTo>
                    <a:pt x="1" y="47"/>
                    <a:pt x="2" y="47"/>
                    <a:pt x="2" y="47"/>
                  </a:cubicBezTo>
                  <a:cubicBezTo>
                    <a:pt x="25" y="2"/>
                    <a:pt x="25" y="2"/>
                    <a:pt x="25" y="2"/>
                  </a:cubicBezTo>
                  <a:cubicBezTo>
                    <a:pt x="25" y="2"/>
                    <a:pt x="25" y="1"/>
                    <a:pt x="25" y="1"/>
                  </a:cubicBezTo>
                  <a:cubicBezTo>
                    <a:pt x="24" y="0"/>
                    <a:pt x="23" y="0"/>
                    <a:pt x="23" y="1"/>
                  </a:cubicBezTo>
                  <a:cubicBezTo>
                    <a:pt x="0" y="46"/>
                    <a:pt x="0" y="46"/>
                    <a:pt x="0" y="46"/>
                  </a:cubicBezTo>
                  <a:cubicBezTo>
                    <a:pt x="0" y="46"/>
                    <a:pt x="0" y="46"/>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5" name="îṥļidé"/>
            <p:cNvSpPr/>
            <p:nvPr/>
          </p:nvSpPr>
          <p:spPr bwMode="auto">
            <a:xfrm flipH="1">
              <a:off x="978269" y="3819848"/>
              <a:ext cx="109152" cy="45893"/>
            </a:xfrm>
            <a:custGeom>
              <a:avLst/>
              <a:gdLst>
                <a:gd name="T0" fmla="*/ 0 w 50"/>
                <a:gd name="T1" fmla="*/ 2 h 21"/>
                <a:gd name="T2" fmla="*/ 0 w 50"/>
                <a:gd name="T3" fmla="*/ 1 h 21"/>
                <a:gd name="T4" fmla="*/ 1 w 50"/>
                <a:gd name="T5" fmla="*/ 1 h 21"/>
                <a:gd name="T6" fmla="*/ 49 w 50"/>
                <a:gd name="T7" fmla="*/ 19 h 21"/>
                <a:gd name="T8" fmla="*/ 50 w 50"/>
                <a:gd name="T9" fmla="*/ 20 h 21"/>
                <a:gd name="T10" fmla="*/ 48 w 50"/>
                <a:gd name="T11" fmla="*/ 21 h 21"/>
                <a:gd name="T12" fmla="*/ 0 w 50"/>
                <a:gd name="T13" fmla="*/ 3 h 21"/>
                <a:gd name="T14" fmla="*/ 0 w 50"/>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1">
                  <a:moveTo>
                    <a:pt x="0" y="2"/>
                  </a:moveTo>
                  <a:cubicBezTo>
                    <a:pt x="0" y="2"/>
                    <a:pt x="0" y="2"/>
                    <a:pt x="0" y="1"/>
                  </a:cubicBezTo>
                  <a:cubicBezTo>
                    <a:pt x="0" y="1"/>
                    <a:pt x="1" y="0"/>
                    <a:pt x="1" y="1"/>
                  </a:cubicBezTo>
                  <a:cubicBezTo>
                    <a:pt x="17" y="8"/>
                    <a:pt x="33" y="14"/>
                    <a:pt x="49" y="19"/>
                  </a:cubicBezTo>
                  <a:cubicBezTo>
                    <a:pt x="50" y="19"/>
                    <a:pt x="50" y="20"/>
                    <a:pt x="50" y="20"/>
                  </a:cubicBezTo>
                  <a:cubicBezTo>
                    <a:pt x="49" y="21"/>
                    <a:pt x="49" y="21"/>
                    <a:pt x="48" y="21"/>
                  </a:cubicBezTo>
                  <a:cubicBezTo>
                    <a:pt x="32" y="16"/>
                    <a:pt x="16" y="10"/>
                    <a:pt x="0" y="3"/>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6" name="iṥliḓê"/>
            <p:cNvSpPr/>
            <p:nvPr/>
          </p:nvSpPr>
          <p:spPr bwMode="auto">
            <a:xfrm flipH="1">
              <a:off x="862295" y="3786978"/>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3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2"/>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3"/>
                    <a:pt x="0" y="3"/>
                    <a:pt x="0"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7" name="îṥľíḑe"/>
            <p:cNvSpPr/>
            <p:nvPr/>
          </p:nvSpPr>
          <p:spPr bwMode="auto">
            <a:xfrm flipH="1">
              <a:off x="645852" y="3697672"/>
              <a:ext cx="106671" cy="45893"/>
            </a:xfrm>
            <a:custGeom>
              <a:avLst/>
              <a:gdLst>
                <a:gd name="T0" fmla="*/ 0 w 49"/>
                <a:gd name="T1" fmla="*/ 2 h 21"/>
                <a:gd name="T2" fmla="*/ 0 w 49"/>
                <a:gd name="T3" fmla="*/ 1 h 21"/>
                <a:gd name="T4" fmla="*/ 1 w 49"/>
                <a:gd name="T5" fmla="*/ 0 h 21"/>
                <a:gd name="T6" fmla="*/ 48 w 49"/>
                <a:gd name="T7" fmla="*/ 18 h 21"/>
                <a:gd name="T8" fmla="*/ 49 w 49"/>
                <a:gd name="T9" fmla="*/ 20 h 21"/>
                <a:gd name="T10" fmla="*/ 48 w 49"/>
                <a:gd name="T11" fmla="*/ 20 h 21"/>
                <a:gd name="T12" fmla="*/ 1 w 49"/>
                <a:gd name="T13" fmla="*/ 3 h 21"/>
                <a:gd name="T14" fmla="*/ 0 w 49"/>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
                  <a:moveTo>
                    <a:pt x="0" y="2"/>
                  </a:moveTo>
                  <a:cubicBezTo>
                    <a:pt x="0" y="2"/>
                    <a:pt x="0" y="1"/>
                    <a:pt x="0" y="1"/>
                  </a:cubicBezTo>
                  <a:cubicBezTo>
                    <a:pt x="0" y="0"/>
                    <a:pt x="1" y="0"/>
                    <a:pt x="1" y="0"/>
                  </a:cubicBezTo>
                  <a:cubicBezTo>
                    <a:pt x="48" y="18"/>
                    <a:pt x="48" y="18"/>
                    <a:pt x="48" y="18"/>
                  </a:cubicBezTo>
                  <a:cubicBezTo>
                    <a:pt x="49" y="18"/>
                    <a:pt x="49" y="19"/>
                    <a:pt x="49" y="20"/>
                  </a:cubicBezTo>
                  <a:cubicBezTo>
                    <a:pt x="49" y="20"/>
                    <a:pt x="48" y="21"/>
                    <a:pt x="48" y="20"/>
                  </a:cubicBezTo>
                  <a:cubicBezTo>
                    <a:pt x="1" y="3"/>
                    <a:pt x="1" y="3"/>
                    <a:pt x="1"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8" name="i$1iḑe"/>
            <p:cNvSpPr/>
            <p:nvPr/>
          </p:nvSpPr>
          <p:spPr bwMode="auto">
            <a:xfrm flipH="1">
              <a:off x="822603" y="3617048"/>
              <a:ext cx="61398" cy="135199"/>
            </a:xfrm>
            <a:custGeom>
              <a:avLst/>
              <a:gdLst>
                <a:gd name="T0" fmla="*/ 0 w 28"/>
                <a:gd name="T1" fmla="*/ 61 h 62"/>
                <a:gd name="T2" fmla="*/ 0 w 28"/>
                <a:gd name="T3" fmla="*/ 61 h 62"/>
                <a:gd name="T4" fmla="*/ 2 w 28"/>
                <a:gd name="T5" fmla="*/ 61 h 62"/>
                <a:gd name="T6" fmla="*/ 28 w 28"/>
                <a:gd name="T7" fmla="*/ 2 h 62"/>
                <a:gd name="T8" fmla="*/ 27 w 28"/>
                <a:gd name="T9" fmla="*/ 0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1"/>
                    <a:pt x="0" y="61"/>
                  </a:cubicBezTo>
                  <a:cubicBezTo>
                    <a:pt x="1" y="62"/>
                    <a:pt x="2" y="61"/>
                    <a:pt x="2" y="61"/>
                  </a:cubicBezTo>
                  <a:cubicBezTo>
                    <a:pt x="28" y="2"/>
                    <a:pt x="28" y="2"/>
                    <a:pt x="28" y="2"/>
                  </a:cubicBezTo>
                  <a:cubicBezTo>
                    <a:pt x="28" y="1"/>
                    <a:pt x="28" y="1"/>
                    <a:pt x="27" y="0"/>
                  </a:cubicBezTo>
                  <a:cubicBezTo>
                    <a:pt x="27" y="0"/>
                    <a:pt x="26" y="0"/>
                    <a:pt x="26" y="1"/>
                  </a:cubicBezTo>
                  <a:cubicBezTo>
                    <a:pt x="0" y="60"/>
                    <a:pt x="0" y="60"/>
                    <a:pt x="0" y="60"/>
                  </a:cubicBezTo>
                  <a:cubicBezTo>
                    <a:pt x="0" y="60"/>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9" name="îSľïḋê"/>
            <p:cNvSpPr/>
            <p:nvPr/>
          </p:nvSpPr>
          <p:spPr bwMode="auto">
            <a:xfrm flipH="1">
              <a:off x="748182" y="3745426"/>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2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1"/>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2"/>
                    <a:pt x="0" y="2"/>
                    <a:pt x="0" y="2"/>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0" name="íśḷiḓê"/>
            <p:cNvSpPr/>
            <p:nvPr/>
          </p:nvSpPr>
          <p:spPr bwMode="auto">
            <a:xfrm flipH="1">
              <a:off x="549724" y="3881245"/>
              <a:ext cx="1545489" cy="205280"/>
            </a:xfrm>
            <a:prstGeom prst="ellipse">
              <a:avLst/>
            </a:prstGeom>
            <a:solidFill>
              <a:schemeClr val="tx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1" name="íṧ1îḍê"/>
            <p:cNvSpPr/>
            <p:nvPr/>
          </p:nvSpPr>
          <p:spPr bwMode="auto">
            <a:xfrm flipH="1">
              <a:off x="1653645" y="3219513"/>
              <a:ext cx="576768" cy="628863"/>
            </a:xfrm>
            <a:custGeom>
              <a:avLst/>
              <a:gdLst>
                <a:gd name="T0" fmla="*/ 64 w 264"/>
                <a:gd name="T1" fmla="*/ 211 h 288"/>
                <a:gd name="T2" fmla="*/ 99 w 264"/>
                <a:gd name="T3" fmla="*/ 219 h 288"/>
                <a:gd name="T4" fmla="*/ 132 w 264"/>
                <a:gd name="T5" fmla="*/ 232 h 288"/>
                <a:gd name="T6" fmla="*/ 137 w 264"/>
                <a:gd name="T7" fmla="*/ 274 h 288"/>
                <a:gd name="T8" fmla="*/ 168 w 264"/>
                <a:gd name="T9" fmla="*/ 286 h 288"/>
                <a:gd name="T10" fmla="*/ 201 w 264"/>
                <a:gd name="T11" fmla="*/ 274 h 288"/>
                <a:gd name="T12" fmla="*/ 235 w 264"/>
                <a:gd name="T13" fmla="*/ 279 h 288"/>
                <a:gd name="T14" fmla="*/ 235 w 264"/>
                <a:gd name="T15" fmla="*/ 278 h 288"/>
                <a:gd name="T16" fmla="*/ 239 w 264"/>
                <a:gd name="T17" fmla="*/ 245 h 288"/>
                <a:gd name="T18" fmla="*/ 259 w 264"/>
                <a:gd name="T19" fmla="*/ 215 h 288"/>
                <a:gd name="T20" fmla="*/ 256 w 264"/>
                <a:gd name="T21" fmla="*/ 182 h 288"/>
                <a:gd name="T22" fmla="*/ 216 w 264"/>
                <a:gd name="T23" fmla="*/ 166 h 288"/>
                <a:gd name="T24" fmla="*/ 212 w 264"/>
                <a:gd name="T25" fmla="*/ 132 h 288"/>
                <a:gd name="T26" fmla="*/ 212 w 264"/>
                <a:gd name="T27" fmla="*/ 96 h 288"/>
                <a:gd name="T28" fmla="*/ 175 w 264"/>
                <a:gd name="T29" fmla="*/ 81 h 288"/>
                <a:gd name="T30" fmla="*/ 136 w 264"/>
                <a:gd name="T31" fmla="*/ 69 h 288"/>
                <a:gd name="T32" fmla="*/ 120 w 264"/>
                <a:gd name="T33" fmla="*/ 23 h 288"/>
                <a:gd name="T34" fmla="*/ 79 w 264"/>
                <a:gd name="T35" fmla="*/ 1 h 288"/>
                <a:gd name="T36" fmla="*/ 34 w 264"/>
                <a:gd name="T37" fmla="*/ 20 h 288"/>
                <a:gd name="T38" fmla="*/ 5 w 264"/>
                <a:gd name="T39" fmla="*/ 58 h 288"/>
                <a:gd name="T40" fmla="*/ 16 w 264"/>
                <a:gd name="T41" fmla="*/ 103 h 288"/>
                <a:gd name="T42" fmla="*/ 57 w 264"/>
                <a:gd name="T43" fmla="*/ 130 h 288"/>
                <a:gd name="T44" fmla="*/ 58 w 264"/>
                <a:gd name="T45" fmla="*/ 171 h 288"/>
                <a:gd name="T46" fmla="*/ 64 w 264"/>
                <a:gd name="T47" fmla="*/ 2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 h="288">
                  <a:moveTo>
                    <a:pt x="64" y="211"/>
                  </a:moveTo>
                  <a:cubicBezTo>
                    <a:pt x="73" y="219"/>
                    <a:pt x="87" y="219"/>
                    <a:pt x="99" y="219"/>
                  </a:cubicBezTo>
                  <a:cubicBezTo>
                    <a:pt x="111" y="219"/>
                    <a:pt x="125" y="221"/>
                    <a:pt x="132" y="232"/>
                  </a:cubicBezTo>
                  <a:cubicBezTo>
                    <a:pt x="139" y="245"/>
                    <a:pt x="130" y="262"/>
                    <a:pt x="137" y="274"/>
                  </a:cubicBezTo>
                  <a:cubicBezTo>
                    <a:pt x="142" y="285"/>
                    <a:pt x="156" y="288"/>
                    <a:pt x="168" y="286"/>
                  </a:cubicBezTo>
                  <a:cubicBezTo>
                    <a:pt x="180" y="284"/>
                    <a:pt x="190" y="277"/>
                    <a:pt x="201" y="274"/>
                  </a:cubicBezTo>
                  <a:cubicBezTo>
                    <a:pt x="213" y="271"/>
                    <a:pt x="226" y="270"/>
                    <a:pt x="235" y="279"/>
                  </a:cubicBezTo>
                  <a:cubicBezTo>
                    <a:pt x="235" y="278"/>
                    <a:pt x="235" y="278"/>
                    <a:pt x="235" y="278"/>
                  </a:cubicBezTo>
                  <a:cubicBezTo>
                    <a:pt x="230" y="268"/>
                    <a:pt x="233" y="255"/>
                    <a:pt x="239" y="245"/>
                  </a:cubicBezTo>
                  <a:cubicBezTo>
                    <a:pt x="245" y="235"/>
                    <a:pt x="254" y="226"/>
                    <a:pt x="259" y="215"/>
                  </a:cubicBezTo>
                  <a:cubicBezTo>
                    <a:pt x="264" y="204"/>
                    <a:pt x="264" y="190"/>
                    <a:pt x="256" y="182"/>
                  </a:cubicBezTo>
                  <a:cubicBezTo>
                    <a:pt x="245" y="172"/>
                    <a:pt x="226" y="177"/>
                    <a:pt x="216" y="166"/>
                  </a:cubicBezTo>
                  <a:cubicBezTo>
                    <a:pt x="207" y="158"/>
                    <a:pt x="209" y="144"/>
                    <a:pt x="212" y="132"/>
                  </a:cubicBezTo>
                  <a:cubicBezTo>
                    <a:pt x="214" y="120"/>
                    <a:pt x="218" y="107"/>
                    <a:pt x="212" y="96"/>
                  </a:cubicBezTo>
                  <a:cubicBezTo>
                    <a:pt x="205" y="84"/>
                    <a:pt x="189" y="81"/>
                    <a:pt x="175" y="81"/>
                  </a:cubicBezTo>
                  <a:cubicBezTo>
                    <a:pt x="161" y="80"/>
                    <a:pt x="146" y="80"/>
                    <a:pt x="136" y="69"/>
                  </a:cubicBezTo>
                  <a:cubicBezTo>
                    <a:pt x="125" y="57"/>
                    <a:pt x="128" y="37"/>
                    <a:pt x="120" y="23"/>
                  </a:cubicBezTo>
                  <a:cubicBezTo>
                    <a:pt x="113" y="8"/>
                    <a:pt x="95" y="0"/>
                    <a:pt x="79" y="1"/>
                  </a:cubicBezTo>
                  <a:cubicBezTo>
                    <a:pt x="62" y="1"/>
                    <a:pt x="47" y="9"/>
                    <a:pt x="34" y="20"/>
                  </a:cubicBezTo>
                  <a:cubicBezTo>
                    <a:pt x="21" y="29"/>
                    <a:pt x="10" y="42"/>
                    <a:pt x="5" y="58"/>
                  </a:cubicBezTo>
                  <a:cubicBezTo>
                    <a:pt x="0" y="74"/>
                    <a:pt x="3" y="93"/>
                    <a:pt x="16" y="103"/>
                  </a:cubicBezTo>
                  <a:cubicBezTo>
                    <a:pt x="28" y="114"/>
                    <a:pt x="48" y="116"/>
                    <a:pt x="57" y="130"/>
                  </a:cubicBezTo>
                  <a:cubicBezTo>
                    <a:pt x="65" y="142"/>
                    <a:pt x="61" y="158"/>
                    <a:pt x="58" y="171"/>
                  </a:cubicBezTo>
                  <a:cubicBezTo>
                    <a:pt x="56" y="185"/>
                    <a:pt x="54" y="201"/>
                    <a:pt x="64" y="211"/>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2" name="íṧḻidê"/>
            <p:cNvSpPr/>
            <p:nvPr/>
          </p:nvSpPr>
          <p:spPr bwMode="auto">
            <a:xfrm flipH="1">
              <a:off x="1708221" y="3298276"/>
              <a:ext cx="411180" cy="538937"/>
            </a:xfrm>
            <a:custGeom>
              <a:avLst/>
              <a:gdLst>
                <a:gd name="T0" fmla="*/ 187 w 188"/>
                <a:gd name="T1" fmla="*/ 247 h 247"/>
                <a:gd name="T2" fmla="*/ 188 w 188"/>
                <a:gd name="T3" fmla="*/ 245 h 247"/>
                <a:gd name="T4" fmla="*/ 3 w 188"/>
                <a:gd name="T5" fmla="*/ 1 h 247"/>
                <a:gd name="T6" fmla="*/ 1 w 188"/>
                <a:gd name="T7" fmla="*/ 1 h 247"/>
                <a:gd name="T8" fmla="*/ 1 w 188"/>
                <a:gd name="T9" fmla="*/ 3 h 247"/>
                <a:gd name="T10" fmla="*/ 186 w 188"/>
                <a:gd name="T11" fmla="*/ 247 h 247"/>
                <a:gd name="T12" fmla="*/ 187 w 188"/>
                <a:gd name="T13" fmla="*/ 247 h 247"/>
                <a:gd name="T14" fmla="*/ 187 w 188"/>
                <a:gd name="T15" fmla="*/ 247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7">
                  <a:moveTo>
                    <a:pt x="187" y="247"/>
                  </a:moveTo>
                  <a:cubicBezTo>
                    <a:pt x="188" y="246"/>
                    <a:pt x="188" y="246"/>
                    <a:pt x="188" y="245"/>
                  </a:cubicBezTo>
                  <a:cubicBezTo>
                    <a:pt x="3" y="1"/>
                    <a:pt x="3" y="1"/>
                    <a:pt x="3" y="1"/>
                  </a:cubicBezTo>
                  <a:cubicBezTo>
                    <a:pt x="2" y="1"/>
                    <a:pt x="2" y="0"/>
                    <a:pt x="1" y="1"/>
                  </a:cubicBezTo>
                  <a:cubicBezTo>
                    <a:pt x="0" y="1"/>
                    <a:pt x="0" y="2"/>
                    <a:pt x="1" y="3"/>
                  </a:cubicBezTo>
                  <a:cubicBezTo>
                    <a:pt x="186" y="247"/>
                    <a:pt x="186" y="247"/>
                    <a:pt x="186" y="247"/>
                  </a:cubicBezTo>
                  <a:cubicBezTo>
                    <a:pt x="186" y="247"/>
                    <a:pt x="187" y="247"/>
                    <a:pt x="187" y="247"/>
                  </a:cubicBezTo>
                  <a:cubicBezTo>
                    <a:pt x="187" y="247"/>
                    <a:pt x="187" y="247"/>
                    <a:pt x="187"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3" name="îśľïde"/>
            <p:cNvSpPr/>
            <p:nvPr/>
          </p:nvSpPr>
          <p:spPr bwMode="auto">
            <a:xfrm flipH="1">
              <a:off x="1769618" y="3732402"/>
              <a:ext cx="124656" cy="26668"/>
            </a:xfrm>
            <a:custGeom>
              <a:avLst/>
              <a:gdLst>
                <a:gd name="T0" fmla="*/ 57 w 57"/>
                <a:gd name="T1" fmla="*/ 12 h 12"/>
                <a:gd name="T2" fmla="*/ 57 w 57"/>
                <a:gd name="T3" fmla="*/ 11 h 12"/>
                <a:gd name="T4" fmla="*/ 56 w 57"/>
                <a:gd name="T5" fmla="*/ 10 h 12"/>
                <a:gd name="T6" fmla="*/ 1 w 57"/>
                <a:gd name="T7" fmla="*/ 0 h 12"/>
                <a:gd name="T8" fmla="*/ 0 w 57"/>
                <a:gd name="T9" fmla="*/ 1 h 12"/>
                <a:gd name="T10" fmla="*/ 1 w 57"/>
                <a:gd name="T11" fmla="*/ 2 h 12"/>
                <a:gd name="T12" fmla="*/ 56 w 57"/>
                <a:gd name="T13" fmla="*/ 12 h 12"/>
                <a:gd name="T14" fmla="*/ 57 w 5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12"/>
                  </a:moveTo>
                  <a:cubicBezTo>
                    <a:pt x="57" y="12"/>
                    <a:pt x="57" y="11"/>
                    <a:pt x="57" y="11"/>
                  </a:cubicBezTo>
                  <a:cubicBezTo>
                    <a:pt x="57" y="10"/>
                    <a:pt x="57" y="10"/>
                    <a:pt x="56" y="10"/>
                  </a:cubicBezTo>
                  <a:cubicBezTo>
                    <a:pt x="38" y="8"/>
                    <a:pt x="19" y="4"/>
                    <a:pt x="1" y="0"/>
                  </a:cubicBezTo>
                  <a:cubicBezTo>
                    <a:pt x="1" y="0"/>
                    <a:pt x="0" y="0"/>
                    <a:pt x="0" y="1"/>
                  </a:cubicBezTo>
                  <a:cubicBezTo>
                    <a:pt x="0" y="1"/>
                    <a:pt x="0" y="2"/>
                    <a:pt x="1" y="2"/>
                  </a:cubicBezTo>
                  <a:cubicBezTo>
                    <a:pt x="19" y="7"/>
                    <a:pt x="37" y="10"/>
                    <a:pt x="56" y="12"/>
                  </a:cubicBezTo>
                  <a:cubicBezTo>
                    <a:pt x="56" y="12"/>
                    <a:pt x="57" y="12"/>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4" name="ïṩḻíḑe"/>
            <p:cNvSpPr/>
            <p:nvPr/>
          </p:nvSpPr>
          <p:spPr bwMode="auto">
            <a:xfrm flipH="1">
              <a:off x="1857064" y="3617048"/>
              <a:ext cx="159387" cy="23567"/>
            </a:xfrm>
            <a:custGeom>
              <a:avLst/>
              <a:gdLst>
                <a:gd name="T0" fmla="*/ 72 w 73"/>
                <a:gd name="T1" fmla="*/ 11 h 11"/>
                <a:gd name="T2" fmla="*/ 73 w 73"/>
                <a:gd name="T3" fmla="*/ 10 h 11"/>
                <a:gd name="T4" fmla="*/ 72 w 73"/>
                <a:gd name="T5" fmla="*/ 9 h 11"/>
                <a:gd name="T6" fmla="*/ 1 w 73"/>
                <a:gd name="T7" fmla="*/ 0 h 11"/>
                <a:gd name="T8" fmla="*/ 0 w 73"/>
                <a:gd name="T9" fmla="*/ 1 h 11"/>
                <a:gd name="T10" fmla="*/ 1 w 73"/>
                <a:gd name="T11" fmla="*/ 3 h 11"/>
                <a:gd name="T12" fmla="*/ 71 w 73"/>
                <a:gd name="T13" fmla="*/ 11 h 11"/>
                <a:gd name="T14" fmla="*/ 72 w 7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
                  <a:moveTo>
                    <a:pt x="72" y="11"/>
                  </a:moveTo>
                  <a:cubicBezTo>
                    <a:pt x="72" y="11"/>
                    <a:pt x="73" y="11"/>
                    <a:pt x="73" y="10"/>
                  </a:cubicBezTo>
                  <a:cubicBezTo>
                    <a:pt x="73" y="10"/>
                    <a:pt x="72" y="9"/>
                    <a:pt x="72" y="9"/>
                  </a:cubicBezTo>
                  <a:cubicBezTo>
                    <a:pt x="1" y="0"/>
                    <a:pt x="1" y="0"/>
                    <a:pt x="1" y="0"/>
                  </a:cubicBezTo>
                  <a:cubicBezTo>
                    <a:pt x="1" y="0"/>
                    <a:pt x="0" y="1"/>
                    <a:pt x="0" y="1"/>
                  </a:cubicBezTo>
                  <a:cubicBezTo>
                    <a:pt x="0" y="2"/>
                    <a:pt x="0" y="3"/>
                    <a:pt x="1" y="3"/>
                  </a:cubicBezTo>
                  <a:cubicBezTo>
                    <a:pt x="71" y="11"/>
                    <a:pt x="71" y="11"/>
                    <a:pt x="71" y="11"/>
                  </a:cubicBezTo>
                  <a:cubicBezTo>
                    <a:pt x="72" y="11"/>
                    <a:pt x="72" y="11"/>
                    <a:pt x="7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5" name="i$ľiḑè"/>
            <p:cNvSpPr/>
            <p:nvPr/>
          </p:nvSpPr>
          <p:spPr bwMode="auto">
            <a:xfrm flipH="1">
              <a:off x="1948851" y="3501075"/>
              <a:ext cx="93647" cy="19846"/>
            </a:xfrm>
            <a:custGeom>
              <a:avLst/>
              <a:gdLst>
                <a:gd name="T0" fmla="*/ 43 w 43"/>
                <a:gd name="T1" fmla="*/ 9 h 9"/>
                <a:gd name="T2" fmla="*/ 43 w 43"/>
                <a:gd name="T3" fmla="*/ 8 h 9"/>
                <a:gd name="T4" fmla="*/ 42 w 43"/>
                <a:gd name="T5" fmla="*/ 7 h 9"/>
                <a:gd name="T6" fmla="*/ 1 w 43"/>
                <a:gd name="T7" fmla="*/ 0 h 9"/>
                <a:gd name="T8" fmla="*/ 0 w 43"/>
                <a:gd name="T9" fmla="*/ 1 h 9"/>
                <a:gd name="T10" fmla="*/ 1 w 43"/>
                <a:gd name="T11" fmla="*/ 3 h 9"/>
                <a:gd name="T12" fmla="*/ 42 w 43"/>
                <a:gd name="T13" fmla="*/ 9 h 9"/>
                <a:gd name="T14" fmla="*/ 43 w 4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9">
                  <a:moveTo>
                    <a:pt x="43" y="9"/>
                  </a:moveTo>
                  <a:cubicBezTo>
                    <a:pt x="43" y="9"/>
                    <a:pt x="43" y="8"/>
                    <a:pt x="43" y="8"/>
                  </a:cubicBezTo>
                  <a:cubicBezTo>
                    <a:pt x="43" y="7"/>
                    <a:pt x="43" y="7"/>
                    <a:pt x="42" y="7"/>
                  </a:cubicBezTo>
                  <a:cubicBezTo>
                    <a:pt x="1" y="0"/>
                    <a:pt x="1" y="0"/>
                    <a:pt x="1" y="0"/>
                  </a:cubicBezTo>
                  <a:cubicBezTo>
                    <a:pt x="1" y="0"/>
                    <a:pt x="0" y="1"/>
                    <a:pt x="0" y="1"/>
                  </a:cubicBezTo>
                  <a:cubicBezTo>
                    <a:pt x="0" y="2"/>
                    <a:pt x="0" y="3"/>
                    <a:pt x="1" y="3"/>
                  </a:cubicBezTo>
                  <a:cubicBezTo>
                    <a:pt x="42" y="9"/>
                    <a:pt x="42" y="9"/>
                    <a:pt x="42" y="9"/>
                  </a:cubicBezTo>
                  <a:cubicBezTo>
                    <a:pt x="42" y="9"/>
                    <a:pt x="43" y="9"/>
                    <a:pt x="4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6" name="iṩḷîdé"/>
            <p:cNvSpPr/>
            <p:nvPr/>
          </p:nvSpPr>
          <p:spPr bwMode="auto">
            <a:xfrm flipH="1">
              <a:off x="2027613" y="3390062"/>
              <a:ext cx="124656" cy="27908"/>
            </a:xfrm>
            <a:custGeom>
              <a:avLst/>
              <a:gdLst>
                <a:gd name="T0" fmla="*/ 57 w 57"/>
                <a:gd name="T1" fmla="*/ 12 h 13"/>
                <a:gd name="T2" fmla="*/ 57 w 57"/>
                <a:gd name="T3" fmla="*/ 12 h 13"/>
                <a:gd name="T4" fmla="*/ 56 w 57"/>
                <a:gd name="T5" fmla="*/ 10 h 13"/>
                <a:gd name="T6" fmla="*/ 2 w 57"/>
                <a:gd name="T7" fmla="*/ 0 h 13"/>
                <a:gd name="T8" fmla="*/ 0 w 57"/>
                <a:gd name="T9" fmla="*/ 1 h 13"/>
                <a:gd name="T10" fmla="*/ 1 w 57"/>
                <a:gd name="T11" fmla="*/ 3 h 13"/>
                <a:gd name="T12" fmla="*/ 56 w 57"/>
                <a:gd name="T13" fmla="*/ 13 h 13"/>
                <a:gd name="T14" fmla="*/ 57 w 57"/>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3">
                  <a:moveTo>
                    <a:pt x="57" y="12"/>
                  </a:moveTo>
                  <a:cubicBezTo>
                    <a:pt x="57" y="12"/>
                    <a:pt x="57" y="12"/>
                    <a:pt x="57" y="12"/>
                  </a:cubicBezTo>
                  <a:cubicBezTo>
                    <a:pt x="57" y="11"/>
                    <a:pt x="57" y="10"/>
                    <a:pt x="56" y="10"/>
                  </a:cubicBezTo>
                  <a:cubicBezTo>
                    <a:pt x="2" y="0"/>
                    <a:pt x="2" y="0"/>
                    <a:pt x="2" y="0"/>
                  </a:cubicBezTo>
                  <a:cubicBezTo>
                    <a:pt x="1" y="0"/>
                    <a:pt x="0" y="0"/>
                    <a:pt x="0" y="1"/>
                  </a:cubicBezTo>
                  <a:cubicBezTo>
                    <a:pt x="0" y="2"/>
                    <a:pt x="1" y="2"/>
                    <a:pt x="1" y="3"/>
                  </a:cubicBezTo>
                  <a:cubicBezTo>
                    <a:pt x="56" y="13"/>
                    <a:pt x="56" y="13"/>
                    <a:pt x="56" y="13"/>
                  </a:cubicBezTo>
                  <a:cubicBezTo>
                    <a:pt x="56" y="13"/>
                    <a:pt x="56" y="13"/>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7" name="ïṩḷiḑê"/>
            <p:cNvSpPr/>
            <p:nvPr/>
          </p:nvSpPr>
          <p:spPr bwMode="auto">
            <a:xfrm flipH="1">
              <a:off x="1758455" y="3630072"/>
              <a:ext cx="15505" cy="128997"/>
            </a:xfrm>
            <a:custGeom>
              <a:avLst/>
              <a:gdLst>
                <a:gd name="T0" fmla="*/ 3 w 7"/>
                <a:gd name="T1" fmla="*/ 58 h 59"/>
                <a:gd name="T2" fmla="*/ 2 w 7"/>
                <a:gd name="T3" fmla="*/ 58 h 59"/>
                <a:gd name="T4" fmla="*/ 1 w 7"/>
                <a:gd name="T5" fmla="*/ 57 h 59"/>
                <a:gd name="T6" fmla="*/ 5 w 7"/>
                <a:gd name="T7" fmla="*/ 1 h 59"/>
                <a:gd name="T8" fmla="*/ 6 w 7"/>
                <a:gd name="T9" fmla="*/ 0 h 59"/>
                <a:gd name="T10" fmla="*/ 7 w 7"/>
                <a:gd name="T11" fmla="*/ 1 h 59"/>
                <a:gd name="T12" fmla="*/ 3 w 7"/>
                <a:gd name="T13" fmla="*/ 57 h 59"/>
                <a:gd name="T14" fmla="*/ 3 w 7"/>
                <a:gd name="T15" fmla="*/ 58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9">
                  <a:moveTo>
                    <a:pt x="3" y="58"/>
                  </a:moveTo>
                  <a:cubicBezTo>
                    <a:pt x="2" y="58"/>
                    <a:pt x="2" y="59"/>
                    <a:pt x="2" y="58"/>
                  </a:cubicBezTo>
                  <a:cubicBezTo>
                    <a:pt x="1" y="58"/>
                    <a:pt x="0" y="58"/>
                    <a:pt x="1" y="57"/>
                  </a:cubicBezTo>
                  <a:cubicBezTo>
                    <a:pt x="3" y="39"/>
                    <a:pt x="5" y="20"/>
                    <a:pt x="5" y="1"/>
                  </a:cubicBezTo>
                  <a:cubicBezTo>
                    <a:pt x="5" y="1"/>
                    <a:pt x="5" y="0"/>
                    <a:pt x="6" y="0"/>
                  </a:cubicBezTo>
                  <a:cubicBezTo>
                    <a:pt x="7" y="0"/>
                    <a:pt x="7" y="1"/>
                    <a:pt x="7" y="1"/>
                  </a:cubicBezTo>
                  <a:cubicBezTo>
                    <a:pt x="7" y="20"/>
                    <a:pt x="6" y="39"/>
                    <a:pt x="3" y="57"/>
                  </a:cubicBezTo>
                  <a:cubicBezTo>
                    <a:pt x="3" y="58"/>
                    <a:pt x="3" y="58"/>
                    <a:pt x="3"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8" name="iṡḻîḍê"/>
            <p:cNvSpPr/>
            <p:nvPr/>
          </p:nvSpPr>
          <p:spPr bwMode="auto">
            <a:xfrm flipH="1">
              <a:off x="1839078" y="3481229"/>
              <a:ext cx="26668" cy="157526"/>
            </a:xfrm>
            <a:custGeom>
              <a:avLst/>
              <a:gdLst>
                <a:gd name="T0" fmla="*/ 3 w 12"/>
                <a:gd name="T1" fmla="*/ 72 h 72"/>
                <a:gd name="T2" fmla="*/ 2 w 12"/>
                <a:gd name="T3" fmla="*/ 72 h 72"/>
                <a:gd name="T4" fmla="*/ 1 w 12"/>
                <a:gd name="T5" fmla="*/ 71 h 72"/>
                <a:gd name="T6" fmla="*/ 10 w 12"/>
                <a:gd name="T7" fmla="*/ 1 h 72"/>
                <a:gd name="T8" fmla="*/ 11 w 12"/>
                <a:gd name="T9" fmla="*/ 0 h 72"/>
                <a:gd name="T10" fmla="*/ 12 w 12"/>
                <a:gd name="T11" fmla="*/ 1 h 72"/>
                <a:gd name="T12" fmla="*/ 3 w 12"/>
                <a:gd name="T13" fmla="*/ 71 h 72"/>
                <a:gd name="T14" fmla="*/ 3 w 1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2">
                  <a:moveTo>
                    <a:pt x="3" y="72"/>
                  </a:moveTo>
                  <a:cubicBezTo>
                    <a:pt x="2" y="72"/>
                    <a:pt x="2" y="72"/>
                    <a:pt x="2" y="72"/>
                  </a:cubicBezTo>
                  <a:cubicBezTo>
                    <a:pt x="1" y="72"/>
                    <a:pt x="0" y="72"/>
                    <a:pt x="1" y="71"/>
                  </a:cubicBezTo>
                  <a:cubicBezTo>
                    <a:pt x="10" y="1"/>
                    <a:pt x="10" y="1"/>
                    <a:pt x="10" y="1"/>
                  </a:cubicBezTo>
                  <a:cubicBezTo>
                    <a:pt x="10" y="0"/>
                    <a:pt x="10" y="0"/>
                    <a:pt x="11" y="0"/>
                  </a:cubicBezTo>
                  <a:cubicBezTo>
                    <a:pt x="12" y="0"/>
                    <a:pt x="12" y="0"/>
                    <a:pt x="12" y="1"/>
                  </a:cubicBezTo>
                  <a:cubicBezTo>
                    <a:pt x="3" y="71"/>
                    <a:pt x="3" y="71"/>
                    <a:pt x="3" y="71"/>
                  </a:cubicBezTo>
                  <a:cubicBezTo>
                    <a:pt x="3" y="72"/>
                    <a:pt x="3" y="72"/>
                    <a:pt x="3"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39" name="îṥlîḍè"/>
            <p:cNvSpPr/>
            <p:nvPr/>
          </p:nvSpPr>
          <p:spPr bwMode="auto">
            <a:xfrm flipH="1">
              <a:off x="1940168" y="3420451"/>
              <a:ext cx="14884" cy="96128"/>
            </a:xfrm>
            <a:custGeom>
              <a:avLst/>
              <a:gdLst>
                <a:gd name="T0" fmla="*/ 2 w 7"/>
                <a:gd name="T1" fmla="*/ 43 h 44"/>
                <a:gd name="T2" fmla="*/ 1 w 7"/>
                <a:gd name="T3" fmla="*/ 44 h 44"/>
                <a:gd name="T4" fmla="*/ 0 w 7"/>
                <a:gd name="T5" fmla="*/ 42 h 44"/>
                <a:gd name="T6" fmla="*/ 4 w 7"/>
                <a:gd name="T7" fmla="*/ 1 h 44"/>
                <a:gd name="T8" fmla="*/ 6 w 7"/>
                <a:gd name="T9" fmla="*/ 0 h 44"/>
                <a:gd name="T10" fmla="*/ 7 w 7"/>
                <a:gd name="T11" fmla="*/ 1 h 44"/>
                <a:gd name="T12" fmla="*/ 3 w 7"/>
                <a:gd name="T13" fmla="*/ 43 h 44"/>
                <a:gd name="T14" fmla="*/ 2 w 7"/>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4">
                  <a:moveTo>
                    <a:pt x="2" y="43"/>
                  </a:moveTo>
                  <a:cubicBezTo>
                    <a:pt x="2" y="44"/>
                    <a:pt x="1" y="44"/>
                    <a:pt x="1" y="44"/>
                  </a:cubicBezTo>
                  <a:cubicBezTo>
                    <a:pt x="0" y="44"/>
                    <a:pt x="0" y="43"/>
                    <a:pt x="0" y="42"/>
                  </a:cubicBezTo>
                  <a:cubicBezTo>
                    <a:pt x="4" y="1"/>
                    <a:pt x="4" y="1"/>
                    <a:pt x="4" y="1"/>
                  </a:cubicBezTo>
                  <a:cubicBezTo>
                    <a:pt x="4" y="0"/>
                    <a:pt x="5" y="0"/>
                    <a:pt x="6" y="0"/>
                  </a:cubicBezTo>
                  <a:cubicBezTo>
                    <a:pt x="6" y="0"/>
                    <a:pt x="7" y="1"/>
                    <a:pt x="7" y="1"/>
                  </a:cubicBezTo>
                  <a:cubicBezTo>
                    <a:pt x="3" y="43"/>
                    <a:pt x="3" y="43"/>
                    <a:pt x="3" y="43"/>
                  </a:cubicBezTo>
                  <a:cubicBezTo>
                    <a:pt x="2" y="43"/>
                    <a:pt x="2" y="43"/>
                    <a:pt x="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0" name="ïšliḋe"/>
            <p:cNvSpPr/>
            <p:nvPr/>
          </p:nvSpPr>
          <p:spPr bwMode="auto">
            <a:xfrm flipH="1">
              <a:off x="2023272" y="3287112"/>
              <a:ext cx="13024" cy="126517"/>
            </a:xfrm>
            <a:custGeom>
              <a:avLst/>
              <a:gdLst>
                <a:gd name="T0" fmla="*/ 2 w 6"/>
                <a:gd name="T1" fmla="*/ 57 h 58"/>
                <a:gd name="T2" fmla="*/ 1 w 6"/>
                <a:gd name="T3" fmla="*/ 58 h 58"/>
                <a:gd name="T4" fmla="*/ 0 w 6"/>
                <a:gd name="T5" fmla="*/ 56 h 58"/>
                <a:gd name="T6" fmla="*/ 4 w 6"/>
                <a:gd name="T7" fmla="*/ 1 h 58"/>
                <a:gd name="T8" fmla="*/ 5 w 6"/>
                <a:gd name="T9" fmla="*/ 0 h 58"/>
                <a:gd name="T10" fmla="*/ 6 w 6"/>
                <a:gd name="T11" fmla="*/ 2 h 58"/>
                <a:gd name="T12" fmla="*/ 3 w 6"/>
                <a:gd name="T13" fmla="*/ 57 h 58"/>
                <a:gd name="T14" fmla="*/ 2 w 6"/>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8">
                  <a:moveTo>
                    <a:pt x="2" y="57"/>
                  </a:moveTo>
                  <a:cubicBezTo>
                    <a:pt x="2" y="58"/>
                    <a:pt x="2" y="58"/>
                    <a:pt x="1" y="58"/>
                  </a:cubicBezTo>
                  <a:cubicBezTo>
                    <a:pt x="1" y="58"/>
                    <a:pt x="0" y="57"/>
                    <a:pt x="0" y="56"/>
                  </a:cubicBezTo>
                  <a:cubicBezTo>
                    <a:pt x="4" y="1"/>
                    <a:pt x="4" y="1"/>
                    <a:pt x="4" y="1"/>
                  </a:cubicBezTo>
                  <a:cubicBezTo>
                    <a:pt x="4" y="1"/>
                    <a:pt x="5" y="0"/>
                    <a:pt x="5" y="0"/>
                  </a:cubicBezTo>
                  <a:cubicBezTo>
                    <a:pt x="6" y="0"/>
                    <a:pt x="6" y="1"/>
                    <a:pt x="6" y="2"/>
                  </a:cubicBezTo>
                  <a:cubicBezTo>
                    <a:pt x="3" y="57"/>
                    <a:pt x="3" y="57"/>
                    <a:pt x="3" y="57"/>
                  </a:cubicBezTo>
                  <a:cubicBezTo>
                    <a:pt x="3" y="57"/>
                    <a:pt x="2" y="57"/>
                    <a:pt x="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1" name="î$1ídé"/>
            <p:cNvSpPr/>
            <p:nvPr/>
          </p:nvSpPr>
          <p:spPr bwMode="auto">
            <a:xfrm flipH="1">
              <a:off x="1723725" y="3531463"/>
              <a:ext cx="612118" cy="413040"/>
            </a:xfrm>
            <a:custGeom>
              <a:avLst/>
              <a:gdLst>
                <a:gd name="T0" fmla="*/ 144 w 280"/>
                <a:gd name="T1" fmla="*/ 160 h 189"/>
                <a:gd name="T2" fmla="*/ 225 w 280"/>
                <a:gd name="T3" fmla="*/ 175 h 189"/>
                <a:gd name="T4" fmla="*/ 255 w 280"/>
                <a:gd name="T5" fmla="*/ 152 h 189"/>
                <a:gd name="T6" fmla="*/ 280 w 280"/>
                <a:gd name="T7" fmla="*/ 137 h 189"/>
                <a:gd name="T8" fmla="*/ 269 w 280"/>
                <a:gd name="T9" fmla="*/ 109 h 189"/>
                <a:gd name="T10" fmla="*/ 261 w 280"/>
                <a:gd name="T11" fmla="*/ 73 h 189"/>
                <a:gd name="T12" fmla="*/ 188 w 280"/>
                <a:gd name="T13" fmla="*/ 34 h 189"/>
                <a:gd name="T14" fmla="*/ 128 w 280"/>
                <a:gd name="T15" fmla="*/ 47 h 189"/>
                <a:gd name="T16" fmla="*/ 71 w 280"/>
                <a:gd name="T17" fmla="*/ 6 h 189"/>
                <a:gd name="T18" fmla="*/ 31 w 280"/>
                <a:gd name="T19" fmla="*/ 8 h 189"/>
                <a:gd name="T20" fmla="*/ 8 w 280"/>
                <a:gd name="T21" fmla="*/ 40 h 189"/>
                <a:gd name="T22" fmla="*/ 5 w 280"/>
                <a:gd name="T23" fmla="*/ 83 h 189"/>
                <a:gd name="T24" fmla="*/ 35 w 280"/>
                <a:gd name="T25" fmla="*/ 109 h 189"/>
                <a:gd name="T26" fmla="*/ 105 w 280"/>
                <a:gd name="T27" fmla="*/ 113 h 189"/>
                <a:gd name="T28" fmla="*/ 144 w 280"/>
                <a:gd name="T29" fmla="*/ 16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189">
                  <a:moveTo>
                    <a:pt x="144" y="160"/>
                  </a:moveTo>
                  <a:cubicBezTo>
                    <a:pt x="164" y="183"/>
                    <a:pt x="199" y="189"/>
                    <a:pt x="225" y="175"/>
                  </a:cubicBezTo>
                  <a:cubicBezTo>
                    <a:pt x="236" y="169"/>
                    <a:pt x="245" y="160"/>
                    <a:pt x="255" y="152"/>
                  </a:cubicBezTo>
                  <a:cubicBezTo>
                    <a:pt x="262" y="145"/>
                    <a:pt x="271" y="139"/>
                    <a:pt x="280" y="137"/>
                  </a:cubicBezTo>
                  <a:cubicBezTo>
                    <a:pt x="274" y="129"/>
                    <a:pt x="271" y="119"/>
                    <a:pt x="269" y="109"/>
                  </a:cubicBezTo>
                  <a:cubicBezTo>
                    <a:pt x="267" y="97"/>
                    <a:pt x="265" y="84"/>
                    <a:pt x="261" y="73"/>
                  </a:cubicBezTo>
                  <a:cubicBezTo>
                    <a:pt x="249" y="46"/>
                    <a:pt x="217" y="28"/>
                    <a:pt x="188" y="34"/>
                  </a:cubicBezTo>
                  <a:cubicBezTo>
                    <a:pt x="168" y="38"/>
                    <a:pt x="148" y="51"/>
                    <a:pt x="128" y="47"/>
                  </a:cubicBezTo>
                  <a:cubicBezTo>
                    <a:pt x="105" y="42"/>
                    <a:pt x="93" y="16"/>
                    <a:pt x="71" y="6"/>
                  </a:cubicBezTo>
                  <a:cubicBezTo>
                    <a:pt x="58" y="0"/>
                    <a:pt x="43" y="1"/>
                    <a:pt x="31" y="8"/>
                  </a:cubicBezTo>
                  <a:cubicBezTo>
                    <a:pt x="19" y="15"/>
                    <a:pt x="8" y="40"/>
                    <a:pt x="8" y="40"/>
                  </a:cubicBezTo>
                  <a:cubicBezTo>
                    <a:pt x="8" y="40"/>
                    <a:pt x="0" y="71"/>
                    <a:pt x="5" y="83"/>
                  </a:cubicBezTo>
                  <a:cubicBezTo>
                    <a:pt x="10" y="96"/>
                    <a:pt x="22" y="106"/>
                    <a:pt x="35" y="109"/>
                  </a:cubicBezTo>
                  <a:cubicBezTo>
                    <a:pt x="58" y="115"/>
                    <a:pt x="84" y="102"/>
                    <a:pt x="105" y="113"/>
                  </a:cubicBezTo>
                  <a:cubicBezTo>
                    <a:pt x="124" y="122"/>
                    <a:pt x="131" y="144"/>
                    <a:pt x="144" y="160"/>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2" name="ïş1îďé"/>
            <p:cNvSpPr/>
            <p:nvPr/>
          </p:nvSpPr>
          <p:spPr bwMode="auto">
            <a:xfrm flipH="1">
              <a:off x="1723725" y="3640615"/>
              <a:ext cx="524672" cy="194737"/>
            </a:xfrm>
            <a:custGeom>
              <a:avLst/>
              <a:gdLst>
                <a:gd name="T0" fmla="*/ 240 w 240"/>
                <a:gd name="T1" fmla="*/ 88 h 89"/>
                <a:gd name="T2" fmla="*/ 239 w 240"/>
                <a:gd name="T3" fmla="*/ 86 h 89"/>
                <a:gd name="T4" fmla="*/ 1 w 240"/>
                <a:gd name="T5" fmla="*/ 0 h 89"/>
                <a:gd name="T6" fmla="*/ 0 w 240"/>
                <a:gd name="T7" fmla="*/ 1 h 89"/>
                <a:gd name="T8" fmla="*/ 0 w 240"/>
                <a:gd name="T9" fmla="*/ 2 h 89"/>
                <a:gd name="T10" fmla="*/ 238 w 240"/>
                <a:gd name="T11" fmla="*/ 88 h 89"/>
                <a:gd name="T12" fmla="*/ 240 w 240"/>
                <a:gd name="T13" fmla="*/ 88 h 89"/>
                <a:gd name="T14" fmla="*/ 240 w 240"/>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89">
                  <a:moveTo>
                    <a:pt x="240" y="88"/>
                  </a:moveTo>
                  <a:cubicBezTo>
                    <a:pt x="240" y="87"/>
                    <a:pt x="240" y="86"/>
                    <a:pt x="239" y="86"/>
                  </a:cubicBezTo>
                  <a:cubicBezTo>
                    <a:pt x="1" y="0"/>
                    <a:pt x="1" y="0"/>
                    <a:pt x="1" y="0"/>
                  </a:cubicBezTo>
                  <a:cubicBezTo>
                    <a:pt x="1" y="0"/>
                    <a:pt x="0" y="0"/>
                    <a:pt x="0" y="1"/>
                  </a:cubicBezTo>
                  <a:cubicBezTo>
                    <a:pt x="0" y="1"/>
                    <a:pt x="0" y="2"/>
                    <a:pt x="0" y="2"/>
                  </a:cubicBezTo>
                  <a:cubicBezTo>
                    <a:pt x="238" y="88"/>
                    <a:pt x="238" y="88"/>
                    <a:pt x="238" y="88"/>
                  </a:cubicBezTo>
                  <a:cubicBezTo>
                    <a:pt x="239" y="89"/>
                    <a:pt x="239" y="88"/>
                    <a:pt x="240" y="88"/>
                  </a:cubicBezTo>
                  <a:cubicBezTo>
                    <a:pt x="240" y="88"/>
                    <a:pt x="240" y="88"/>
                    <a:pt x="240" y="88"/>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3" name="îŝḻiḋe"/>
            <p:cNvSpPr/>
            <p:nvPr/>
          </p:nvSpPr>
          <p:spPr bwMode="auto">
            <a:xfrm flipH="1">
              <a:off x="1771479" y="3811165"/>
              <a:ext cx="104811" cy="57057"/>
            </a:xfrm>
            <a:custGeom>
              <a:avLst/>
              <a:gdLst>
                <a:gd name="T0" fmla="*/ 48 w 48"/>
                <a:gd name="T1" fmla="*/ 1 h 26"/>
                <a:gd name="T2" fmla="*/ 48 w 48"/>
                <a:gd name="T3" fmla="*/ 1 h 26"/>
                <a:gd name="T4" fmla="*/ 47 w 48"/>
                <a:gd name="T5" fmla="*/ 0 h 26"/>
                <a:gd name="T6" fmla="*/ 1 w 48"/>
                <a:gd name="T7" fmla="*/ 24 h 26"/>
                <a:gd name="T8" fmla="*/ 0 w 48"/>
                <a:gd name="T9" fmla="*/ 25 h 26"/>
                <a:gd name="T10" fmla="*/ 2 w 48"/>
                <a:gd name="T11" fmla="*/ 26 h 26"/>
                <a:gd name="T12" fmla="*/ 47 w 48"/>
                <a:gd name="T13" fmla="*/ 2 h 26"/>
                <a:gd name="T14" fmla="*/ 48 w 48"/>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6">
                  <a:moveTo>
                    <a:pt x="48" y="1"/>
                  </a:moveTo>
                  <a:cubicBezTo>
                    <a:pt x="48" y="1"/>
                    <a:pt x="48" y="1"/>
                    <a:pt x="48" y="1"/>
                  </a:cubicBezTo>
                  <a:cubicBezTo>
                    <a:pt x="48" y="0"/>
                    <a:pt x="47" y="0"/>
                    <a:pt x="47" y="0"/>
                  </a:cubicBezTo>
                  <a:cubicBezTo>
                    <a:pt x="32" y="9"/>
                    <a:pt x="17" y="17"/>
                    <a:pt x="1" y="24"/>
                  </a:cubicBezTo>
                  <a:cubicBezTo>
                    <a:pt x="1" y="24"/>
                    <a:pt x="0" y="25"/>
                    <a:pt x="0" y="25"/>
                  </a:cubicBezTo>
                  <a:cubicBezTo>
                    <a:pt x="1" y="26"/>
                    <a:pt x="1" y="26"/>
                    <a:pt x="2" y="26"/>
                  </a:cubicBezTo>
                  <a:cubicBezTo>
                    <a:pt x="17" y="20"/>
                    <a:pt x="33" y="12"/>
                    <a:pt x="47" y="2"/>
                  </a:cubicBezTo>
                  <a:cubicBezTo>
                    <a:pt x="48" y="2"/>
                    <a:pt x="48" y="2"/>
                    <a:pt x="48"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4" name="iṣḻíḑe"/>
            <p:cNvSpPr/>
            <p:nvPr/>
          </p:nvSpPr>
          <p:spPr bwMode="auto">
            <a:xfrm flipH="1">
              <a:off x="1845901" y="3782637"/>
              <a:ext cx="144502" cy="74422"/>
            </a:xfrm>
            <a:custGeom>
              <a:avLst/>
              <a:gdLst>
                <a:gd name="T0" fmla="*/ 66 w 66"/>
                <a:gd name="T1" fmla="*/ 2 h 34"/>
                <a:gd name="T2" fmla="*/ 66 w 66"/>
                <a:gd name="T3" fmla="*/ 1 h 34"/>
                <a:gd name="T4" fmla="*/ 64 w 66"/>
                <a:gd name="T5" fmla="*/ 1 h 34"/>
                <a:gd name="T6" fmla="*/ 1 w 66"/>
                <a:gd name="T7" fmla="*/ 32 h 34"/>
                <a:gd name="T8" fmla="*/ 0 w 66"/>
                <a:gd name="T9" fmla="*/ 34 h 34"/>
                <a:gd name="T10" fmla="*/ 2 w 66"/>
                <a:gd name="T11" fmla="*/ 34 h 34"/>
                <a:gd name="T12" fmla="*/ 65 w 66"/>
                <a:gd name="T13" fmla="*/ 3 h 34"/>
                <a:gd name="T14" fmla="*/ 66 w 66"/>
                <a:gd name="T15" fmla="*/ 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4">
                  <a:moveTo>
                    <a:pt x="66" y="2"/>
                  </a:moveTo>
                  <a:cubicBezTo>
                    <a:pt x="66" y="2"/>
                    <a:pt x="66" y="2"/>
                    <a:pt x="66" y="1"/>
                  </a:cubicBezTo>
                  <a:cubicBezTo>
                    <a:pt x="66" y="1"/>
                    <a:pt x="65" y="0"/>
                    <a:pt x="64" y="1"/>
                  </a:cubicBezTo>
                  <a:cubicBezTo>
                    <a:pt x="1" y="32"/>
                    <a:pt x="1" y="32"/>
                    <a:pt x="1" y="32"/>
                  </a:cubicBezTo>
                  <a:cubicBezTo>
                    <a:pt x="0" y="32"/>
                    <a:pt x="0" y="33"/>
                    <a:pt x="0" y="34"/>
                  </a:cubicBezTo>
                  <a:cubicBezTo>
                    <a:pt x="0" y="34"/>
                    <a:pt x="1" y="34"/>
                    <a:pt x="2" y="34"/>
                  </a:cubicBezTo>
                  <a:cubicBezTo>
                    <a:pt x="65" y="3"/>
                    <a:pt x="65" y="3"/>
                    <a:pt x="65" y="3"/>
                  </a:cubicBezTo>
                  <a:cubicBezTo>
                    <a:pt x="66" y="3"/>
                    <a:pt x="66" y="3"/>
                    <a:pt x="66" y="2"/>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5" name="iṥ1îḑè"/>
            <p:cNvSpPr/>
            <p:nvPr/>
          </p:nvSpPr>
          <p:spPr bwMode="auto">
            <a:xfrm flipH="1">
              <a:off x="1987922" y="3732402"/>
              <a:ext cx="87446" cy="41552"/>
            </a:xfrm>
            <a:custGeom>
              <a:avLst/>
              <a:gdLst>
                <a:gd name="T0" fmla="*/ 40 w 40"/>
                <a:gd name="T1" fmla="*/ 1 h 19"/>
                <a:gd name="T2" fmla="*/ 40 w 40"/>
                <a:gd name="T3" fmla="*/ 0 h 19"/>
                <a:gd name="T4" fmla="*/ 39 w 40"/>
                <a:gd name="T5" fmla="*/ 0 h 19"/>
                <a:gd name="T6" fmla="*/ 1 w 40"/>
                <a:gd name="T7" fmla="*/ 17 h 19"/>
                <a:gd name="T8" fmla="*/ 0 w 40"/>
                <a:gd name="T9" fmla="*/ 19 h 19"/>
                <a:gd name="T10" fmla="*/ 2 w 40"/>
                <a:gd name="T11" fmla="*/ 19 h 19"/>
                <a:gd name="T12" fmla="*/ 40 w 40"/>
                <a:gd name="T13" fmla="*/ 2 h 19"/>
                <a:gd name="T14" fmla="*/ 40 w 40"/>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9">
                  <a:moveTo>
                    <a:pt x="40" y="1"/>
                  </a:moveTo>
                  <a:cubicBezTo>
                    <a:pt x="40" y="1"/>
                    <a:pt x="40" y="1"/>
                    <a:pt x="40" y="0"/>
                  </a:cubicBezTo>
                  <a:cubicBezTo>
                    <a:pt x="40" y="0"/>
                    <a:pt x="39" y="0"/>
                    <a:pt x="39" y="0"/>
                  </a:cubicBezTo>
                  <a:cubicBezTo>
                    <a:pt x="1" y="17"/>
                    <a:pt x="1" y="17"/>
                    <a:pt x="1" y="17"/>
                  </a:cubicBezTo>
                  <a:cubicBezTo>
                    <a:pt x="0" y="17"/>
                    <a:pt x="0" y="18"/>
                    <a:pt x="0" y="19"/>
                  </a:cubicBezTo>
                  <a:cubicBezTo>
                    <a:pt x="1" y="19"/>
                    <a:pt x="1" y="19"/>
                    <a:pt x="2" y="19"/>
                  </a:cubicBezTo>
                  <a:cubicBezTo>
                    <a:pt x="40" y="2"/>
                    <a:pt x="40" y="2"/>
                    <a:pt x="40" y="2"/>
                  </a:cubicBezTo>
                  <a:cubicBezTo>
                    <a:pt x="40" y="2"/>
                    <a:pt x="40" y="2"/>
                    <a:pt x="40"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6" name="îšlíḑè"/>
            <p:cNvSpPr/>
            <p:nvPr/>
          </p:nvSpPr>
          <p:spPr bwMode="auto">
            <a:xfrm flipH="1">
              <a:off x="2110718" y="3688989"/>
              <a:ext cx="115354" cy="50235"/>
            </a:xfrm>
            <a:custGeom>
              <a:avLst/>
              <a:gdLst>
                <a:gd name="T0" fmla="*/ 53 w 53"/>
                <a:gd name="T1" fmla="*/ 1 h 23"/>
                <a:gd name="T2" fmla="*/ 53 w 53"/>
                <a:gd name="T3" fmla="*/ 0 h 23"/>
                <a:gd name="T4" fmla="*/ 51 w 53"/>
                <a:gd name="T5" fmla="*/ 0 h 23"/>
                <a:gd name="T6" fmla="*/ 0 w 53"/>
                <a:gd name="T7" fmla="*/ 21 h 23"/>
                <a:gd name="T8" fmla="*/ 0 w 53"/>
                <a:gd name="T9" fmla="*/ 23 h 23"/>
                <a:gd name="T10" fmla="*/ 1 w 53"/>
                <a:gd name="T11" fmla="*/ 23 h 23"/>
                <a:gd name="T12" fmla="*/ 52 w 53"/>
                <a:gd name="T13" fmla="*/ 2 h 23"/>
                <a:gd name="T14" fmla="*/ 53 w 53"/>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53" y="1"/>
                  </a:moveTo>
                  <a:cubicBezTo>
                    <a:pt x="53" y="1"/>
                    <a:pt x="53" y="1"/>
                    <a:pt x="53" y="0"/>
                  </a:cubicBezTo>
                  <a:cubicBezTo>
                    <a:pt x="53" y="0"/>
                    <a:pt x="52" y="0"/>
                    <a:pt x="51" y="0"/>
                  </a:cubicBezTo>
                  <a:cubicBezTo>
                    <a:pt x="0" y="21"/>
                    <a:pt x="0" y="21"/>
                    <a:pt x="0" y="21"/>
                  </a:cubicBezTo>
                  <a:cubicBezTo>
                    <a:pt x="0" y="21"/>
                    <a:pt x="0" y="22"/>
                    <a:pt x="0" y="23"/>
                  </a:cubicBezTo>
                  <a:cubicBezTo>
                    <a:pt x="0" y="23"/>
                    <a:pt x="1" y="23"/>
                    <a:pt x="1" y="23"/>
                  </a:cubicBezTo>
                  <a:cubicBezTo>
                    <a:pt x="52" y="2"/>
                    <a:pt x="52" y="2"/>
                    <a:pt x="52" y="2"/>
                  </a:cubicBezTo>
                  <a:cubicBezTo>
                    <a:pt x="53" y="2"/>
                    <a:pt x="53" y="2"/>
                    <a:pt x="53"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7" name="îŝlíḓè"/>
            <p:cNvSpPr/>
            <p:nvPr/>
          </p:nvSpPr>
          <p:spPr bwMode="auto">
            <a:xfrm flipH="1">
              <a:off x="1771479" y="3706354"/>
              <a:ext cx="50235" cy="109152"/>
            </a:xfrm>
            <a:custGeom>
              <a:avLst/>
              <a:gdLst>
                <a:gd name="T0" fmla="*/ 23 w 23"/>
                <a:gd name="T1" fmla="*/ 49 h 50"/>
                <a:gd name="T2" fmla="*/ 23 w 23"/>
                <a:gd name="T3" fmla="*/ 49 h 50"/>
                <a:gd name="T4" fmla="*/ 21 w 23"/>
                <a:gd name="T5" fmla="*/ 49 h 50"/>
                <a:gd name="T6" fmla="*/ 1 w 23"/>
                <a:gd name="T7" fmla="*/ 2 h 50"/>
                <a:gd name="T8" fmla="*/ 1 w 23"/>
                <a:gd name="T9" fmla="*/ 0 h 50"/>
                <a:gd name="T10" fmla="*/ 2 w 23"/>
                <a:gd name="T11" fmla="*/ 1 h 50"/>
                <a:gd name="T12" fmla="*/ 23 w 23"/>
                <a:gd name="T13" fmla="*/ 48 h 50"/>
                <a:gd name="T14" fmla="*/ 23 w 23"/>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0">
                  <a:moveTo>
                    <a:pt x="23" y="49"/>
                  </a:moveTo>
                  <a:cubicBezTo>
                    <a:pt x="23" y="49"/>
                    <a:pt x="23" y="49"/>
                    <a:pt x="23" y="49"/>
                  </a:cubicBezTo>
                  <a:cubicBezTo>
                    <a:pt x="22" y="50"/>
                    <a:pt x="22" y="49"/>
                    <a:pt x="21" y="49"/>
                  </a:cubicBezTo>
                  <a:cubicBezTo>
                    <a:pt x="16" y="33"/>
                    <a:pt x="9" y="17"/>
                    <a:pt x="1" y="2"/>
                  </a:cubicBezTo>
                  <a:cubicBezTo>
                    <a:pt x="0" y="2"/>
                    <a:pt x="0" y="1"/>
                    <a:pt x="1" y="0"/>
                  </a:cubicBezTo>
                  <a:cubicBezTo>
                    <a:pt x="1" y="0"/>
                    <a:pt x="2" y="0"/>
                    <a:pt x="2" y="1"/>
                  </a:cubicBezTo>
                  <a:cubicBezTo>
                    <a:pt x="11" y="15"/>
                    <a:pt x="18" y="31"/>
                    <a:pt x="23" y="48"/>
                  </a:cubicBezTo>
                  <a:cubicBezTo>
                    <a:pt x="23" y="48"/>
                    <a:pt x="23" y="48"/>
                    <a:pt x="23" y="4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8" name="ïşļîdé"/>
            <p:cNvSpPr/>
            <p:nvPr/>
          </p:nvSpPr>
          <p:spPr bwMode="auto">
            <a:xfrm flipH="1">
              <a:off x="1848381" y="3643096"/>
              <a:ext cx="71941" cy="146363"/>
            </a:xfrm>
            <a:custGeom>
              <a:avLst/>
              <a:gdLst>
                <a:gd name="T0" fmla="*/ 33 w 33"/>
                <a:gd name="T1" fmla="*/ 66 h 67"/>
                <a:gd name="T2" fmla="*/ 32 w 33"/>
                <a:gd name="T3" fmla="*/ 66 h 67"/>
                <a:gd name="T4" fmla="*/ 31 w 33"/>
                <a:gd name="T5" fmla="*/ 66 h 67"/>
                <a:gd name="T6" fmla="*/ 0 w 33"/>
                <a:gd name="T7" fmla="*/ 2 h 67"/>
                <a:gd name="T8" fmla="*/ 1 w 33"/>
                <a:gd name="T9" fmla="*/ 0 h 67"/>
                <a:gd name="T10" fmla="*/ 2 w 33"/>
                <a:gd name="T11" fmla="*/ 1 h 67"/>
                <a:gd name="T12" fmla="*/ 33 w 33"/>
                <a:gd name="T13" fmla="*/ 65 h 67"/>
                <a:gd name="T14" fmla="*/ 33 w 33"/>
                <a:gd name="T15" fmla="*/ 66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7">
                  <a:moveTo>
                    <a:pt x="33" y="66"/>
                  </a:moveTo>
                  <a:cubicBezTo>
                    <a:pt x="33" y="66"/>
                    <a:pt x="33" y="66"/>
                    <a:pt x="32" y="66"/>
                  </a:cubicBezTo>
                  <a:cubicBezTo>
                    <a:pt x="32" y="67"/>
                    <a:pt x="31" y="67"/>
                    <a:pt x="31" y="66"/>
                  </a:cubicBezTo>
                  <a:cubicBezTo>
                    <a:pt x="0" y="2"/>
                    <a:pt x="0" y="2"/>
                    <a:pt x="0" y="2"/>
                  </a:cubicBezTo>
                  <a:cubicBezTo>
                    <a:pt x="0" y="1"/>
                    <a:pt x="0" y="1"/>
                    <a:pt x="1" y="0"/>
                  </a:cubicBezTo>
                  <a:cubicBezTo>
                    <a:pt x="1" y="0"/>
                    <a:pt x="2" y="0"/>
                    <a:pt x="2" y="1"/>
                  </a:cubicBezTo>
                  <a:cubicBezTo>
                    <a:pt x="33" y="65"/>
                    <a:pt x="33" y="65"/>
                    <a:pt x="33" y="65"/>
                  </a:cubicBezTo>
                  <a:cubicBezTo>
                    <a:pt x="33" y="65"/>
                    <a:pt x="33" y="65"/>
                    <a:pt x="33" y="66"/>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49" name="íšļidé"/>
            <p:cNvSpPr/>
            <p:nvPr/>
          </p:nvSpPr>
          <p:spPr bwMode="auto">
            <a:xfrm flipH="1">
              <a:off x="1992263" y="3647437"/>
              <a:ext cx="45893" cy="87446"/>
            </a:xfrm>
            <a:custGeom>
              <a:avLst/>
              <a:gdLst>
                <a:gd name="T0" fmla="*/ 21 w 21"/>
                <a:gd name="T1" fmla="*/ 39 h 40"/>
                <a:gd name="T2" fmla="*/ 21 w 21"/>
                <a:gd name="T3" fmla="*/ 39 h 40"/>
                <a:gd name="T4" fmla="*/ 19 w 21"/>
                <a:gd name="T5" fmla="*/ 39 h 40"/>
                <a:gd name="T6" fmla="*/ 0 w 21"/>
                <a:gd name="T7" fmla="*/ 2 h 40"/>
                <a:gd name="T8" fmla="*/ 1 w 21"/>
                <a:gd name="T9" fmla="*/ 1 h 40"/>
                <a:gd name="T10" fmla="*/ 2 w 21"/>
                <a:gd name="T11" fmla="*/ 1 h 40"/>
                <a:gd name="T12" fmla="*/ 21 w 21"/>
                <a:gd name="T13" fmla="*/ 38 h 40"/>
                <a:gd name="T14" fmla="*/ 21 w 21"/>
                <a:gd name="T15" fmla="*/ 3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39"/>
                  </a:moveTo>
                  <a:cubicBezTo>
                    <a:pt x="21" y="39"/>
                    <a:pt x="21" y="39"/>
                    <a:pt x="21" y="39"/>
                  </a:cubicBezTo>
                  <a:cubicBezTo>
                    <a:pt x="20" y="40"/>
                    <a:pt x="19" y="40"/>
                    <a:pt x="19" y="39"/>
                  </a:cubicBezTo>
                  <a:cubicBezTo>
                    <a:pt x="0" y="2"/>
                    <a:pt x="0" y="2"/>
                    <a:pt x="0" y="2"/>
                  </a:cubicBezTo>
                  <a:cubicBezTo>
                    <a:pt x="0" y="2"/>
                    <a:pt x="0" y="1"/>
                    <a:pt x="1" y="1"/>
                  </a:cubicBezTo>
                  <a:cubicBezTo>
                    <a:pt x="1" y="0"/>
                    <a:pt x="2" y="0"/>
                    <a:pt x="2" y="1"/>
                  </a:cubicBezTo>
                  <a:cubicBezTo>
                    <a:pt x="21" y="38"/>
                    <a:pt x="21" y="38"/>
                    <a:pt x="21" y="38"/>
                  </a:cubicBezTo>
                  <a:cubicBezTo>
                    <a:pt x="21" y="38"/>
                    <a:pt x="21" y="38"/>
                    <a:pt x="21" y="3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0" name="í$ļiḋè"/>
            <p:cNvSpPr/>
            <p:nvPr/>
          </p:nvSpPr>
          <p:spPr bwMode="auto">
            <a:xfrm flipH="1">
              <a:off x="2115059" y="3581698"/>
              <a:ext cx="65119" cy="111632"/>
            </a:xfrm>
            <a:custGeom>
              <a:avLst/>
              <a:gdLst>
                <a:gd name="T0" fmla="*/ 30 w 30"/>
                <a:gd name="T1" fmla="*/ 50 h 51"/>
                <a:gd name="T2" fmla="*/ 29 w 30"/>
                <a:gd name="T3" fmla="*/ 50 h 51"/>
                <a:gd name="T4" fmla="*/ 28 w 30"/>
                <a:gd name="T5" fmla="*/ 50 h 51"/>
                <a:gd name="T6" fmla="*/ 1 w 30"/>
                <a:gd name="T7" fmla="*/ 2 h 51"/>
                <a:gd name="T8" fmla="*/ 1 w 30"/>
                <a:gd name="T9" fmla="*/ 0 h 51"/>
                <a:gd name="T10" fmla="*/ 3 w 30"/>
                <a:gd name="T11" fmla="*/ 0 h 51"/>
                <a:gd name="T12" fmla="*/ 30 w 30"/>
                <a:gd name="T13" fmla="*/ 49 h 51"/>
                <a:gd name="T14" fmla="*/ 30 w 3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1">
                  <a:moveTo>
                    <a:pt x="30" y="50"/>
                  </a:moveTo>
                  <a:cubicBezTo>
                    <a:pt x="30" y="50"/>
                    <a:pt x="30" y="50"/>
                    <a:pt x="29" y="50"/>
                  </a:cubicBezTo>
                  <a:cubicBezTo>
                    <a:pt x="29" y="51"/>
                    <a:pt x="28" y="50"/>
                    <a:pt x="28" y="50"/>
                  </a:cubicBezTo>
                  <a:cubicBezTo>
                    <a:pt x="1" y="2"/>
                    <a:pt x="1" y="2"/>
                    <a:pt x="1" y="2"/>
                  </a:cubicBezTo>
                  <a:cubicBezTo>
                    <a:pt x="0" y="1"/>
                    <a:pt x="1" y="0"/>
                    <a:pt x="1" y="0"/>
                  </a:cubicBezTo>
                  <a:cubicBezTo>
                    <a:pt x="2" y="0"/>
                    <a:pt x="3" y="0"/>
                    <a:pt x="3" y="0"/>
                  </a:cubicBezTo>
                  <a:cubicBezTo>
                    <a:pt x="30" y="49"/>
                    <a:pt x="30" y="49"/>
                    <a:pt x="30" y="49"/>
                  </a:cubicBezTo>
                  <a:cubicBezTo>
                    <a:pt x="30" y="49"/>
                    <a:pt x="30" y="49"/>
                    <a:pt x="30" y="50"/>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1" name="îṩľïde"/>
            <p:cNvSpPr/>
            <p:nvPr/>
          </p:nvSpPr>
          <p:spPr bwMode="auto">
            <a:xfrm flipH="1">
              <a:off x="595617" y="2198076"/>
              <a:ext cx="1003452" cy="1730923"/>
            </a:xfrm>
            <a:custGeom>
              <a:avLst/>
              <a:gdLst>
                <a:gd name="T0" fmla="*/ 85 w 459"/>
                <a:gd name="T1" fmla="*/ 258 h 793"/>
                <a:gd name="T2" fmla="*/ 21 w 459"/>
                <a:gd name="T3" fmla="*/ 246 h 793"/>
                <a:gd name="T4" fmla="*/ 2 w 459"/>
                <a:gd name="T5" fmla="*/ 220 h 793"/>
                <a:gd name="T6" fmla="*/ 236 w 459"/>
                <a:gd name="T7" fmla="*/ 0 h 793"/>
                <a:gd name="T8" fmla="*/ 399 w 459"/>
                <a:gd name="T9" fmla="*/ 58 h 793"/>
                <a:gd name="T10" fmla="*/ 459 w 459"/>
                <a:gd name="T11" fmla="*/ 215 h 793"/>
                <a:gd name="T12" fmla="*/ 438 w 459"/>
                <a:gd name="T13" fmla="*/ 313 h 793"/>
                <a:gd name="T14" fmla="*/ 342 w 459"/>
                <a:gd name="T15" fmla="*/ 424 h 793"/>
                <a:gd name="T16" fmla="*/ 279 w 459"/>
                <a:gd name="T17" fmla="*/ 490 h 793"/>
                <a:gd name="T18" fmla="*/ 268 w 459"/>
                <a:gd name="T19" fmla="*/ 554 h 793"/>
                <a:gd name="T20" fmla="*/ 268 w 459"/>
                <a:gd name="T21" fmla="*/ 561 h 793"/>
                <a:gd name="T22" fmla="*/ 244 w 459"/>
                <a:gd name="T23" fmla="*/ 585 h 793"/>
                <a:gd name="T24" fmla="*/ 184 w 459"/>
                <a:gd name="T25" fmla="*/ 585 h 793"/>
                <a:gd name="T26" fmla="*/ 161 w 459"/>
                <a:gd name="T27" fmla="*/ 561 h 793"/>
                <a:gd name="T28" fmla="*/ 161 w 459"/>
                <a:gd name="T29" fmla="*/ 561 h 793"/>
                <a:gd name="T30" fmla="*/ 174 w 459"/>
                <a:gd name="T31" fmla="*/ 444 h 793"/>
                <a:gd name="T32" fmla="*/ 239 w 459"/>
                <a:gd name="T33" fmla="*/ 367 h 793"/>
                <a:gd name="T34" fmla="*/ 309 w 459"/>
                <a:gd name="T35" fmla="*/ 292 h 793"/>
                <a:gd name="T36" fmla="*/ 329 w 459"/>
                <a:gd name="T37" fmla="*/ 213 h 793"/>
                <a:gd name="T38" fmla="*/ 302 w 459"/>
                <a:gd name="T39" fmla="*/ 130 h 793"/>
                <a:gd name="T40" fmla="*/ 228 w 459"/>
                <a:gd name="T41" fmla="*/ 102 h 793"/>
                <a:gd name="T42" fmla="*/ 112 w 459"/>
                <a:gd name="T43" fmla="*/ 238 h 793"/>
                <a:gd name="T44" fmla="*/ 85 w 459"/>
                <a:gd name="T45" fmla="*/ 258 h 793"/>
                <a:gd name="T46" fmla="*/ 174 w 459"/>
                <a:gd name="T47" fmla="*/ 652 h 793"/>
                <a:gd name="T48" fmla="*/ 254 w 459"/>
                <a:gd name="T49" fmla="*/ 652 h 793"/>
                <a:gd name="T50" fmla="*/ 278 w 459"/>
                <a:gd name="T51" fmla="*/ 676 h 793"/>
                <a:gd name="T52" fmla="*/ 278 w 459"/>
                <a:gd name="T53" fmla="*/ 769 h 793"/>
                <a:gd name="T54" fmla="*/ 254 w 459"/>
                <a:gd name="T55" fmla="*/ 793 h 793"/>
                <a:gd name="T56" fmla="*/ 174 w 459"/>
                <a:gd name="T57" fmla="*/ 793 h 793"/>
                <a:gd name="T58" fmla="*/ 151 w 459"/>
                <a:gd name="T59" fmla="*/ 769 h 793"/>
                <a:gd name="T60" fmla="*/ 151 w 459"/>
                <a:gd name="T61" fmla="*/ 676 h 793"/>
                <a:gd name="T62" fmla="*/ 174 w 459"/>
                <a:gd name="T63" fmla="*/ 65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9" h="793">
                  <a:moveTo>
                    <a:pt x="85" y="258"/>
                  </a:moveTo>
                  <a:cubicBezTo>
                    <a:pt x="21" y="246"/>
                    <a:pt x="21" y="246"/>
                    <a:pt x="21" y="246"/>
                  </a:cubicBezTo>
                  <a:cubicBezTo>
                    <a:pt x="8" y="243"/>
                    <a:pt x="0" y="232"/>
                    <a:pt x="2" y="220"/>
                  </a:cubicBezTo>
                  <a:cubicBezTo>
                    <a:pt x="21" y="73"/>
                    <a:pt x="99" y="0"/>
                    <a:pt x="236" y="0"/>
                  </a:cubicBezTo>
                  <a:cubicBezTo>
                    <a:pt x="304" y="0"/>
                    <a:pt x="359" y="19"/>
                    <a:pt x="399" y="58"/>
                  </a:cubicBezTo>
                  <a:cubicBezTo>
                    <a:pt x="439" y="97"/>
                    <a:pt x="459" y="149"/>
                    <a:pt x="459" y="215"/>
                  </a:cubicBezTo>
                  <a:cubicBezTo>
                    <a:pt x="459" y="247"/>
                    <a:pt x="452" y="280"/>
                    <a:pt x="438" y="313"/>
                  </a:cubicBezTo>
                  <a:cubicBezTo>
                    <a:pt x="424" y="345"/>
                    <a:pt x="392" y="382"/>
                    <a:pt x="342" y="424"/>
                  </a:cubicBezTo>
                  <a:cubicBezTo>
                    <a:pt x="307" y="452"/>
                    <a:pt x="286" y="474"/>
                    <a:pt x="279" y="490"/>
                  </a:cubicBezTo>
                  <a:cubicBezTo>
                    <a:pt x="271" y="506"/>
                    <a:pt x="268" y="528"/>
                    <a:pt x="268" y="554"/>
                  </a:cubicBezTo>
                  <a:cubicBezTo>
                    <a:pt x="268" y="561"/>
                    <a:pt x="268" y="561"/>
                    <a:pt x="268" y="561"/>
                  </a:cubicBezTo>
                  <a:cubicBezTo>
                    <a:pt x="268" y="574"/>
                    <a:pt x="257" y="585"/>
                    <a:pt x="244" y="585"/>
                  </a:cubicBezTo>
                  <a:cubicBezTo>
                    <a:pt x="184" y="585"/>
                    <a:pt x="184" y="585"/>
                    <a:pt x="184" y="585"/>
                  </a:cubicBezTo>
                  <a:cubicBezTo>
                    <a:pt x="171" y="585"/>
                    <a:pt x="161" y="574"/>
                    <a:pt x="161" y="561"/>
                  </a:cubicBezTo>
                  <a:cubicBezTo>
                    <a:pt x="161" y="561"/>
                    <a:pt x="161" y="561"/>
                    <a:pt x="161" y="561"/>
                  </a:cubicBezTo>
                  <a:cubicBezTo>
                    <a:pt x="161" y="505"/>
                    <a:pt x="165" y="466"/>
                    <a:pt x="174" y="444"/>
                  </a:cubicBezTo>
                  <a:cubicBezTo>
                    <a:pt x="183" y="422"/>
                    <a:pt x="204" y="396"/>
                    <a:pt x="239" y="367"/>
                  </a:cubicBezTo>
                  <a:cubicBezTo>
                    <a:pt x="273" y="337"/>
                    <a:pt x="296" y="312"/>
                    <a:pt x="309" y="292"/>
                  </a:cubicBezTo>
                  <a:cubicBezTo>
                    <a:pt x="322" y="271"/>
                    <a:pt x="329" y="244"/>
                    <a:pt x="329" y="213"/>
                  </a:cubicBezTo>
                  <a:cubicBezTo>
                    <a:pt x="329" y="176"/>
                    <a:pt x="320" y="148"/>
                    <a:pt x="302" y="130"/>
                  </a:cubicBezTo>
                  <a:cubicBezTo>
                    <a:pt x="284" y="111"/>
                    <a:pt x="259" y="102"/>
                    <a:pt x="228" y="102"/>
                  </a:cubicBezTo>
                  <a:cubicBezTo>
                    <a:pt x="161" y="102"/>
                    <a:pt x="123" y="147"/>
                    <a:pt x="112" y="238"/>
                  </a:cubicBezTo>
                  <a:cubicBezTo>
                    <a:pt x="111" y="251"/>
                    <a:pt x="98" y="261"/>
                    <a:pt x="85" y="258"/>
                  </a:cubicBezTo>
                  <a:close/>
                  <a:moveTo>
                    <a:pt x="174" y="652"/>
                  </a:moveTo>
                  <a:cubicBezTo>
                    <a:pt x="254" y="652"/>
                    <a:pt x="254" y="652"/>
                    <a:pt x="254" y="652"/>
                  </a:cubicBezTo>
                  <a:cubicBezTo>
                    <a:pt x="267" y="652"/>
                    <a:pt x="278" y="663"/>
                    <a:pt x="278" y="676"/>
                  </a:cubicBezTo>
                  <a:cubicBezTo>
                    <a:pt x="278" y="769"/>
                    <a:pt x="278" y="769"/>
                    <a:pt x="278" y="769"/>
                  </a:cubicBezTo>
                  <a:cubicBezTo>
                    <a:pt x="278" y="782"/>
                    <a:pt x="267" y="793"/>
                    <a:pt x="254" y="793"/>
                  </a:cubicBezTo>
                  <a:cubicBezTo>
                    <a:pt x="174" y="793"/>
                    <a:pt x="174" y="793"/>
                    <a:pt x="174" y="793"/>
                  </a:cubicBezTo>
                  <a:cubicBezTo>
                    <a:pt x="161" y="793"/>
                    <a:pt x="151" y="782"/>
                    <a:pt x="151" y="769"/>
                  </a:cubicBezTo>
                  <a:cubicBezTo>
                    <a:pt x="151" y="676"/>
                    <a:pt x="151" y="676"/>
                    <a:pt x="151" y="676"/>
                  </a:cubicBezTo>
                  <a:cubicBezTo>
                    <a:pt x="151" y="663"/>
                    <a:pt x="161" y="652"/>
                    <a:pt x="174" y="652"/>
                  </a:cubicBezTo>
                  <a:close/>
                </a:path>
              </a:pathLst>
            </a:cu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2" name="íS1íḍé"/>
            <p:cNvSpPr/>
            <p:nvPr/>
          </p:nvSpPr>
          <p:spPr bwMode="auto">
            <a:xfrm flipH="1">
              <a:off x="1089281" y="2813295"/>
              <a:ext cx="553201" cy="493663"/>
            </a:xfrm>
            <a:custGeom>
              <a:avLst/>
              <a:gdLst>
                <a:gd name="T0" fmla="*/ 247 w 253"/>
                <a:gd name="T1" fmla="*/ 189 h 226"/>
                <a:gd name="T2" fmla="*/ 206 w 253"/>
                <a:gd name="T3" fmla="*/ 223 h 226"/>
                <a:gd name="T4" fmla="*/ 166 w 253"/>
                <a:gd name="T5" fmla="*/ 215 h 226"/>
                <a:gd name="T6" fmla="*/ 154 w 253"/>
                <a:gd name="T7" fmla="*/ 188 h 226"/>
                <a:gd name="T8" fmla="*/ 113 w 253"/>
                <a:gd name="T9" fmla="*/ 179 h 226"/>
                <a:gd name="T10" fmla="*/ 102 w 253"/>
                <a:gd name="T11" fmla="*/ 176 h 226"/>
                <a:gd name="T12" fmla="*/ 102 w 253"/>
                <a:gd name="T13" fmla="*/ 145 h 226"/>
                <a:gd name="T14" fmla="*/ 121 w 253"/>
                <a:gd name="T15" fmla="*/ 110 h 226"/>
                <a:gd name="T16" fmla="*/ 89 w 253"/>
                <a:gd name="T17" fmla="*/ 81 h 226"/>
                <a:gd name="T18" fmla="*/ 50 w 253"/>
                <a:gd name="T19" fmla="*/ 27 h 226"/>
                <a:gd name="T20" fmla="*/ 33 w 253"/>
                <a:gd name="T21" fmla="*/ 89 h 226"/>
                <a:gd name="T22" fmla="*/ 65 w 253"/>
                <a:gd name="T23" fmla="*/ 150 h 226"/>
                <a:gd name="T24" fmla="*/ 64 w 253"/>
                <a:gd name="T25" fmla="*/ 168 h 226"/>
                <a:gd name="T26" fmla="*/ 32 w 253"/>
                <a:gd name="T27" fmla="*/ 152 h 226"/>
                <a:gd name="T28" fmla="*/ 13 w 253"/>
                <a:gd name="T29" fmla="*/ 107 h 226"/>
                <a:gd name="T30" fmla="*/ 17 w 253"/>
                <a:gd name="T31" fmla="*/ 79 h 226"/>
                <a:gd name="T32" fmla="*/ 12 w 253"/>
                <a:gd name="T33" fmla="*/ 52 h 226"/>
                <a:gd name="T34" fmla="*/ 4 w 253"/>
                <a:gd name="T35" fmla="*/ 42 h 226"/>
                <a:gd name="T36" fmla="*/ 1 w 253"/>
                <a:gd name="T37" fmla="*/ 29 h 226"/>
                <a:gd name="T38" fmla="*/ 14 w 253"/>
                <a:gd name="T39" fmla="*/ 21 h 226"/>
                <a:gd name="T40" fmla="*/ 45 w 253"/>
                <a:gd name="T41" fmla="*/ 12 h 226"/>
                <a:gd name="T42" fmla="*/ 58 w 253"/>
                <a:gd name="T43" fmla="*/ 8 h 226"/>
                <a:gd name="T44" fmla="*/ 99 w 253"/>
                <a:gd name="T45" fmla="*/ 3 h 226"/>
                <a:gd name="T46" fmla="*/ 137 w 253"/>
                <a:gd name="T47" fmla="*/ 39 h 226"/>
                <a:gd name="T48" fmla="*/ 164 w 253"/>
                <a:gd name="T49" fmla="*/ 85 h 226"/>
                <a:gd name="T50" fmla="*/ 239 w 253"/>
                <a:gd name="T51" fmla="*/ 137 h 226"/>
                <a:gd name="T52" fmla="*/ 247 w 253"/>
                <a:gd name="T53" fmla="*/ 18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3" h="226">
                  <a:moveTo>
                    <a:pt x="247" y="189"/>
                  </a:moveTo>
                  <a:cubicBezTo>
                    <a:pt x="240" y="207"/>
                    <a:pt x="224" y="220"/>
                    <a:pt x="206" y="223"/>
                  </a:cubicBezTo>
                  <a:cubicBezTo>
                    <a:pt x="192" y="226"/>
                    <a:pt x="178" y="222"/>
                    <a:pt x="166" y="215"/>
                  </a:cubicBezTo>
                  <a:cubicBezTo>
                    <a:pt x="162" y="206"/>
                    <a:pt x="158" y="197"/>
                    <a:pt x="154" y="188"/>
                  </a:cubicBezTo>
                  <a:cubicBezTo>
                    <a:pt x="154" y="188"/>
                    <a:pt x="135" y="183"/>
                    <a:pt x="113" y="179"/>
                  </a:cubicBezTo>
                  <a:cubicBezTo>
                    <a:pt x="102" y="176"/>
                    <a:pt x="102" y="176"/>
                    <a:pt x="102" y="176"/>
                  </a:cubicBezTo>
                  <a:cubicBezTo>
                    <a:pt x="102" y="145"/>
                    <a:pt x="102" y="145"/>
                    <a:pt x="102" y="145"/>
                  </a:cubicBezTo>
                  <a:cubicBezTo>
                    <a:pt x="102" y="145"/>
                    <a:pt x="119" y="131"/>
                    <a:pt x="121" y="110"/>
                  </a:cubicBezTo>
                  <a:cubicBezTo>
                    <a:pt x="123" y="89"/>
                    <a:pt x="106" y="89"/>
                    <a:pt x="89" y="81"/>
                  </a:cubicBezTo>
                  <a:cubicBezTo>
                    <a:pt x="72" y="72"/>
                    <a:pt x="57" y="60"/>
                    <a:pt x="50" y="27"/>
                  </a:cubicBezTo>
                  <a:cubicBezTo>
                    <a:pt x="50" y="27"/>
                    <a:pt x="29" y="44"/>
                    <a:pt x="33" y="89"/>
                  </a:cubicBezTo>
                  <a:cubicBezTo>
                    <a:pt x="38" y="134"/>
                    <a:pt x="49" y="145"/>
                    <a:pt x="65" y="150"/>
                  </a:cubicBezTo>
                  <a:cubicBezTo>
                    <a:pt x="65" y="150"/>
                    <a:pt x="65" y="160"/>
                    <a:pt x="64" y="168"/>
                  </a:cubicBezTo>
                  <a:cubicBezTo>
                    <a:pt x="52" y="166"/>
                    <a:pt x="40" y="160"/>
                    <a:pt x="32" y="152"/>
                  </a:cubicBezTo>
                  <a:cubicBezTo>
                    <a:pt x="20" y="140"/>
                    <a:pt x="13" y="123"/>
                    <a:pt x="13" y="107"/>
                  </a:cubicBezTo>
                  <a:cubicBezTo>
                    <a:pt x="14" y="97"/>
                    <a:pt x="16" y="88"/>
                    <a:pt x="17" y="79"/>
                  </a:cubicBezTo>
                  <a:cubicBezTo>
                    <a:pt x="18" y="70"/>
                    <a:pt x="17" y="60"/>
                    <a:pt x="12" y="52"/>
                  </a:cubicBezTo>
                  <a:cubicBezTo>
                    <a:pt x="10" y="48"/>
                    <a:pt x="6" y="45"/>
                    <a:pt x="4" y="42"/>
                  </a:cubicBezTo>
                  <a:cubicBezTo>
                    <a:pt x="1" y="38"/>
                    <a:pt x="0" y="33"/>
                    <a:pt x="1" y="29"/>
                  </a:cubicBezTo>
                  <a:cubicBezTo>
                    <a:pt x="3" y="24"/>
                    <a:pt x="9" y="22"/>
                    <a:pt x="14" y="21"/>
                  </a:cubicBezTo>
                  <a:cubicBezTo>
                    <a:pt x="25" y="18"/>
                    <a:pt x="35" y="15"/>
                    <a:pt x="45" y="12"/>
                  </a:cubicBezTo>
                  <a:cubicBezTo>
                    <a:pt x="49" y="10"/>
                    <a:pt x="54" y="9"/>
                    <a:pt x="58" y="8"/>
                  </a:cubicBezTo>
                  <a:cubicBezTo>
                    <a:pt x="71" y="4"/>
                    <a:pt x="86" y="0"/>
                    <a:pt x="99" y="3"/>
                  </a:cubicBezTo>
                  <a:cubicBezTo>
                    <a:pt x="116" y="8"/>
                    <a:pt x="128" y="24"/>
                    <a:pt x="137" y="39"/>
                  </a:cubicBezTo>
                  <a:cubicBezTo>
                    <a:pt x="145" y="55"/>
                    <a:pt x="152" y="72"/>
                    <a:pt x="164" y="85"/>
                  </a:cubicBezTo>
                  <a:cubicBezTo>
                    <a:pt x="186" y="107"/>
                    <a:pt x="221" y="112"/>
                    <a:pt x="239" y="137"/>
                  </a:cubicBezTo>
                  <a:cubicBezTo>
                    <a:pt x="251" y="152"/>
                    <a:pt x="253" y="172"/>
                    <a:pt x="247" y="189"/>
                  </a:cubicBezTo>
                  <a:close/>
                </a:path>
              </a:pathLst>
            </a:custGeom>
            <a:solidFill>
              <a:schemeClr val="tx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3" name="ïṧḻíḑé"/>
            <p:cNvSpPr/>
            <p:nvPr/>
          </p:nvSpPr>
          <p:spPr bwMode="auto">
            <a:xfrm flipH="1">
              <a:off x="1107266" y="2820117"/>
              <a:ext cx="384512" cy="436607"/>
            </a:xfrm>
            <a:custGeom>
              <a:avLst/>
              <a:gdLst>
                <a:gd name="T0" fmla="*/ 168 w 176"/>
                <a:gd name="T1" fmla="*/ 200 h 200"/>
                <a:gd name="T2" fmla="*/ 167 w 176"/>
                <a:gd name="T3" fmla="*/ 200 h 200"/>
                <a:gd name="T4" fmla="*/ 166 w 176"/>
                <a:gd name="T5" fmla="*/ 198 h 200"/>
                <a:gd name="T6" fmla="*/ 141 w 176"/>
                <a:gd name="T7" fmla="*/ 137 h 200"/>
                <a:gd name="T8" fmla="*/ 113 w 176"/>
                <a:gd name="T9" fmla="*/ 124 h 200"/>
                <a:gd name="T10" fmla="*/ 79 w 176"/>
                <a:gd name="T11" fmla="*/ 106 h 200"/>
                <a:gd name="T12" fmla="*/ 56 w 176"/>
                <a:gd name="T13" fmla="*/ 66 h 200"/>
                <a:gd name="T14" fmla="*/ 54 w 176"/>
                <a:gd name="T15" fmla="*/ 60 h 200"/>
                <a:gd name="T16" fmla="*/ 38 w 176"/>
                <a:gd name="T17" fmla="*/ 25 h 200"/>
                <a:gd name="T18" fmla="*/ 2 w 176"/>
                <a:gd name="T19" fmla="*/ 5 h 200"/>
                <a:gd name="T20" fmla="*/ 0 w 176"/>
                <a:gd name="T21" fmla="*/ 4 h 200"/>
                <a:gd name="T22" fmla="*/ 1 w 176"/>
                <a:gd name="T23" fmla="*/ 2 h 200"/>
                <a:gd name="T24" fmla="*/ 41 w 176"/>
                <a:gd name="T25" fmla="*/ 23 h 200"/>
                <a:gd name="T26" fmla="*/ 57 w 176"/>
                <a:gd name="T27" fmla="*/ 59 h 200"/>
                <a:gd name="T28" fmla="*/ 59 w 176"/>
                <a:gd name="T29" fmla="*/ 65 h 200"/>
                <a:gd name="T30" fmla="*/ 81 w 176"/>
                <a:gd name="T31" fmla="*/ 104 h 200"/>
                <a:gd name="T32" fmla="*/ 114 w 176"/>
                <a:gd name="T33" fmla="*/ 121 h 200"/>
                <a:gd name="T34" fmla="*/ 143 w 176"/>
                <a:gd name="T35" fmla="*/ 135 h 200"/>
                <a:gd name="T36" fmla="*/ 169 w 176"/>
                <a:gd name="T37" fmla="*/ 199 h 200"/>
                <a:gd name="T38" fmla="*/ 168 w 176"/>
                <a:gd name="T3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200">
                  <a:moveTo>
                    <a:pt x="168" y="200"/>
                  </a:moveTo>
                  <a:cubicBezTo>
                    <a:pt x="168" y="200"/>
                    <a:pt x="167" y="200"/>
                    <a:pt x="167" y="200"/>
                  </a:cubicBezTo>
                  <a:cubicBezTo>
                    <a:pt x="166" y="200"/>
                    <a:pt x="166" y="199"/>
                    <a:pt x="166" y="198"/>
                  </a:cubicBezTo>
                  <a:cubicBezTo>
                    <a:pt x="173" y="176"/>
                    <a:pt x="163" y="153"/>
                    <a:pt x="141" y="137"/>
                  </a:cubicBezTo>
                  <a:cubicBezTo>
                    <a:pt x="132" y="132"/>
                    <a:pt x="122" y="128"/>
                    <a:pt x="113" y="124"/>
                  </a:cubicBezTo>
                  <a:cubicBezTo>
                    <a:pt x="101" y="120"/>
                    <a:pt x="88" y="115"/>
                    <a:pt x="79" y="106"/>
                  </a:cubicBezTo>
                  <a:cubicBezTo>
                    <a:pt x="67" y="96"/>
                    <a:pt x="61" y="81"/>
                    <a:pt x="56" y="66"/>
                  </a:cubicBezTo>
                  <a:cubicBezTo>
                    <a:pt x="55" y="64"/>
                    <a:pt x="55" y="62"/>
                    <a:pt x="54" y="60"/>
                  </a:cubicBezTo>
                  <a:cubicBezTo>
                    <a:pt x="50" y="48"/>
                    <a:pt x="46" y="36"/>
                    <a:pt x="38" y="25"/>
                  </a:cubicBezTo>
                  <a:cubicBezTo>
                    <a:pt x="31" y="14"/>
                    <a:pt x="17" y="3"/>
                    <a:pt x="2" y="5"/>
                  </a:cubicBezTo>
                  <a:cubicBezTo>
                    <a:pt x="1" y="5"/>
                    <a:pt x="0" y="4"/>
                    <a:pt x="0" y="4"/>
                  </a:cubicBezTo>
                  <a:cubicBezTo>
                    <a:pt x="0" y="3"/>
                    <a:pt x="0" y="2"/>
                    <a:pt x="1" y="2"/>
                  </a:cubicBezTo>
                  <a:cubicBezTo>
                    <a:pt x="18" y="0"/>
                    <a:pt x="33" y="12"/>
                    <a:pt x="41" y="23"/>
                  </a:cubicBezTo>
                  <a:cubicBezTo>
                    <a:pt x="49" y="34"/>
                    <a:pt x="53" y="47"/>
                    <a:pt x="57" y="59"/>
                  </a:cubicBezTo>
                  <a:cubicBezTo>
                    <a:pt x="58" y="61"/>
                    <a:pt x="58" y="63"/>
                    <a:pt x="59" y="65"/>
                  </a:cubicBezTo>
                  <a:cubicBezTo>
                    <a:pt x="64" y="79"/>
                    <a:pt x="70" y="94"/>
                    <a:pt x="81" y="104"/>
                  </a:cubicBezTo>
                  <a:cubicBezTo>
                    <a:pt x="90" y="112"/>
                    <a:pt x="102" y="116"/>
                    <a:pt x="114" y="121"/>
                  </a:cubicBezTo>
                  <a:cubicBezTo>
                    <a:pt x="124" y="125"/>
                    <a:pt x="134" y="129"/>
                    <a:pt x="143" y="135"/>
                  </a:cubicBezTo>
                  <a:cubicBezTo>
                    <a:pt x="166" y="151"/>
                    <a:pt x="176" y="175"/>
                    <a:pt x="169" y="199"/>
                  </a:cubicBezTo>
                  <a:cubicBezTo>
                    <a:pt x="169" y="200"/>
                    <a:pt x="168" y="200"/>
                    <a:pt x="168" y="200"/>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4" name="îṥļídê"/>
            <p:cNvSpPr/>
            <p:nvPr/>
          </p:nvSpPr>
          <p:spPr bwMode="auto">
            <a:xfrm flipH="1">
              <a:off x="1181067" y="3071290"/>
              <a:ext cx="203419" cy="228847"/>
            </a:xfrm>
            <a:custGeom>
              <a:avLst/>
              <a:gdLst>
                <a:gd name="T0" fmla="*/ 85 w 93"/>
                <a:gd name="T1" fmla="*/ 105 h 105"/>
                <a:gd name="T2" fmla="*/ 85 w 93"/>
                <a:gd name="T3" fmla="*/ 105 h 105"/>
                <a:gd name="T4" fmla="*/ 84 w 93"/>
                <a:gd name="T5" fmla="*/ 103 h 105"/>
                <a:gd name="T6" fmla="*/ 78 w 93"/>
                <a:gd name="T7" fmla="*/ 55 h 105"/>
                <a:gd name="T8" fmla="*/ 39 w 93"/>
                <a:gd name="T9" fmla="*/ 29 h 105"/>
                <a:gd name="T10" fmla="*/ 1 w 93"/>
                <a:gd name="T11" fmla="*/ 3 h 105"/>
                <a:gd name="T12" fmla="*/ 1 w 93"/>
                <a:gd name="T13" fmla="*/ 1 h 105"/>
                <a:gd name="T14" fmla="*/ 3 w 93"/>
                <a:gd name="T15" fmla="*/ 1 h 105"/>
                <a:gd name="T16" fmla="*/ 41 w 93"/>
                <a:gd name="T17" fmla="*/ 26 h 105"/>
                <a:gd name="T18" fmla="*/ 80 w 93"/>
                <a:gd name="T19" fmla="*/ 53 h 105"/>
                <a:gd name="T20" fmla="*/ 87 w 93"/>
                <a:gd name="T21" fmla="*/ 104 h 105"/>
                <a:gd name="T22" fmla="*/ 85 w 93"/>
                <a:gd name="T2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05">
                  <a:moveTo>
                    <a:pt x="85" y="105"/>
                  </a:moveTo>
                  <a:cubicBezTo>
                    <a:pt x="85" y="105"/>
                    <a:pt x="85" y="105"/>
                    <a:pt x="85" y="105"/>
                  </a:cubicBezTo>
                  <a:cubicBezTo>
                    <a:pt x="84" y="104"/>
                    <a:pt x="83" y="103"/>
                    <a:pt x="84" y="103"/>
                  </a:cubicBezTo>
                  <a:cubicBezTo>
                    <a:pt x="90" y="87"/>
                    <a:pt x="87" y="69"/>
                    <a:pt x="78" y="55"/>
                  </a:cubicBezTo>
                  <a:cubicBezTo>
                    <a:pt x="68" y="43"/>
                    <a:pt x="54" y="36"/>
                    <a:pt x="39" y="29"/>
                  </a:cubicBezTo>
                  <a:cubicBezTo>
                    <a:pt x="25" y="23"/>
                    <a:pt x="11" y="16"/>
                    <a:pt x="1" y="3"/>
                  </a:cubicBezTo>
                  <a:cubicBezTo>
                    <a:pt x="0" y="2"/>
                    <a:pt x="0" y="1"/>
                    <a:pt x="1" y="1"/>
                  </a:cubicBezTo>
                  <a:cubicBezTo>
                    <a:pt x="2" y="0"/>
                    <a:pt x="3" y="0"/>
                    <a:pt x="3" y="1"/>
                  </a:cubicBezTo>
                  <a:cubicBezTo>
                    <a:pt x="13" y="13"/>
                    <a:pt x="27" y="20"/>
                    <a:pt x="41" y="26"/>
                  </a:cubicBezTo>
                  <a:cubicBezTo>
                    <a:pt x="55" y="33"/>
                    <a:pt x="70" y="40"/>
                    <a:pt x="80" y="53"/>
                  </a:cubicBezTo>
                  <a:cubicBezTo>
                    <a:pt x="91" y="68"/>
                    <a:pt x="93" y="87"/>
                    <a:pt x="87" y="104"/>
                  </a:cubicBezTo>
                  <a:cubicBezTo>
                    <a:pt x="86" y="104"/>
                    <a:pt x="86" y="105"/>
                    <a:pt x="85" y="105"/>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5" name="îṩḷîdè"/>
            <p:cNvSpPr/>
            <p:nvPr/>
          </p:nvSpPr>
          <p:spPr bwMode="auto">
            <a:xfrm flipH="1">
              <a:off x="1347276" y="3123385"/>
              <a:ext cx="63879" cy="89306"/>
            </a:xfrm>
            <a:custGeom>
              <a:avLst/>
              <a:gdLst>
                <a:gd name="T0" fmla="*/ 28 w 29"/>
                <a:gd name="T1" fmla="*/ 41 h 41"/>
                <a:gd name="T2" fmla="*/ 26 w 29"/>
                <a:gd name="T3" fmla="*/ 40 h 41"/>
                <a:gd name="T4" fmla="*/ 16 w 29"/>
                <a:gd name="T5" fmla="*/ 22 h 41"/>
                <a:gd name="T6" fmla="*/ 14 w 29"/>
                <a:gd name="T7" fmla="*/ 20 h 41"/>
                <a:gd name="T8" fmla="*/ 10 w 29"/>
                <a:gd name="T9" fmla="*/ 16 h 41"/>
                <a:gd name="T10" fmla="*/ 0 w 29"/>
                <a:gd name="T11" fmla="*/ 2 h 41"/>
                <a:gd name="T12" fmla="*/ 1 w 29"/>
                <a:gd name="T13" fmla="*/ 0 h 41"/>
                <a:gd name="T14" fmla="*/ 3 w 29"/>
                <a:gd name="T15" fmla="*/ 1 h 41"/>
                <a:gd name="T16" fmla="*/ 12 w 29"/>
                <a:gd name="T17" fmla="*/ 14 h 41"/>
                <a:gd name="T18" fmla="*/ 17 w 29"/>
                <a:gd name="T19" fmla="*/ 18 h 41"/>
                <a:gd name="T20" fmla="*/ 18 w 29"/>
                <a:gd name="T21" fmla="*/ 20 h 41"/>
                <a:gd name="T22" fmla="*/ 29 w 29"/>
                <a:gd name="T23" fmla="*/ 40 h 41"/>
                <a:gd name="T24" fmla="*/ 28 w 29"/>
                <a:gd name="T25" fmla="*/ 41 h 41"/>
                <a:gd name="T26" fmla="*/ 28 w 2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28" y="41"/>
                  </a:moveTo>
                  <a:cubicBezTo>
                    <a:pt x="27" y="41"/>
                    <a:pt x="26" y="41"/>
                    <a:pt x="26" y="40"/>
                  </a:cubicBezTo>
                  <a:cubicBezTo>
                    <a:pt x="26" y="32"/>
                    <a:pt x="21" y="28"/>
                    <a:pt x="16" y="22"/>
                  </a:cubicBezTo>
                  <a:cubicBezTo>
                    <a:pt x="14" y="20"/>
                    <a:pt x="14" y="20"/>
                    <a:pt x="14" y="20"/>
                  </a:cubicBezTo>
                  <a:cubicBezTo>
                    <a:pt x="13" y="19"/>
                    <a:pt x="11" y="17"/>
                    <a:pt x="10" y="16"/>
                  </a:cubicBezTo>
                  <a:cubicBezTo>
                    <a:pt x="6" y="12"/>
                    <a:pt x="2" y="9"/>
                    <a:pt x="0" y="2"/>
                  </a:cubicBezTo>
                  <a:cubicBezTo>
                    <a:pt x="0" y="2"/>
                    <a:pt x="0" y="1"/>
                    <a:pt x="1" y="0"/>
                  </a:cubicBezTo>
                  <a:cubicBezTo>
                    <a:pt x="2" y="0"/>
                    <a:pt x="3" y="1"/>
                    <a:pt x="3" y="1"/>
                  </a:cubicBezTo>
                  <a:cubicBezTo>
                    <a:pt x="5" y="7"/>
                    <a:pt x="8" y="10"/>
                    <a:pt x="12" y="14"/>
                  </a:cubicBezTo>
                  <a:cubicBezTo>
                    <a:pt x="13" y="15"/>
                    <a:pt x="15" y="16"/>
                    <a:pt x="17" y="18"/>
                  </a:cubicBezTo>
                  <a:cubicBezTo>
                    <a:pt x="18" y="20"/>
                    <a:pt x="18" y="20"/>
                    <a:pt x="18" y="20"/>
                  </a:cubicBezTo>
                  <a:cubicBezTo>
                    <a:pt x="24" y="26"/>
                    <a:pt x="29" y="31"/>
                    <a:pt x="29" y="40"/>
                  </a:cubicBezTo>
                  <a:cubicBezTo>
                    <a:pt x="29" y="41"/>
                    <a:pt x="29" y="41"/>
                    <a:pt x="28" y="41"/>
                  </a:cubicBezTo>
                  <a:cubicBezTo>
                    <a:pt x="28" y="41"/>
                    <a:pt x="28" y="41"/>
                    <a:pt x="28" y="41"/>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6" name="ïṣļïḓè"/>
            <p:cNvSpPr/>
            <p:nvPr/>
          </p:nvSpPr>
          <p:spPr bwMode="auto">
            <a:xfrm flipH="1">
              <a:off x="1342935" y="3490532"/>
              <a:ext cx="570566" cy="337998"/>
            </a:xfrm>
            <a:custGeom>
              <a:avLst/>
              <a:gdLst>
                <a:gd name="T0" fmla="*/ 261 w 261"/>
                <a:gd name="T1" fmla="*/ 131 h 155"/>
                <a:gd name="T2" fmla="*/ 261 w 261"/>
                <a:gd name="T3" fmla="*/ 140 h 155"/>
                <a:gd name="T4" fmla="*/ 235 w 261"/>
                <a:gd name="T5" fmla="*/ 155 h 155"/>
                <a:gd name="T6" fmla="*/ 71 w 261"/>
                <a:gd name="T7" fmla="*/ 146 h 155"/>
                <a:gd name="T8" fmla="*/ 18 w 261"/>
                <a:gd name="T9" fmla="*/ 123 h 155"/>
                <a:gd name="T10" fmla="*/ 15 w 261"/>
                <a:gd name="T11" fmla="*/ 101 h 155"/>
                <a:gd name="T12" fmla="*/ 0 w 261"/>
                <a:gd name="T13" fmla="*/ 0 h 155"/>
                <a:gd name="T14" fmla="*/ 141 w 261"/>
                <a:gd name="T15" fmla="*/ 10 h 155"/>
                <a:gd name="T16" fmla="*/ 227 w 261"/>
                <a:gd name="T17" fmla="*/ 16 h 155"/>
                <a:gd name="T18" fmla="*/ 235 w 261"/>
                <a:gd name="T19" fmla="*/ 145 h 155"/>
                <a:gd name="T20" fmla="*/ 261 w 261"/>
                <a:gd name="T21"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155">
                  <a:moveTo>
                    <a:pt x="261" y="131"/>
                  </a:moveTo>
                  <a:cubicBezTo>
                    <a:pt x="261" y="140"/>
                    <a:pt x="261" y="140"/>
                    <a:pt x="261" y="140"/>
                  </a:cubicBezTo>
                  <a:cubicBezTo>
                    <a:pt x="235" y="155"/>
                    <a:pt x="235" y="155"/>
                    <a:pt x="235" y="155"/>
                  </a:cubicBezTo>
                  <a:cubicBezTo>
                    <a:pt x="71" y="146"/>
                    <a:pt x="71" y="146"/>
                    <a:pt x="71" y="146"/>
                  </a:cubicBezTo>
                  <a:cubicBezTo>
                    <a:pt x="71" y="146"/>
                    <a:pt x="31" y="122"/>
                    <a:pt x="18" y="123"/>
                  </a:cubicBezTo>
                  <a:cubicBezTo>
                    <a:pt x="15" y="101"/>
                    <a:pt x="15" y="101"/>
                    <a:pt x="15" y="101"/>
                  </a:cubicBezTo>
                  <a:cubicBezTo>
                    <a:pt x="0" y="0"/>
                    <a:pt x="0" y="0"/>
                    <a:pt x="0" y="0"/>
                  </a:cubicBezTo>
                  <a:cubicBezTo>
                    <a:pt x="141" y="10"/>
                    <a:pt x="141" y="10"/>
                    <a:pt x="141" y="10"/>
                  </a:cubicBezTo>
                  <a:cubicBezTo>
                    <a:pt x="227" y="16"/>
                    <a:pt x="227" y="16"/>
                    <a:pt x="227" y="16"/>
                  </a:cubicBezTo>
                  <a:cubicBezTo>
                    <a:pt x="235" y="145"/>
                    <a:pt x="235" y="145"/>
                    <a:pt x="235" y="145"/>
                  </a:cubicBezTo>
                  <a:lnTo>
                    <a:pt x="261" y="131"/>
                  </a:lnTo>
                  <a:close/>
                </a:path>
              </a:pathLst>
            </a:custGeom>
            <a:solidFill>
              <a:schemeClr val="accent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7" name="işḻíḍê"/>
            <p:cNvSpPr/>
            <p:nvPr/>
          </p:nvSpPr>
          <p:spPr bwMode="auto">
            <a:xfrm flipH="1">
              <a:off x="1745431" y="2527392"/>
              <a:ext cx="128997" cy="174891"/>
            </a:xfrm>
            <a:custGeom>
              <a:avLst/>
              <a:gdLst>
                <a:gd name="T0" fmla="*/ 38 w 59"/>
                <a:gd name="T1" fmla="*/ 76 h 80"/>
                <a:gd name="T2" fmla="*/ 57 w 59"/>
                <a:gd name="T3" fmla="*/ 32 h 80"/>
                <a:gd name="T4" fmla="*/ 37 w 59"/>
                <a:gd name="T5" fmla="*/ 54 h 80"/>
                <a:gd name="T6" fmla="*/ 27 w 59"/>
                <a:gd name="T7" fmla="*/ 3 h 80"/>
                <a:gd name="T8" fmla="*/ 5 w 59"/>
                <a:gd name="T9" fmla="*/ 8 h 80"/>
                <a:gd name="T10" fmla="*/ 5 w 59"/>
                <a:gd name="T11" fmla="*/ 25 h 80"/>
                <a:gd name="T12" fmla="*/ 2 w 59"/>
                <a:gd name="T13" fmla="*/ 34 h 80"/>
                <a:gd name="T14" fmla="*/ 18 w 59"/>
                <a:gd name="T15" fmla="*/ 80 h 80"/>
                <a:gd name="T16" fmla="*/ 38 w 59"/>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0">
                  <a:moveTo>
                    <a:pt x="38" y="76"/>
                  </a:moveTo>
                  <a:cubicBezTo>
                    <a:pt x="38" y="76"/>
                    <a:pt x="59" y="35"/>
                    <a:pt x="57" y="32"/>
                  </a:cubicBezTo>
                  <a:cubicBezTo>
                    <a:pt x="56" y="30"/>
                    <a:pt x="37" y="54"/>
                    <a:pt x="37" y="54"/>
                  </a:cubicBezTo>
                  <a:cubicBezTo>
                    <a:pt x="37" y="54"/>
                    <a:pt x="34" y="6"/>
                    <a:pt x="27" y="3"/>
                  </a:cubicBezTo>
                  <a:cubicBezTo>
                    <a:pt x="21" y="0"/>
                    <a:pt x="5" y="8"/>
                    <a:pt x="5" y="8"/>
                  </a:cubicBezTo>
                  <a:cubicBezTo>
                    <a:pt x="5" y="8"/>
                    <a:pt x="4" y="16"/>
                    <a:pt x="5" y="25"/>
                  </a:cubicBezTo>
                  <a:cubicBezTo>
                    <a:pt x="5" y="25"/>
                    <a:pt x="0" y="28"/>
                    <a:pt x="2" y="34"/>
                  </a:cubicBezTo>
                  <a:cubicBezTo>
                    <a:pt x="3" y="40"/>
                    <a:pt x="18" y="80"/>
                    <a:pt x="18" y="80"/>
                  </a:cubicBezTo>
                  <a:lnTo>
                    <a:pt x="38" y="76"/>
                  </a:ln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8" name="îSľïḋè"/>
            <p:cNvSpPr/>
            <p:nvPr/>
          </p:nvSpPr>
          <p:spPr bwMode="auto">
            <a:xfrm flipH="1">
              <a:off x="1205254" y="2693600"/>
              <a:ext cx="649329" cy="1054306"/>
            </a:xfrm>
            <a:custGeom>
              <a:avLst/>
              <a:gdLst>
                <a:gd name="T0" fmla="*/ 268 w 297"/>
                <a:gd name="T1" fmla="*/ 271 h 483"/>
                <a:gd name="T2" fmla="*/ 255 w 297"/>
                <a:gd name="T3" fmla="*/ 243 h 483"/>
                <a:gd name="T4" fmla="*/ 213 w 297"/>
                <a:gd name="T5" fmla="*/ 234 h 483"/>
                <a:gd name="T6" fmla="*/ 212 w 297"/>
                <a:gd name="T7" fmla="*/ 234 h 483"/>
                <a:gd name="T8" fmla="*/ 212 w 297"/>
                <a:gd name="T9" fmla="*/ 235 h 483"/>
                <a:gd name="T10" fmla="*/ 211 w 297"/>
                <a:gd name="T11" fmla="*/ 236 h 483"/>
                <a:gd name="T12" fmla="*/ 169 w 297"/>
                <a:gd name="T13" fmla="*/ 279 h 483"/>
                <a:gd name="T14" fmla="*/ 161 w 297"/>
                <a:gd name="T15" fmla="*/ 261 h 483"/>
                <a:gd name="T16" fmla="*/ 161 w 297"/>
                <a:gd name="T17" fmla="*/ 261 h 483"/>
                <a:gd name="T18" fmla="*/ 154 w 297"/>
                <a:gd name="T19" fmla="*/ 233 h 483"/>
                <a:gd name="T20" fmla="*/ 154 w 297"/>
                <a:gd name="T21" fmla="*/ 233 h 483"/>
                <a:gd name="T22" fmla="*/ 141 w 297"/>
                <a:gd name="T23" fmla="*/ 232 h 483"/>
                <a:gd name="T24" fmla="*/ 45 w 297"/>
                <a:gd name="T25" fmla="*/ 145 h 483"/>
                <a:gd name="T26" fmla="*/ 34 w 297"/>
                <a:gd name="T27" fmla="*/ 0 h 483"/>
                <a:gd name="T28" fmla="*/ 9 w 297"/>
                <a:gd name="T29" fmla="*/ 4 h 483"/>
                <a:gd name="T30" fmla="*/ 0 w 297"/>
                <a:gd name="T31" fmla="*/ 163 h 483"/>
                <a:gd name="T32" fmla="*/ 104 w 297"/>
                <a:gd name="T33" fmla="*/ 281 h 483"/>
                <a:gd name="T34" fmla="*/ 85 w 297"/>
                <a:gd name="T35" fmla="*/ 321 h 483"/>
                <a:gd name="T36" fmla="*/ 114 w 297"/>
                <a:gd name="T37" fmla="*/ 355 h 483"/>
                <a:gd name="T38" fmla="*/ 114 w 297"/>
                <a:gd name="T39" fmla="*/ 375 h 483"/>
                <a:gd name="T40" fmla="*/ 200 w 297"/>
                <a:gd name="T41" fmla="*/ 381 h 483"/>
                <a:gd name="T42" fmla="*/ 206 w 297"/>
                <a:gd name="T43" fmla="*/ 471 h 483"/>
                <a:gd name="T44" fmla="*/ 206 w 297"/>
                <a:gd name="T45" fmla="*/ 471 h 483"/>
                <a:gd name="T46" fmla="*/ 212 w 297"/>
                <a:gd name="T47" fmla="*/ 468 h 483"/>
                <a:gd name="T48" fmla="*/ 212 w 297"/>
                <a:gd name="T49" fmla="*/ 467 h 483"/>
                <a:gd name="T50" fmla="*/ 218 w 297"/>
                <a:gd name="T51" fmla="*/ 466 h 483"/>
                <a:gd name="T52" fmla="*/ 229 w 297"/>
                <a:gd name="T53" fmla="*/ 483 h 483"/>
                <a:gd name="T54" fmla="*/ 260 w 297"/>
                <a:gd name="T55" fmla="*/ 459 h 483"/>
                <a:gd name="T56" fmla="*/ 291 w 297"/>
                <a:gd name="T57" fmla="*/ 435 h 483"/>
                <a:gd name="T58" fmla="*/ 268 w 297"/>
                <a:gd name="T59" fmla="*/ 271 h 483"/>
                <a:gd name="T60" fmla="*/ 246 w 297"/>
                <a:gd name="T61" fmla="*/ 430 h 483"/>
                <a:gd name="T62" fmla="*/ 224 w 297"/>
                <a:gd name="T63" fmla="*/ 388 h 483"/>
                <a:gd name="T64" fmla="*/ 237 w 297"/>
                <a:gd name="T65" fmla="*/ 342 h 483"/>
                <a:gd name="T66" fmla="*/ 259 w 297"/>
                <a:gd name="T67" fmla="*/ 415 h 483"/>
                <a:gd name="T68" fmla="*/ 246 w 297"/>
                <a:gd name="T69" fmla="*/ 43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483">
                  <a:moveTo>
                    <a:pt x="268" y="271"/>
                  </a:moveTo>
                  <a:cubicBezTo>
                    <a:pt x="264" y="262"/>
                    <a:pt x="260" y="252"/>
                    <a:pt x="255" y="243"/>
                  </a:cubicBezTo>
                  <a:cubicBezTo>
                    <a:pt x="255" y="243"/>
                    <a:pt x="236" y="238"/>
                    <a:pt x="213" y="234"/>
                  </a:cubicBezTo>
                  <a:cubicBezTo>
                    <a:pt x="213" y="234"/>
                    <a:pt x="213" y="234"/>
                    <a:pt x="212" y="234"/>
                  </a:cubicBezTo>
                  <a:cubicBezTo>
                    <a:pt x="212" y="235"/>
                    <a:pt x="212" y="235"/>
                    <a:pt x="212" y="235"/>
                  </a:cubicBezTo>
                  <a:cubicBezTo>
                    <a:pt x="212" y="235"/>
                    <a:pt x="212" y="236"/>
                    <a:pt x="211" y="236"/>
                  </a:cubicBezTo>
                  <a:cubicBezTo>
                    <a:pt x="203" y="246"/>
                    <a:pt x="169" y="279"/>
                    <a:pt x="169" y="279"/>
                  </a:cubicBezTo>
                  <a:cubicBezTo>
                    <a:pt x="166" y="274"/>
                    <a:pt x="164" y="267"/>
                    <a:pt x="161" y="261"/>
                  </a:cubicBezTo>
                  <a:cubicBezTo>
                    <a:pt x="161" y="261"/>
                    <a:pt x="161" y="261"/>
                    <a:pt x="161" y="261"/>
                  </a:cubicBezTo>
                  <a:cubicBezTo>
                    <a:pt x="157" y="247"/>
                    <a:pt x="154" y="233"/>
                    <a:pt x="154" y="233"/>
                  </a:cubicBezTo>
                  <a:cubicBezTo>
                    <a:pt x="154" y="233"/>
                    <a:pt x="154" y="233"/>
                    <a:pt x="154" y="233"/>
                  </a:cubicBezTo>
                  <a:cubicBezTo>
                    <a:pt x="141" y="232"/>
                    <a:pt x="141" y="232"/>
                    <a:pt x="141" y="232"/>
                  </a:cubicBezTo>
                  <a:cubicBezTo>
                    <a:pt x="45" y="145"/>
                    <a:pt x="45" y="145"/>
                    <a:pt x="45" y="145"/>
                  </a:cubicBezTo>
                  <a:cubicBezTo>
                    <a:pt x="34" y="0"/>
                    <a:pt x="34" y="0"/>
                    <a:pt x="34" y="0"/>
                  </a:cubicBezTo>
                  <a:cubicBezTo>
                    <a:pt x="9" y="4"/>
                    <a:pt x="9" y="4"/>
                    <a:pt x="9" y="4"/>
                  </a:cubicBezTo>
                  <a:cubicBezTo>
                    <a:pt x="0" y="163"/>
                    <a:pt x="0" y="163"/>
                    <a:pt x="0" y="163"/>
                  </a:cubicBezTo>
                  <a:cubicBezTo>
                    <a:pt x="104" y="281"/>
                    <a:pt x="104" y="281"/>
                    <a:pt x="104" y="281"/>
                  </a:cubicBezTo>
                  <a:cubicBezTo>
                    <a:pt x="104" y="281"/>
                    <a:pt x="84" y="304"/>
                    <a:pt x="85" y="321"/>
                  </a:cubicBezTo>
                  <a:cubicBezTo>
                    <a:pt x="86" y="338"/>
                    <a:pt x="114" y="355"/>
                    <a:pt x="114" y="355"/>
                  </a:cubicBezTo>
                  <a:cubicBezTo>
                    <a:pt x="114" y="375"/>
                    <a:pt x="114" y="375"/>
                    <a:pt x="114" y="375"/>
                  </a:cubicBezTo>
                  <a:cubicBezTo>
                    <a:pt x="200" y="381"/>
                    <a:pt x="200" y="381"/>
                    <a:pt x="200" y="381"/>
                  </a:cubicBezTo>
                  <a:cubicBezTo>
                    <a:pt x="206" y="471"/>
                    <a:pt x="206" y="471"/>
                    <a:pt x="206" y="471"/>
                  </a:cubicBezTo>
                  <a:cubicBezTo>
                    <a:pt x="206" y="471"/>
                    <a:pt x="206" y="471"/>
                    <a:pt x="206" y="471"/>
                  </a:cubicBezTo>
                  <a:cubicBezTo>
                    <a:pt x="206" y="471"/>
                    <a:pt x="209" y="469"/>
                    <a:pt x="212" y="468"/>
                  </a:cubicBezTo>
                  <a:cubicBezTo>
                    <a:pt x="212" y="468"/>
                    <a:pt x="212" y="468"/>
                    <a:pt x="212" y="467"/>
                  </a:cubicBezTo>
                  <a:cubicBezTo>
                    <a:pt x="214" y="467"/>
                    <a:pt x="216" y="466"/>
                    <a:pt x="218" y="466"/>
                  </a:cubicBezTo>
                  <a:cubicBezTo>
                    <a:pt x="218" y="466"/>
                    <a:pt x="229" y="471"/>
                    <a:pt x="229" y="483"/>
                  </a:cubicBezTo>
                  <a:cubicBezTo>
                    <a:pt x="229" y="483"/>
                    <a:pt x="245" y="471"/>
                    <a:pt x="260" y="459"/>
                  </a:cubicBezTo>
                  <a:cubicBezTo>
                    <a:pt x="276" y="447"/>
                    <a:pt x="291" y="435"/>
                    <a:pt x="291" y="435"/>
                  </a:cubicBezTo>
                  <a:cubicBezTo>
                    <a:pt x="292" y="433"/>
                    <a:pt x="297" y="346"/>
                    <a:pt x="268" y="271"/>
                  </a:cubicBezTo>
                  <a:close/>
                  <a:moveTo>
                    <a:pt x="246" y="430"/>
                  </a:moveTo>
                  <a:cubicBezTo>
                    <a:pt x="224" y="388"/>
                    <a:pt x="224" y="388"/>
                    <a:pt x="224" y="388"/>
                  </a:cubicBezTo>
                  <a:cubicBezTo>
                    <a:pt x="237" y="342"/>
                    <a:pt x="237" y="342"/>
                    <a:pt x="237" y="342"/>
                  </a:cubicBezTo>
                  <a:cubicBezTo>
                    <a:pt x="259" y="415"/>
                    <a:pt x="259" y="415"/>
                    <a:pt x="259" y="415"/>
                  </a:cubicBezTo>
                  <a:lnTo>
                    <a:pt x="246" y="430"/>
                  </a:lnTo>
                  <a:close/>
                </a:path>
              </a:pathLst>
            </a:custGeom>
            <a:solidFill>
              <a:schemeClr val="accent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9" name="ïşļïḍé"/>
            <p:cNvSpPr/>
            <p:nvPr/>
          </p:nvSpPr>
          <p:spPr bwMode="auto">
            <a:xfrm flipH="1">
              <a:off x="1242465" y="3525262"/>
              <a:ext cx="174891" cy="281562"/>
            </a:xfrm>
            <a:custGeom>
              <a:avLst/>
              <a:gdLst>
                <a:gd name="T0" fmla="*/ 80 w 80"/>
                <a:gd name="T1" fmla="*/ 113 h 129"/>
                <a:gd name="T2" fmla="*/ 80 w 80"/>
                <a:gd name="T3" fmla="*/ 113 h 129"/>
                <a:gd name="T4" fmla="*/ 34 w 80"/>
                <a:gd name="T5" fmla="*/ 118 h 129"/>
                <a:gd name="T6" fmla="*/ 34 w 80"/>
                <a:gd name="T7" fmla="*/ 115 h 129"/>
                <a:gd name="T8" fmla="*/ 8 w 80"/>
                <a:gd name="T9" fmla="*/ 129 h 129"/>
                <a:gd name="T10" fmla="*/ 0 w 80"/>
                <a:gd name="T11" fmla="*/ 0 h 129"/>
                <a:gd name="T12" fmla="*/ 6 w 80"/>
                <a:gd name="T13" fmla="*/ 90 h 129"/>
                <a:gd name="T14" fmla="*/ 8 w 80"/>
                <a:gd name="T15" fmla="*/ 111 h 129"/>
                <a:gd name="T16" fmla="*/ 29 w 80"/>
                <a:gd name="T17" fmla="*/ 102 h 129"/>
                <a:gd name="T18" fmla="*/ 60 w 80"/>
                <a:gd name="T19" fmla="*/ 78 h 129"/>
                <a:gd name="T20" fmla="*/ 80 w 80"/>
                <a:gd name="T21"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29">
                  <a:moveTo>
                    <a:pt x="80" y="113"/>
                  </a:moveTo>
                  <a:cubicBezTo>
                    <a:pt x="80" y="113"/>
                    <a:pt x="80" y="113"/>
                    <a:pt x="80" y="113"/>
                  </a:cubicBezTo>
                  <a:cubicBezTo>
                    <a:pt x="62" y="112"/>
                    <a:pt x="41" y="118"/>
                    <a:pt x="34" y="118"/>
                  </a:cubicBezTo>
                  <a:cubicBezTo>
                    <a:pt x="34" y="115"/>
                    <a:pt x="34" y="115"/>
                    <a:pt x="34" y="115"/>
                  </a:cubicBezTo>
                  <a:cubicBezTo>
                    <a:pt x="8" y="129"/>
                    <a:pt x="8" y="129"/>
                    <a:pt x="8" y="129"/>
                  </a:cubicBezTo>
                  <a:cubicBezTo>
                    <a:pt x="0" y="0"/>
                    <a:pt x="0" y="0"/>
                    <a:pt x="0" y="0"/>
                  </a:cubicBezTo>
                  <a:cubicBezTo>
                    <a:pt x="6" y="90"/>
                    <a:pt x="6" y="90"/>
                    <a:pt x="6" y="90"/>
                  </a:cubicBezTo>
                  <a:cubicBezTo>
                    <a:pt x="8" y="111"/>
                    <a:pt x="8" y="111"/>
                    <a:pt x="8" y="111"/>
                  </a:cubicBezTo>
                  <a:cubicBezTo>
                    <a:pt x="29" y="102"/>
                    <a:pt x="29" y="102"/>
                    <a:pt x="29" y="102"/>
                  </a:cubicBezTo>
                  <a:cubicBezTo>
                    <a:pt x="29" y="102"/>
                    <a:pt x="45" y="90"/>
                    <a:pt x="60" y="78"/>
                  </a:cubicBezTo>
                  <a:lnTo>
                    <a:pt x="80" y="113"/>
                  </a:lnTo>
                  <a:close/>
                </a:path>
              </a:pathLst>
            </a:custGeom>
            <a:solidFill>
              <a:srgbClr val="FF375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0" name="ïśľîdé"/>
            <p:cNvSpPr/>
            <p:nvPr/>
          </p:nvSpPr>
          <p:spPr bwMode="auto">
            <a:xfrm flipH="1">
              <a:off x="1349756" y="3710696"/>
              <a:ext cx="54576" cy="58917"/>
            </a:xfrm>
            <a:custGeom>
              <a:avLst/>
              <a:gdLst>
                <a:gd name="T0" fmla="*/ 23 w 25"/>
                <a:gd name="T1" fmla="*/ 17 h 27"/>
                <a:gd name="T2" fmla="*/ 1 w 25"/>
                <a:gd name="T3" fmla="*/ 27 h 27"/>
                <a:gd name="T4" fmla="*/ 0 w 25"/>
                <a:gd name="T5" fmla="*/ 5 h 27"/>
                <a:gd name="T6" fmla="*/ 0 w 25"/>
                <a:gd name="T7" fmla="*/ 5 h 27"/>
                <a:gd name="T8" fmla="*/ 6 w 25"/>
                <a:gd name="T9" fmla="*/ 2 h 27"/>
                <a:gd name="T10" fmla="*/ 6 w 25"/>
                <a:gd name="T11" fmla="*/ 1 h 27"/>
                <a:gd name="T12" fmla="*/ 12 w 25"/>
                <a:gd name="T13" fmla="*/ 0 h 27"/>
                <a:gd name="T14" fmla="*/ 23 w 25"/>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23" y="17"/>
                  </a:moveTo>
                  <a:cubicBezTo>
                    <a:pt x="1" y="27"/>
                    <a:pt x="1" y="27"/>
                    <a:pt x="1" y="27"/>
                  </a:cubicBezTo>
                  <a:cubicBezTo>
                    <a:pt x="0" y="5"/>
                    <a:pt x="0" y="5"/>
                    <a:pt x="0" y="5"/>
                  </a:cubicBezTo>
                  <a:cubicBezTo>
                    <a:pt x="0" y="5"/>
                    <a:pt x="0" y="5"/>
                    <a:pt x="0" y="5"/>
                  </a:cubicBezTo>
                  <a:cubicBezTo>
                    <a:pt x="0" y="5"/>
                    <a:pt x="3" y="3"/>
                    <a:pt x="6" y="2"/>
                  </a:cubicBezTo>
                  <a:cubicBezTo>
                    <a:pt x="6" y="2"/>
                    <a:pt x="6" y="2"/>
                    <a:pt x="6" y="1"/>
                  </a:cubicBezTo>
                  <a:cubicBezTo>
                    <a:pt x="8" y="1"/>
                    <a:pt x="10" y="0"/>
                    <a:pt x="12" y="0"/>
                  </a:cubicBezTo>
                  <a:cubicBezTo>
                    <a:pt x="15" y="0"/>
                    <a:pt x="25" y="10"/>
                    <a:pt x="23" y="17"/>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1" name="íŝ1ïḑê"/>
            <p:cNvSpPr/>
            <p:nvPr/>
          </p:nvSpPr>
          <p:spPr bwMode="auto">
            <a:xfrm flipH="1">
              <a:off x="1323709" y="3636274"/>
              <a:ext cx="65119" cy="76902"/>
            </a:xfrm>
            <a:custGeom>
              <a:avLst/>
              <a:gdLst>
                <a:gd name="T0" fmla="*/ 5 w 30"/>
                <a:gd name="T1" fmla="*/ 35 h 35"/>
                <a:gd name="T2" fmla="*/ 4 w 30"/>
                <a:gd name="T3" fmla="*/ 35 h 35"/>
                <a:gd name="T4" fmla="*/ 2 w 30"/>
                <a:gd name="T5" fmla="*/ 34 h 35"/>
                <a:gd name="T6" fmla="*/ 1 w 30"/>
                <a:gd name="T7" fmla="*/ 30 h 35"/>
                <a:gd name="T8" fmla="*/ 4 w 30"/>
                <a:gd name="T9" fmla="*/ 25 h 35"/>
                <a:gd name="T10" fmla="*/ 15 w 30"/>
                <a:gd name="T11" fmla="*/ 13 h 35"/>
                <a:gd name="T12" fmla="*/ 27 w 30"/>
                <a:gd name="T13" fmla="*/ 1 h 35"/>
                <a:gd name="T14" fmla="*/ 30 w 30"/>
                <a:gd name="T15" fmla="*/ 1 h 35"/>
                <a:gd name="T16" fmla="*/ 30 w 30"/>
                <a:gd name="T17" fmla="*/ 3 h 35"/>
                <a:gd name="T18" fmla="*/ 18 w 30"/>
                <a:gd name="T19" fmla="*/ 15 h 35"/>
                <a:gd name="T20" fmla="*/ 6 w 30"/>
                <a:gd name="T21" fmla="*/ 27 h 35"/>
                <a:gd name="T22" fmla="*/ 4 w 30"/>
                <a:gd name="T23" fmla="*/ 30 h 35"/>
                <a:gd name="T24" fmla="*/ 4 w 30"/>
                <a:gd name="T25" fmla="*/ 32 h 35"/>
                <a:gd name="T26" fmla="*/ 5 w 30"/>
                <a:gd name="T27" fmla="*/ 32 h 35"/>
                <a:gd name="T28" fmla="*/ 6 w 30"/>
                <a:gd name="T29" fmla="*/ 34 h 35"/>
                <a:gd name="T30" fmla="*/ 5 w 30"/>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5" y="35"/>
                  </a:moveTo>
                  <a:cubicBezTo>
                    <a:pt x="4" y="35"/>
                    <a:pt x="4" y="35"/>
                    <a:pt x="4" y="35"/>
                  </a:cubicBezTo>
                  <a:cubicBezTo>
                    <a:pt x="3" y="35"/>
                    <a:pt x="2" y="35"/>
                    <a:pt x="2" y="34"/>
                  </a:cubicBezTo>
                  <a:cubicBezTo>
                    <a:pt x="1" y="33"/>
                    <a:pt x="0" y="31"/>
                    <a:pt x="1" y="30"/>
                  </a:cubicBezTo>
                  <a:cubicBezTo>
                    <a:pt x="1" y="27"/>
                    <a:pt x="3" y="26"/>
                    <a:pt x="4" y="25"/>
                  </a:cubicBezTo>
                  <a:cubicBezTo>
                    <a:pt x="9" y="20"/>
                    <a:pt x="12" y="16"/>
                    <a:pt x="15" y="13"/>
                  </a:cubicBezTo>
                  <a:cubicBezTo>
                    <a:pt x="19" y="9"/>
                    <a:pt x="22" y="6"/>
                    <a:pt x="27" y="1"/>
                  </a:cubicBezTo>
                  <a:cubicBezTo>
                    <a:pt x="28" y="0"/>
                    <a:pt x="29" y="0"/>
                    <a:pt x="30" y="1"/>
                  </a:cubicBezTo>
                  <a:cubicBezTo>
                    <a:pt x="30" y="2"/>
                    <a:pt x="30" y="3"/>
                    <a:pt x="30" y="3"/>
                  </a:cubicBezTo>
                  <a:cubicBezTo>
                    <a:pt x="25" y="8"/>
                    <a:pt x="21" y="12"/>
                    <a:pt x="18" y="15"/>
                  </a:cubicBezTo>
                  <a:cubicBezTo>
                    <a:pt x="15" y="19"/>
                    <a:pt x="11" y="22"/>
                    <a:pt x="6" y="27"/>
                  </a:cubicBezTo>
                  <a:cubicBezTo>
                    <a:pt x="5" y="28"/>
                    <a:pt x="4" y="29"/>
                    <a:pt x="4" y="30"/>
                  </a:cubicBezTo>
                  <a:cubicBezTo>
                    <a:pt x="4" y="31"/>
                    <a:pt x="4" y="31"/>
                    <a:pt x="4" y="32"/>
                  </a:cubicBezTo>
                  <a:cubicBezTo>
                    <a:pt x="4" y="32"/>
                    <a:pt x="4" y="32"/>
                    <a:pt x="5" y="32"/>
                  </a:cubicBezTo>
                  <a:cubicBezTo>
                    <a:pt x="6" y="32"/>
                    <a:pt x="6" y="33"/>
                    <a:pt x="6" y="34"/>
                  </a:cubicBezTo>
                  <a:cubicBezTo>
                    <a:pt x="6" y="34"/>
                    <a:pt x="5" y="35"/>
                    <a:pt x="5" y="3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2" name="iş1îḍé"/>
            <p:cNvSpPr/>
            <p:nvPr/>
          </p:nvSpPr>
          <p:spPr bwMode="auto">
            <a:xfrm flipH="1">
              <a:off x="1288358" y="3697672"/>
              <a:ext cx="67600" cy="54576"/>
            </a:xfrm>
            <a:custGeom>
              <a:avLst/>
              <a:gdLst>
                <a:gd name="T0" fmla="*/ 2 w 31"/>
                <a:gd name="T1" fmla="*/ 25 h 25"/>
                <a:gd name="T2" fmla="*/ 1 w 31"/>
                <a:gd name="T3" fmla="*/ 25 h 25"/>
                <a:gd name="T4" fmla="*/ 1 w 31"/>
                <a:gd name="T5" fmla="*/ 22 h 25"/>
                <a:gd name="T6" fmla="*/ 28 w 31"/>
                <a:gd name="T7" fmla="*/ 0 h 25"/>
                <a:gd name="T8" fmla="*/ 30 w 31"/>
                <a:gd name="T9" fmla="*/ 1 h 25"/>
                <a:gd name="T10" fmla="*/ 30 w 31"/>
                <a:gd name="T11" fmla="*/ 3 h 25"/>
                <a:gd name="T12" fmla="*/ 3 w 31"/>
                <a:gd name="T13" fmla="*/ 25 h 25"/>
                <a:gd name="T14" fmla="*/ 2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2" y="25"/>
                  </a:moveTo>
                  <a:cubicBezTo>
                    <a:pt x="1" y="25"/>
                    <a:pt x="1" y="25"/>
                    <a:pt x="1" y="25"/>
                  </a:cubicBezTo>
                  <a:cubicBezTo>
                    <a:pt x="0" y="24"/>
                    <a:pt x="0" y="23"/>
                    <a:pt x="1" y="22"/>
                  </a:cubicBezTo>
                  <a:cubicBezTo>
                    <a:pt x="28" y="0"/>
                    <a:pt x="28" y="0"/>
                    <a:pt x="28" y="0"/>
                  </a:cubicBezTo>
                  <a:cubicBezTo>
                    <a:pt x="29" y="0"/>
                    <a:pt x="30" y="0"/>
                    <a:pt x="30" y="1"/>
                  </a:cubicBezTo>
                  <a:cubicBezTo>
                    <a:pt x="31" y="1"/>
                    <a:pt x="31" y="2"/>
                    <a:pt x="30" y="3"/>
                  </a:cubicBezTo>
                  <a:cubicBezTo>
                    <a:pt x="3" y="25"/>
                    <a:pt x="3" y="25"/>
                    <a:pt x="3" y="25"/>
                  </a:cubicBezTo>
                  <a:cubicBezTo>
                    <a:pt x="3" y="25"/>
                    <a:pt x="2" y="25"/>
                    <a:pt x="2" y="2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3" name="ï$1îḓe"/>
            <p:cNvSpPr/>
            <p:nvPr/>
          </p:nvSpPr>
          <p:spPr bwMode="auto">
            <a:xfrm flipH="1">
              <a:off x="1332391" y="3293935"/>
              <a:ext cx="26048" cy="142021"/>
            </a:xfrm>
            <a:custGeom>
              <a:avLst/>
              <a:gdLst>
                <a:gd name="T0" fmla="*/ 10 w 12"/>
                <a:gd name="T1" fmla="*/ 65 h 65"/>
                <a:gd name="T2" fmla="*/ 8 w 12"/>
                <a:gd name="T3" fmla="*/ 64 h 65"/>
                <a:gd name="T4" fmla="*/ 0 w 12"/>
                <a:gd name="T5" fmla="*/ 2 h 65"/>
                <a:gd name="T6" fmla="*/ 2 w 12"/>
                <a:gd name="T7" fmla="*/ 0 h 65"/>
                <a:gd name="T8" fmla="*/ 2 w 12"/>
                <a:gd name="T9" fmla="*/ 0 h 65"/>
                <a:gd name="T10" fmla="*/ 3 w 12"/>
                <a:gd name="T11" fmla="*/ 2 h 65"/>
                <a:gd name="T12" fmla="*/ 12 w 12"/>
                <a:gd name="T13" fmla="*/ 63 h 65"/>
                <a:gd name="T14" fmla="*/ 11 w 12"/>
                <a:gd name="T15" fmla="*/ 65 h 65"/>
                <a:gd name="T16" fmla="*/ 10 w 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5">
                  <a:moveTo>
                    <a:pt x="10" y="65"/>
                  </a:moveTo>
                  <a:cubicBezTo>
                    <a:pt x="9" y="65"/>
                    <a:pt x="9" y="65"/>
                    <a:pt x="8" y="64"/>
                  </a:cubicBezTo>
                  <a:cubicBezTo>
                    <a:pt x="2" y="43"/>
                    <a:pt x="0" y="24"/>
                    <a:pt x="0" y="2"/>
                  </a:cubicBezTo>
                  <a:cubicBezTo>
                    <a:pt x="0" y="1"/>
                    <a:pt x="1" y="0"/>
                    <a:pt x="2" y="0"/>
                  </a:cubicBezTo>
                  <a:cubicBezTo>
                    <a:pt x="2" y="0"/>
                    <a:pt x="2" y="0"/>
                    <a:pt x="2" y="0"/>
                  </a:cubicBezTo>
                  <a:cubicBezTo>
                    <a:pt x="3" y="0"/>
                    <a:pt x="3" y="1"/>
                    <a:pt x="3" y="2"/>
                  </a:cubicBezTo>
                  <a:cubicBezTo>
                    <a:pt x="3" y="24"/>
                    <a:pt x="6" y="42"/>
                    <a:pt x="12" y="63"/>
                  </a:cubicBezTo>
                  <a:cubicBezTo>
                    <a:pt x="12" y="64"/>
                    <a:pt x="11" y="65"/>
                    <a:pt x="11" y="65"/>
                  </a:cubicBezTo>
                  <a:cubicBezTo>
                    <a:pt x="10" y="65"/>
                    <a:pt x="10" y="65"/>
                    <a:pt x="10" y="6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4" name="íṧlîḓe"/>
            <p:cNvSpPr/>
            <p:nvPr/>
          </p:nvSpPr>
          <p:spPr bwMode="auto">
            <a:xfrm flipH="1">
              <a:off x="1559377" y="3215172"/>
              <a:ext cx="61398" cy="74422"/>
            </a:xfrm>
            <a:custGeom>
              <a:avLst/>
              <a:gdLst>
                <a:gd name="T0" fmla="*/ 2 w 28"/>
                <a:gd name="T1" fmla="*/ 34 h 34"/>
                <a:gd name="T2" fmla="*/ 1 w 28"/>
                <a:gd name="T3" fmla="*/ 34 h 34"/>
                <a:gd name="T4" fmla="*/ 0 w 28"/>
                <a:gd name="T5" fmla="*/ 31 h 34"/>
                <a:gd name="T6" fmla="*/ 24 w 28"/>
                <a:gd name="T7" fmla="*/ 1 h 34"/>
                <a:gd name="T8" fmla="*/ 27 w 28"/>
                <a:gd name="T9" fmla="*/ 0 h 34"/>
                <a:gd name="T10" fmla="*/ 27 w 28"/>
                <a:gd name="T11" fmla="*/ 3 h 34"/>
                <a:gd name="T12" fmla="*/ 3 w 28"/>
                <a:gd name="T13" fmla="*/ 34 h 34"/>
                <a:gd name="T14" fmla="*/ 2 w 2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4">
                  <a:moveTo>
                    <a:pt x="2" y="34"/>
                  </a:moveTo>
                  <a:cubicBezTo>
                    <a:pt x="1" y="34"/>
                    <a:pt x="1" y="34"/>
                    <a:pt x="1" y="34"/>
                  </a:cubicBezTo>
                  <a:cubicBezTo>
                    <a:pt x="0" y="33"/>
                    <a:pt x="0" y="32"/>
                    <a:pt x="0" y="31"/>
                  </a:cubicBezTo>
                  <a:cubicBezTo>
                    <a:pt x="24" y="1"/>
                    <a:pt x="24" y="1"/>
                    <a:pt x="24" y="1"/>
                  </a:cubicBezTo>
                  <a:cubicBezTo>
                    <a:pt x="25" y="0"/>
                    <a:pt x="26" y="0"/>
                    <a:pt x="27" y="0"/>
                  </a:cubicBezTo>
                  <a:cubicBezTo>
                    <a:pt x="28" y="1"/>
                    <a:pt x="28" y="2"/>
                    <a:pt x="27" y="3"/>
                  </a:cubicBezTo>
                  <a:cubicBezTo>
                    <a:pt x="3" y="34"/>
                    <a:pt x="3" y="34"/>
                    <a:pt x="3" y="34"/>
                  </a:cubicBezTo>
                  <a:cubicBezTo>
                    <a:pt x="3" y="34"/>
                    <a:pt x="2" y="34"/>
                    <a:pt x="2" y="34"/>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5" name="îşlïďè"/>
            <p:cNvSpPr/>
            <p:nvPr/>
          </p:nvSpPr>
          <p:spPr bwMode="auto">
            <a:xfrm flipH="1">
              <a:off x="1386967" y="3463864"/>
              <a:ext cx="212102" cy="15505"/>
            </a:xfrm>
            <a:custGeom>
              <a:avLst/>
              <a:gdLst>
                <a:gd name="T0" fmla="*/ 95 w 97"/>
                <a:gd name="T1" fmla="*/ 7 h 7"/>
                <a:gd name="T2" fmla="*/ 95 w 97"/>
                <a:gd name="T3" fmla="*/ 7 h 7"/>
                <a:gd name="T4" fmla="*/ 2 w 97"/>
                <a:gd name="T5" fmla="*/ 4 h 7"/>
                <a:gd name="T6" fmla="*/ 0 w 97"/>
                <a:gd name="T7" fmla="*/ 2 h 7"/>
                <a:gd name="T8" fmla="*/ 2 w 97"/>
                <a:gd name="T9" fmla="*/ 0 h 7"/>
                <a:gd name="T10" fmla="*/ 95 w 97"/>
                <a:gd name="T11" fmla="*/ 3 h 7"/>
                <a:gd name="T12" fmla="*/ 97 w 97"/>
                <a:gd name="T13" fmla="*/ 5 h 7"/>
                <a:gd name="T14" fmla="*/ 95 w 9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
                  <a:moveTo>
                    <a:pt x="95" y="7"/>
                  </a:moveTo>
                  <a:cubicBezTo>
                    <a:pt x="95" y="7"/>
                    <a:pt x="95" y="7"/>
                    <a:pt x="95" y="7"/>
                  </a:cubicBezTo>
                  <a:cubicBezTo>
                    <a:pt x="64" y="4"/>
                    <a:pt x="33" y="3"/>
                    <a:pt x="2" y="4"/>
                  </a:cubicBezTo>
                  <a:cubicBezTo>
                    <a:pt x="1" y="4"/>
                    <a:pt x="0" y="3"/>
                    <a:pt x="0" y="2"/>
                  </a:cubicBezTo>
                  <a:cubicBezTo>
                    <a:pt x="0" y="1"/>
                    <a:pt x="1" y="0"/>
                    <a:pt x="2" y="0"/>
                  </a:cubicBezTo>
                  <a:cubicBezTo>
                    <a:pt x="33" y="0"/>
                    <a:pt x="64" y="1"/>
                    <a:pt x="95" y="3"/>
                  </a:cubicBezTo>
                  <a:cubicBezTo>
                    <a:pt x="96" y="3"/>
                    <a:pt x="97" y="4"/>
                    <a:pt x="97" y="5"/>
                  </a:cubicBezTo>
                  <a:cubicBezTo>
                    <a:pt x="97" y="6"/>
                    <a:pt x="96" y="7"/>
                    <a:pt x="95" y="7"/>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6" name="ïṥḷídé"/>
            <p:cNvSpPr/>
            <p:nvPr/>
          </p:nvSpPr>
          <p:spPr bwMode="auto">
            <a:xfrm flipH="1">
              <a:off x="1373943" y="2872212"/>
              <a:ext cx="205280" cy="430405"/>
            </a:xfrm>
            <a:custGeom>
              <a:avLst/>
              <a:gdLst>
                <a:gd name="T0" fmla="*/ 73 w 94"/>
                <a:gd name="T1" fmla="*/ 118 h 197"/>
                <a:gd name="T2" fmla="*/ 73 w 94"/>
                <a:gd name="T3" fmla="*/ 149 h 197"/>
                <a:gd name="T4" fmla="*/ 86 w 94"/>
                <a:gd name="T5" fmla="*/ 152 h 197"/>
                <a:gd name="T6" fmla="*/ 86 w 94"/>
                <a:gd name="T7" fmla="*/ 153 h 197"/>
                <a:gd name="T8" fmla="*/ 85 w 94"/>
                <a:gd name="T9" fmla="*/ 154 h 197"/>
                <a:gd name="T10" fmla="*/ 43 w 94"/>
                <a:gd name="T11" fmla="*/ 197 h 197"/>
                <a:gd name="T12" fmla="*/ 35 w 94"/>
                <a:gd name="T13" fmla="*/ 179 h 197"/>
                <a:gd name="T14" fmla="*/ 35 w 94"/>
                <a:gd name="T15" fmla="*/ 179 h 197"/>
                <a:gd name="T16" fmla="*/ 28 w 94"/>
                <a:gd name="T17" fmla="*/ 151 h 197"/>
                <a:gd name="T18" fmla="*/ 28 w 94"/>
                <a:gd name="T19" fmla="*/ 151 h 197"/>
                <a:gd name="T20" fmla="*/ 28 w 94"/>
                <a:gd name="T21" fmla="*/ 151 h 197"/>
                <a:gd name="T22" fmla="*/ 34 w 94"/>
                <a:gd name="T23" fmla="*/ 151 h 197"/>
                <a:gd name="T24" fmla="*/ 35 w 94"/>
                <a:gd name="T25" fmla="*/ 141 h 197"/>
                <a:gd name="T26" fmla="*/ 36 w 94"/>
                <a:gd name="T27" fmla="*/ 123 h 197"/>
                <a:gd name="T28" fmla="*/ 4 w 94"/>
                <a:gd name="T29" fmla="*/ 62 h 197"/>
                <a:gd name="T30" fmla="*/ 21 w 94"/>
                <a:gd name="T31" fmla="*/ 0 h 197"/>
                <a:gd name="T32" fmla="*/ 60 w 94"/>
                <a:gd name="T33" fmla="*/ 54 h 197"/>
                <a:gd name="T34" fmla="*/ 92 w 94"/>
                <a:gd name="T35" fmla="*/ 83 h 197"/>
                <a:gd name="T36" fmla="*/ 73 w 94"/>
                <a:gd name="T37"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97">
                  <a:moveTo>
                    <a:pt x="73" y="118"/>
                  </a:moveTo>
                  <a:cubicBezTo>
                    <a:pt x="73" y="149"/>
                    <a:pt x="73" y="149"/>
                    <a:pt x="73" y="149"/>
                  </a:cubicBezTo>
                  <a:cubicBezTo>
                    <a:pt x="86" y="152"/>
                    <a:pt x="86" y="152"/>
                    <a:pt x="86" y="152"/>
                  </a:cubicBezTo>
                  <a:cubicBezTo>
                    <a:pt x="86" y="153"/>
                    <a:pt x="86" y="153"/>
                    <a:pt x="86" y="153"/>
                  </a:cubicBezTo>
                  <a:cubicBezTo>
                    <a:pt x="86" y="153"/>
                    <a:pt x="86" y="154"/>
                    <a:pt x="85" y="154"/>
                  </a:cubicBezTo>
                  <a:cubicBezTo>
                    <a:pt x="77" y="164"/>
                    <a:pt x="43" y="197"/>
                    <a:pt x="43" y="197"/>
                  </a:cubicBezTo>
                  <a:cubicBezTo>
                    <a:pt x="40" y="192"/>
                    <a:pt x="38" y="185"/>
                    <a:pt x="35" y="179"/>
                  </a:cubicBezTo>
                  <a:cubicBezTo>
                    <a:pt x="35" y="179"/>
                    <a:pt x="35" y="179"/>
                    <a:pt x="35" y="179"/>
                  </a:cubicBezTo>
                  <a:cubicBezTo>
                    <a:pt x="31" y="165"/>
                    <a:pt x="28" y="151"/>
                    <a:pt x="28" y="151"/>
                  </a:cubicBezTo>
                  <a:cubicBezTo>
                    <a:pt x="28" y="151"/>
                    <a:pt x="28" y="151"/>
                    <a:pt x="28" y="151"/>
                  </a:cubicBezTo>
                  <a:cubicBezTo>
                    <a:pt x="28" y="151"/>
                    <a:pt x="28" y="151"/>
                    <a:pt x="28" y="151"/>
                  </a:cubicBezTo>
                  <a:cubicBezTo>
                    <a:pt x="34" y="151"/>
                    <a:pt x="34" y="151"/>
                    <a:pt x="34" y="151"/>
                  </a:cubicBezTo>
                  <a:cubicBezTo>
                    <a:pt x="34" y="149"/>
                    <a:pt x="35" y="146"/>
                    <a:pt x="35" y="141"/>
                  </a:cubicBezTo>
                  <a:cubicBezTo>
                    <a:pt x="36" y="133"/>
                    <a:pt x="36" y="123"/>
                    <a:pt x="36" y="123"/>
                  </a:cubicBezTo>
                  <a:cubicBezTo>
                    <a:pt x="20" y="118"/>
                    <a:pt x="9" y="107"/>
                    <a:pt x="4" y="62"/>
                  </a:cubicBezTo>
                  <a:cubicBezTo>
                    <a:pt x="0" y="17"/>
                    <a:pt x="21" y="0"/>
                    <a:pt x="21" y="0"/>
                  </a:cubicBezTo>
                  <a:cubicBezTo>
                    <a:pt x="28" y="33"/>
                    <a:pt x="43" y="45"/>
                    <a:pt x="60" y="54"/>
                  </a:cubicBezTo>
                  <a:cubicBezTo>
                    <a:pt x="77" y="62"/>
                    <a:pt x="94" y="62"/>
                    <a:pt x="92" y="83"/>
                  </a:cubicBezTo>
                  <a:cubicBezTo>
                    <a:pt x="90" y="104"/>
                    <a:pt x="73" y="118"/>
                    <a:pt x="73" y="11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7" name="ïŝľîďe"/>
            <p:cNvSpPr/>
            <p:nvPr/>
          </p:nvSpPr>
          <p:spPr bwMode="auto">
            <a:xfrm flipH="1">
              <a:off x="1502941" y="3202148"/>
              <a:ext cx="14884" cy="60778"/>
            </a:xfrm>
            <a:custGeom>
              <a:avLst/>
              <a:gdLst>
                <a:gd name="T0" fmla="*/ 7 w 7"/>
                <a:gd name="T1" fmla="*/ 28 h 28"/>
                <a:gd name="T2" fmla="*/ 0 w 7"/>
                <a:gd name="T3" fmla="*/ 0 h 28"/>
                <a:gd name="T4" fmla="*/ 0 w 7"/>
                <a:gd name="T5" fmla="*/ 0 h 28"/>
                <a:gd name="T6" fmla="*/ 7 w 7"/>
                <a:gd name="T7" fmla="*/ 28 h 28"/>
              </a:gdLst>
              <a:ahLst/>
              <a:cxnLst>
                <a:cxn ang="0">
                  <a:pos x="T0" y="T1"/>
                </a:cxn>
                <a:cxn ang="0">
                  <a:pos x="T2" y="T3"/>
                </a:cxn>
                <a:cxn ang="0">
                  <a:pos x="T4" y="T5"/>
                </a:cxn>
                <a:cxn ang="0">
                  <a:pos x="T6" y="T7"/>
                </a:cxn>
              </a:cxnLst>
              <a:rect l="0" t="0" r="r" b="b"/>
              <a:pathLst>
                <a:path w="7" h="28">
                  <a:moveTo>
                    <a:pt x="7" y="28"/>
                  </a:moveTo>
                  <a:cubicBezTo>
                    <a:pt x="3" y="15"/>
                    <a:pt x="0" y="1"/>
                    <a:pt x="0" y="0"/>
                  </a:cubicBezTo>
                  <a:cubicBezTo>
                    <a:pt x="0" y="0"/>
                    <a:pt x="0" y="0"/>
                    <a:pt x="0" y="0"/>
                  </a:cubicBezTo>
                  <a:cubicBezTo>
                    <a:pt x="0" y="0"/>
                    <a:pt x="3" y="14"/>
                    <a:pt x="7" y="2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8" name="i$ļïde"/>
            <p:cNvSpPr/>
            <p:nvPr/>
          </p:nvSpPr>
          <p:spPr bwMode="auto">
            <a:xfrm flipH="1">
              <a:off x="1430380" y="3132067"/>
              <a:ext cx="74422" cy="15505"/>
            </a:xfrm>
            <a:custGeom>
              <a:avLst/>
              <a:gdLst>
                <a:gd name="T0" fmla="*/ 16 w 34"/>
                <a:gd name="T1" fmla="*/ 7 h 7"/>
                <a:gd name="T2" fmla="*/ 2 w 34"/>
                <a:gd name="T3" fmla="*/ 5 h 7"/>
                <a:gd name="T4" fmla="*/ 0 w 34"/>
                <a:gd name="T5" fmla="*/ 4 h 7"/>
                <a:gd name="T6" fmla="*/ 2 w 34"/>
                <a:gd name="T7" fmla="*/ 2 h 7"/>
                <a:gd name="T8" fmla="*/ 31 w 34"/>
                <a:gd name="T9" fmla="*/ 1 h 7"/>
                <a:gd name="T10" fmla="*/ 33 w 34"/>
                <a:gd name="T11" fmla="*/ 2 h 7"/>
                <a:gd name="T12" fmla="*/ 33 w 34"/>
                <a:gd name="T13" fmla="*/ 4 h 7"/>
                <a:gd name="T14" fmla="*/ 16 w 3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7">
                  <a:moveTo>
                    <a:pt x="16" y="7"/>
                  </a:moveTo>
                  <a:cubicBezTo>
                    <a:pt x="11" y="7"/>
                    <a:pt x="6" y="6"/>
                    <a:pt x="2" y="5"/>
                  </a:cubicBezTo>
                  <a:cubicBezTo>
                    <a:pt x="1" y="5"/>
                    <a:pt x="0" y="4"/>
                    <a:pt x="0" y="4"/>
                  </a:cubicBezTo>
                  <a:cubicBezTo>
                    <a:pt x="0" y="3"/>
                    <a:pt x="1" y="2"/>
                    <a:pt x="2" y="2"/>
                  </a:cubicBezTo>
                  <a:cubicBezTo>
                    <a:pt x="12" y="4"/>
                    <a:pt x="22" y="5"/>
                    <a:pt x="31" y="1"/>
                  </a:cubicBezTo>
                  <a:cubicBezTo>
                    <a:pt x="32" y="0"/>
                    <a:pt x="33" y="1"/>
                    <a:pt x="33" y="2"/>
                  </a:cubicBezTo>
                  <a:cubicBezTo>
                    <a:pt x="34" y="3"/>
                    <a:pt x="33" y="3"/>
                    <a:pt x="33" y="4"/>
                  </a:cubicBezTo>
                  <a:cubicBezTo>
                    <a:pt x="27" y="6"/>
                    <a:pt x="22" y="7"/>
                    <a:pt x="16" y="7"/>
                  </a:cubicBezTo>
                  <a:close/>
                </a:path>
              </a:pathLst>
            </a:custGeom>
            <a:solidFill>
              <a:srgbClr val="F4CD9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9" name="íṡļíḋè"/>
            <p:cNvSpPr/>
            <p:nvPr/>
          </p:nvSpPr>
          <p:spPr bwMode="auto">
            <a:xfrm flipH="1">
              <a:off x="1168044" y="3680307"/>
              <a:ext cx="848407" cy="337998"/>
            </a:xfrm>
            <a:custGeom>
              <a:avLst/>
              <a:gdLst>
                <a:gd name="T0" fmla="*/ 386 w 388"/>
                <a:gd name="T1" fmla="*/ 71 h 155"/>
                <a:gd name="T2" fmla="*/ 308 w 388"/>
                <a:gd name="T3" fmla="*/ 143 h 155"/>
                <a:gd name="T4" fmla="*/ 265 w 388"/>
                <a:gd name="T5" fmla="*/ 133 h 155"/>
                <a:gd name="T6" fmla="*/ 254 w 388"/>
                <a:gd name="T7" fmla="*/ 134 h 155"/>
                <a:gd name="T8" fmla="*/ 221 w 388"/>
                <a:gd name="T9" fmla="*/ 119 h 155"/>
                <a:gd name="T10" fmla="*/ 210 w 388"/>
                <a:gd name="T11" fmla="*/ 149 h 155"/>
                <a:gd name="T12" fmla="*/ 207 w 388"/>
                <a:gd name="T13" fmla="*/ 155 h 155"/>
                <a:gd name="T14" fmla="*/ 195 w 388"/>
                <a:gd name="T15" fmla="*/ 151 h 155"/>
                <a:gd name="T16" fmla="*/ 135 w 388"/>
                <a:gd name="T17" fmla="*/ 148 h 155"/>
                <a:gd name="T18" fmla="*/ 135 w 388"/>
                <a:gd name="T19" fmla="*/ 133 h 155"/>
                <a:gd name="T20" fmla="*/ 93 w 388"/>
                <a:gd name="T21" fmla="*/ 124 h 155"/>
                <a:gd name="T22" fmla="*/ 93 w 388"/>
                <a:gd name="T23" fmla="*/ 124 h 155"/>
                <a:gd name="T24" fmla="*/ 68 w 388"/>
                <a:gd name="T25" fmla="*/ 116 h 155"/>
                <a:gd name="T26" fmla="*/ 68 w 388"/>
                <a:gd name="T27" fmla="*/ 116 h 155"/>
                <a:gd name="T28" fmla="*/ 2 w 388"/>
                <a:gd name="T29" fmla="*/ 40 h 155"/>
                <a:gd name="T30" fmla="*/ 62 w 388"/>
                <a:gd name="T31" fmla="*/ 14 h 155"/>
                <a:gd name="T32" fmla="*/ 65 w 388"/>
                <a:gd name="T33" fmla="*/ 36 h 155"/>
                <a:gd name="T34" fmla="*/ 118 w 388"/>
                <a:gd name="T35" fmla="*/ 59 h 155"/>
                <a:gd name="T36" fmla="*/ 282 w 388"/>
                <a:gd name="T37" fmla="*/ 68 h 155"/>
                <a:gd name="T38" fmla="*/ 308 w 388"/>
                <a:gd name="T39" fmla="*/ 53 h 155"/>
                <a:gd name="T40" fmla="*/ 308 w 388"/>
                <a:gd name="T41" fmla="*/ 47 h 155"/>
                <a:gd name="T42" fmla="*/ 354 w 388"/>
                <a:gd name="T43" fmla="*/ 42 h 155"/>
                <a:gd name="T44" fmla="*/ 386 w 388"/>
                <a:gd name="T45" fmla="*/ 7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155">
                  <a:moveTo>
                    <a:pt x="386" y="71"/>
                  </a:moveTo>
                  <a:cubicBezTo>
                    <a:pt x="382" y="118"/>
                    <a:pt x="308" y="143"/>
                    <a:pt x="308" y="143"/>
                  </a:cubicBezTo>
                  <a:cubicBezTo>
                    <a:pt x="293" y="133"/>
                    <a:pt x="276" y="132"/>
                    <a:pt x="265" y="133"/>
                  </a:cubicBezTo>
                  <a:cubicBezTo>
                    <a:pt x="258" y="133"/>
                    <a:pt x="254" y="134"/>
                    <a:pt x="254" y="134"/>
                  </a:cubicBezTo>
                  <a:cubicBezTo>
                    <a:pt x="222" y="131"/>
                    <a:pt x="221" y="119"/>
                    <a:pt x="221" y="119"/>
                  </a:cubicBezTo>
                  <a:cubicBezTo>
                    <a:pt x="210" y="149"/>
                    <a:pt x="210" y="149"/>
                    <a:pt x="210" y="149"/>
                  </a:cubicBezTo>
                  <a:cubicBezTo>
                    <a:pt x="207" y="155"/>
                    <a:pt x="207" y="155"/>
                    <a:pt x="207" y="155"/>
                  </a:cubicBezTo>
                  <a:cubicBezTo>
                    <a:pt x="195" y="151"/>
                    <a:pt x="195" y="151"/>
                    <a:pt x="195" y="151"/>
                  </a:cubicBezTo>
                  <a:cubicBezTo>
                    <a:pt x="135" y="148"/>
                    <a:pt x="135" y="148"/>
                    <a:pt x="135" y="148"/>
                  </a:cubicBezTo>
                  <a:cubicBezTo>
                    <a:pt x="135" y="133"/>
                    <a:pt x="135" y="133"/>
                    <a:pt x="135" y="133"/>
                  </a:cubicBezTo>
                  <a:cubicBezTo>
                    <a:pt x="120" y="131"/>
                    <a:pt x="106" y="128"/>
                    <a:pt x="93" y="124"/>
                  </a:cubicBezTo>
                  <a:cubicBezTo>
                    <a:pt x="93" y="124"/>
                    <a:pt x="93" y="124"/>
                    <a:pt x="93" y="124"/>
                  </a:cubicBezTo>
                  <a:cubicBezTo>
                    <a:pt x="84" y="122"/>
                    <a:pt x="76" y="119"/>
                    <a:pt x="68" y="116"/>
                  </a:cubicBezTo>
                  <a:cubicBezTo>
                    <a:pt x="68" y="116"/>
                    <a:pt x="68" y="116"/>
                    <a:pt x="68" y="116"/>
                  </a:cubicBezTo>
                  <a:cubicBezTo>
                    <a:pt x="23" y="98"/>
                    <a:pt x="0" y="69"/>
                    <a:pt x="2" y="40"/>
                  </a:cubicBezTo>
                  <a:cubicBezTo>
                    <a:pt x="6" y="0"/>
                    <a:pt x="62" y="14"/>
                    <a:pt x="62" y="14"/>
                  </a:cubicBezTo>
                  <a:cubicBezTo>
                    <a:pt x="65" y="36"/>
                    <a:pt x="65" y="36"/>
                    <a:pt x="65" y="36"/>
                  </a:cubicBezTo>
                  <a:cubicBezTo>
                    <a:pt x="78" y="35"/>
                    <a:pt x="118" y="59"/>
                    <a:pt x="118" y="59"/>
                  </a:cubicBezTo>
                  <a:cubicBezTo>
                    <a:pt x="282" y="68"/>
                    <a:pt x="282" y="68"/>
                    <a:pt x="282" y="68"/>
                  </a:cubicBezTo>
                  <a:cubicBezTo>
                    <a:pt x="308" y="53"/>
                    <a:pt x="308" y="53"/>
                    <a:pt x="308" y="53"/>
                  </a:cubicBezTo>
                  <a:cubicBezTo>
                    <a:pt x="308" y="47"/>
                    <a:pt x="308" y="47"/>
                    <a:pt x="308" y="47"/>
                  </a:cubicBezTo>
                  <a:cubicBezTo>
                    <a:pt x="315" y="47"/>
                    <a:pt x="336" y="41"/>
                    <a:pt x="354" y="42"/>
                  </a:cubicBezTo>
                  <a:cubicBezTo>
                    <a:pt x="372" y="42"/>
                    <a:pt x="388" y="48"/>
                    <a:pt x="386" y="71"/>
                  </a:cubicBezTo>
                  <a:close/>
                </a:path>
              </a:pathLst>
            </a:custGeom>
            <a:solidFill>
              <a:schemeClr val="bg1">
                <a:lumMod val="6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0" name="íṧḻïḋé"/>
            <p:cNvSpPr/>
            <p:nvPr/>
          </p:nvSpPr>
          <p:spPr bwMode="auto">
            <a:xfrm flipH="1">
              <a:off x="1437202" y="3940162"/>
              <a:ext cx="120315" cy="102330"/>
            </a:xfrm>
            <a:custGeom>
              <a:avLst/>
              <a:gdLst>
                <a:gd name="T0" fmla="*/ 55 w 55"/>
                <a:gd name="T1" fmla="*/ 14 h 47"/>
                <a:gd name="T2" fmla="*/ 40 w 55"/>
                <a:gd name="T3" fmla="*/ 47 h 47"/>
                <a:gd name="T4" fmla="*/ 0 w 55"/>
                <a:gd name="T5" fmla="*/ 30 h 47"/>
                <a:gd name="T6" fmla="*/ 11 w 55"/>
                <a:gd name="T7" fmla="*/ 0 h 47"/>
                <a:gd name="T8" fmla="*/ 44 w 55"/>
                <a:gd name="T9" fmla="*/ 15 h 47"/>
                <a:gd name="T10" fmla="*/ 55 w 55"/>
                <a:gd name="T11" fmla="*/ 14 h 47"/>
              </a:gdLst>
              <a:ahLst/>
              <a:cxnLst>
                <a:cxn ang="0">
                  <a:pos x="T0" y="T1"/>
                </a:cxn>
                <a:cxn ang="0">
                  <a:pos x="T2" y="T3"/>
                </a:cxn>
                <a:cxn ang="0">
                  <a:pos x="T4" y="T5"/>
                </a:cxn>
                <a:cxn ang="0">
                  <a:pos x="T6" y="T7"/>
                </a:cxn>
                <a:cxn ang="0">
                  <a:pos x="T8" y="T9"/>
                </a:cxn>
                <a:cxn ang="0">
                  <a:pos x="T10" y="T11"/>
                </a:cxn>
              </a:cxnLst>
              <a:rect l="0" t="0" r="r" b="b"/>
              <a:pathLst>
                <a:path w="55" h="47">
                  <a:moveTo>
                    <a:pt x="55" y="14"/>
                  </a:moveTo>
                  <a:cubicBezTo>
                    <a:pt x="40" y="47"/>
                    <a:pt x="40" y="47"/>
                    <a:pt x="40" y="47"/>
                  </a:cubicBezTo>
                  <a:cubicBezTo>
                    <a:pt x="0" y="30"/>
                    <a:pt x="0" y="30"/>
                    <a:pt x="0" y="30"/>
                  </a:cubicBezTo>
                  <a:cubicBezTo>
                    <a:pt x="11" y="0"/>
                    <a:pt x="11" y="0"/>
                    <a:pt x="11" y="0"/>
                  </a:cubicBezTo>
                  <a:cubicBezTo>
                    <a:pt x="11" y="0"/>
                    <a:pt x="12" y="12"/>
                    <a:pt x="44" y="15"/>
                  </a:cubicBezTo>
                  <a:cubicBezTo>
                    <a:pt x="44" y="15"/>
                    <a:pt x="48" y="14"/>
                    <a:pt x="55" y="14"/>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1" name="îs1îḑê"/>
            <p:cNvSpPr/>
            <p:nvPr/>
          </p:nvSpPr>
          <p:spPr bwMode="auto">
            <a:xfrm flipH="1">
              <a:off x="1721245" y="3950705"/>
              <a:ext cx="91787" cy="67600"/>
            </a:xfrm>
            <a:custGeom>
              <a:avLst/>
              <a:gdLst>
                <a:gd name="T0" fmla="*/ 42 w 42"/>
                <a:gd name="T1" fmla="*/ 9 h 31"/>
                <a:gd name="T2" fmla="*/ 42 w 42"/>
                <a:gd name="T3" fmla="*/ 17 h 31"/>
                <a:gd name="T4" fmla="*/ 22 w 42"/>
                <a:gd name="T5" fmla="*/ 27 h 31"/>
                <a:gd name="T6" fmla="*/ 0 w 42"/>
                <a:gd name="T7" fmla="*/ 25 h 31"/>
                <a:gd name="T8" fmla="*/ 0 w 42"/>
                <a:gd name="T9" fmla="*/ 0 h 31"/>
                <a:gd name="T10" fmla="*/ 0 w 42"/>
                <a:gd name="T11" fmla="*/ 0 h 31"/>
                <a:gd name="T12" fmla="*/ 42 w 4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2" h="31">
                  <a:moveTo>
                    <a:pt x="42" y="9"/>
                  </a:moveTo>
                  <a:cubicBezTo>
                    <a:pt x="42" y="17"/>
                    <a:pt x="42" y="17"/>
                    <a:pt x="42" y="17"/>
                  </a:cubicBezTo>
                  <a:cubicBezTo>
                    <a:pt x="42" y="17"/>
                    <a:pt x="37" y="23"/>
                    <a:pt x="22" y="27"/>
                  </a:cubicBezTo>
                  <a:cubicBezTo>
                    <a:pt x="8" y="31"/>
                    <a:pt x="0" y="25"/>
                    <a:pt x="0" y="25"/>
                  </a:cubicBezTo>
                  <a:cubicBezTo>
                    <a:pt x="0" y="0"/>
                    <a:pt x="0" y="0"/>
                    <a:pt x="0" y="0"/>
                  </a:cubicBezTo>
                  <a:cubicBezTo>
                    <a:pt x="0" y="0"/>
                    <a:pt x="0" y="0"/>
                    <a:pt x="0" y="0"/>
                  </a:cubicBezTo>
                  <a:cubicBezTo>
                    <a:pt x="13" y="4"/>
                    <a:pt x="27" y="7"/>
                    <a:pt x="42" y="9"/>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2" name="ïṥ1íḑe"/>
            <p:cNvSpPr/>
            <p:nvPr/>
          </p:nvSpPr>
          <p:spPr bwMode="auto">
            <a:xfrm flipH="1">
              <a:off x="1321228" y="3968070"/>
              <a:ext cx="157526" cy="114113"/>
            </a:xfrm>
            <a:custGeom>
              <a:avLst/>
              <a:gdLst>
                <a:gd name="T0" fmla="*/ 2 w 72"/>
                <a:gd name="T1" fmla="*/ 33 h 52"/>
                <a:gd name="T2" fmla="*/ 25 w 72"/>
                <a:gd name="T3" fmla="*/ 48 h 52"/>
                <a:gd name="T4" fmla="*/ 62 w 72"/>
                <a:gd name="T5" fmla="*/ 43 h 52"/>
                <a:gd name="T6" fmla="*/ 62 w 72"/>
                <a:gd name="T7" fmla="*/ 11 h 52"/>
                <a:gd name="T8" fmla="*/ 19 w 72"/>
                <a:gd name="T9" fmla="*/ 1 h 52"/>
                <a:gd name="T10" fmla="*/ 2 w 72"/>
                <a:gd name="T11" fmla="*/ 33 h 52"/>
              </a:gdLst>
              <a:ahLst/>
              <a:cxnLst>
                <a:cxn ang="0">
                  <a:pos x="T0" y="T1"/>
                </a:cxn>
                <a:cxn ang="0">
                  <a:pos x="T2" y="T3"/>
                </a:cxn>
                <a:cxn ang="0">
                  <a:pos x="T4" y="T5"/>
                </a:cxn>
                <a:cxn ang="0">
                  <a:pos x="T6" y="T7"/>
                </a:cxn>
                <a:cxn ang="0">
                  <a:pos x="T8" y="T9"/>
                </a:cxn>
                <a:cxn ang="0">
                  <a:pos x="T10" y="T11"/>
                </a:cxn>
              </a:cxnLst>
              <a:rect l="0" t="0" r="r" b="b"/>
              <a:pathLst>
                <a:path w="72" h="52">
                  <a:moveTo>
                    <a:pt x="2" y="33"/>
                  </a:moveTo>
                  <a:cubicBezTo>
                    <a:pt x="2" y="33"/>
                    <a:pt x="9" y="44"/>
                    <a:pt x="25" y="48"/>
                  </a:cubicBezTo>
                  <a:cubicBezTo>
                    <a:pt x="42" y="52"/>
                    <a:pt x="56" y="52"/>
                    <a:pt x="62" y="43"/>
                  </a:cubicBezTo>
                  <a:cubicBezTo>
                    <a:pt x="68" y="33"/>
                    <a:pt x="72" y="18"/>
                    <a:pt x="62" y="11"/>
                  </a:cubicBezTo>
                  <a:cubicBezTo>
                    <a:pt x="62" y="11"/>
                    <a:pt x="49" y="0"/>
                    <a:pt x="19" y="1"/>
                  </a:cubicBezTo>
                  <a:cubicBezTo>
                    <a:pt x="19" y="1"/>
                    <a:pt x="0" y="8"/>
                    <a:pt x="2" y="3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3" name="îŝḻiḍé"/>
            <p:cNvSpPr/>
            <p:nvPr/>
          </p:nvSpPr>
          <p:spPr bwMode="auto">
            <a:xfrm flipH="1">
              <a:off x="1813031" y="3933340"/>
              <a:ext cx="61398" cy="94267"/>
            </a:xfrm>
            <a:custGeom>
              <a:avLst/>
              <a:gdLst>
                <a:gd name="T0" fmla="*/ 28 w 28"/>
                <a:gd name="T1" fmla="*/ 8 h 43"/>
                <a:gd name="T2" fmla="*/ 28 w 28"/>
                <a:gd name="T3" fmla="*/ 38 h 43"/>
                <a:gd name="T4" fmla="*/ 3 w 28"/>
                <a:gd name="T5" fmla="*/ 37 h 43"/>
                <a:gd name="T6" fmla="*/ 3 w 28"/>
                <a:gd name="T7" fmla="*/ 0 h 43"/>
                <a:gd name="T8" fmla="*/ 3 w 28"/>
                <a:gd name="T9" fmla="*/ 0 h 43"/>
                <a:gd name="T10" fmla="*/ 28 w 28"/>
                <a:gd name="T11" fmla="*/ 8 h 43"/>
              </a:gdLst>
              <a:ahLst/>
              <a:cxnLst>
                <a:cxn ang="0">
                  <a:pos x="T0" y="T1"/>
                </a:cxn>
                <a:cxn ang="0">
                  <a:pos x="T2" y="T3"/>
                </a:cxn>
                <a:cxn ang="0">
                  <a:pos x="T4" y="T5"/>
                </a:cxn>
                <a:cxn ang="0">
                  <a:pos x="T6" y="T7"/>
                </a:cxn>
                <a:cxn ang="0">
                  <a:pos x="T8" y="T9"/>
                </a:cxn>
                <a:cxn ang="0">
                  <a:pos x="T10" y="T11"/>
                </a:cxn>
              </a:cxnLst>
              <a:rect l="0" t="0" r="r" b="b"/>
              <a:pathLst>
                <a:path w="28" h="43">
                  <a:moveTo>
                    <a:pt x="28" y="8"/>
                  </a:moveTo>
                  <a:cubicBezTo>
                    <a:pt x="28" y="38"/>
                    <a:pt x="28" y="38"/>
                    <a:pt x="28" y="38"/>
                  </a:cubicBezTo>
                  <a:cubicBezTo>
                    <a:pt x="28" y="38"/>
                    <a:pt x="10" y="43"/>
                    <a:pt x="3" y="37"/>
                  </a:cubicBezTo>
                  <a:cubicBezTo>
                    <a:pt x="3" y="37"/>
                    <a:pt x="0" y="4"/>
                    <a:pt x="3" y="0"/>
                  </a:cubicBezTo>
                  <a:cubicBezTo>
                    <a:pt x="3" y="0"/>
                    <a:pt x="3" y="0"/>
                    <a:pt x="3" y="0"/>
                  </a:cubicBezTo>
                  <a:cubicBezTo>
                    <a:pt x="11" y="3"/>
                    <a:pt x="19" y="6"/>
                    <a:pt x="28" y="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4" name="îŝḻiḍé"/>
            <p:cNvSpPr/>
            <p:nvPr/>
          </p:nvSpPr>
          <p:spPr bwMode="auto">
            <a:xfrm flipH="1">
              <a:off x="1222620" y="3793800"/>
              <a:ext cx="312571" cy="137680"/>
            </a:xfrm>
            <a:custGeom>
              <a:avLst/>
              <a:gdLst>
                <a:gd name="T0" fmla="*/ 2 w 143"/>
                <a:gd name="T1" fmla="*/ 63 h 63"/>
                <a:gd name="T2" fmla="*/ 0 w 143"/>
                <a:gd name="T3" fmla="*/ 62 h 63"/>
                <a:gd name="T4" fmla="*/ 1 w 143"/>
                <a:gd name="T5" fmla="*/ 60 h 63"/>
                <a:gd name="T6" fmla="*/ 46 w 143"/>
                <a:gd name="T7" fmla="*/ 36 h 63"/>
                <a:gd name="T8" fmla="*/ 50 w 143"/>
                <a:gd name="T9" fmla="*/ 33 h 63"/>
                <a:gd name="T10" fmla="*/ 90 w 143"/>
                <a:gd name="T11" fmla="*/ 10 h 63"/>
                <a:gd name="T12" fmla="*/ 141 w 143"/>
                <a:gd name="T13" fmla="*/ 3 h 63"/>
                <a:gd name="T14" fmla="*/ 142 w 143"/>
                <a:gd name="T15" fmla="*/ 6 h 63"/>
                <a:gd name="T16" fmla="*/ 140 w 143"/>
                <a:gd name="T17" fmla="*/ 7 h 63"/>
                <a:gd name="T18" fmla="*/ 91 w 143"/>
                <a:gd name="T19" fmla="*/ 13 h 63"/>
                <a:gd name="T20" fmla="*/ 52 w 143"/>
                <a:gd name="T21" fmla="*/ 36 h 63"/>
                <a:gd name="T22" fmla="*/ 48 w 143"/>
                <a:gd name="T23" fmla="*/ 39 h 63"/>
                <a:gd name="T24" fmla="*/ 2 w 143"/>
                <a:gd name="T25" fmla="*/ 63 h 63"/>
                <a:gd name="T26" fmla="*/ 2 w 143"/>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63">
                  <a:moveTo>
                    <a:pt x="2" y="63"/>
                  </a:moveTo>
                  <a:cubicBezTo>
                    <a:pt x="1" y="63"/>
                    <a:pt x="0" y="62"/>
                    <a:pt x="0" y="62"/>
                  </a:cubicBezTo>
                  <a:cubicBezTo>
                    <a:pt x="0" y="61"/>
                    <a:pt x="0" y="60"/>
                    <a:pt x="1" y="60"/>
                  </a:cubicBezTo>
                  <a:cubicBezTo>
                    <a:pt x="17" y="54"/>
                    <a:pt x="32" y="45"/>
                    <a:pt x="46" y="36"/>
                  </a:cubicBezTo>
                  <a:cubicBezTo>
                    <a:pt x="50" y="33"/>
                    <a:pt x="50" y="33"/>
                    <a:pt x="50" y="33"/>
                  </a:cubicBezTo>
                  <a:cubicBezTo>
                    <a:pt x="63" y="25"/>
                    <a:pt x="76" y="16"/>
                    <a:pt x="90" y="10"/>
                  </a:cubicBezTo>
                  <a:cubicBezTo>
                    <a:pt x="108" y="2"/>
                    <a:pt x="126" y="0"/>
                    <a:pt x="141" y="3"/>
                  </a:cubicBezTo>
                  <a:cubicBezTo>
                    <a:pt x="142" y="4"/>
                    <a:pt x="143" y="5"/>
                    <a:pt x="142" y="6"/>
                  </a:cubicBezTo>
                  <a:cubicBezTo>
                    <a:pt x="142" y="6"/>
                    <a:pt x="141" y="7"/>
                    <a:pt x="140" y="7"/>
                  </a:cubicBezTo>
                  <a:cubicBezTo>
                    <a:pt x="122" y="3"/>
                    <a:pt x="104" y="8"/>
                    <a:pt x="91" y="13"/>
                  </a:cubicBezTo>
                  <a:cubicBezTo>
                    <a:pt x="78" y="19"/>
                    <a:pt x="65" y="28"/>
                    <a:pt x="52" y="36"/>
                  </a:cubicBezTo>
                  <a:cubicBezTo>
                    <a:pt x="48" y="39"/>
                    <a:pt x="48" y="39"/>
                    <a:pt x="48" y="39"/>
                  </a:cubicBezTo>
                  <a:cubicBezTo>
                    <a:pt x="34" y="48"/>
                    <a:pt x="19" y="57"/>
                    <a:pt x="2" y="63"/>
                  </a:cubicBezTo>
                  <a:cubicBezTo>
                    <a:pt x="2" y="63"/>
                    <a:pt x="2" y="63"/>
                    <a:pt x="2" y="63"/>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5" name="ïṣlíďè"/>
            <p:cNvSpPr/>
            <p:nvPr/>
          </p:nvSpPr>
          <p:spPr bwMode="auto">
            <a:xfrm flipH="1">
              <a:off x="1522167" y="3808684"/>
              <a:ext cx="236289" cy="135820"/>
            </a:xfrm>
            <a:custGeom>
              <a:avLst/>
              <a:gdLst>
                <a:gd name="T0" fmla="*/ 106 w 108"/>
                <a:gd name="T1" fmla="*/ 62 h 62"/>
                <a:gd name="T2" fmla="*/ 105 w 108"/>
                <a:gd name="T3" fmla="*/ 62 h 62"/>
                <a:gd name="T4" fmla="*/ 1 w 108"/>
                <a:gd name="T5" fmla="*/ 3 h 62"/>
                <a:gd name="T6" fmla="*/ 0 w 108"/>
                <a:gd name="T7" fmla="*/ 1 h 62"/>
                <a:gd name="T8" fmla="*/ 3 w 108"/>
                <a:gd name="T9" fmla="*/ 0 h 62"/>
                <a:gd name="T10" fmla="*/ 107 w 108"/>
                <a:gd name="T11" fmla="*/ 59 h 62"/>
                <a:gd name="T12" fmla="*/ 108 w 108"/>
                <a:gd name="T13" fmla="*/ 61 h 62"/>
                <a:gd name="T14" fmla="*/ 106 w 108"/>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62">
                  <a:moveTo>
                    <a:pt x="106" y="62"/>
                  </a:moveTo>
                  <a:cubicBezTo>
                    <a:pt x="106" y="62"/>
                    <a:pt x="106" y="62"/>
                    <a:pt x="105" y="62"/>
                  </a:cubicBezTo>
                  <a:cubicBezTo>
                    <a:pt x="70" y="44"/>
                    <a:pt x="34" y="24"/>
                    <a:pt x="1" y="3"/>
                  </a:cubicBezTo>
                  <a:cubicBezTo>
                    <a:pt x="0" y="3"/>
                    <a:pt x="0" y="2"/>
                    <a:pt x="0" y="1"/>
                  </a:cubicBezTo>
                  <a:cubicBezTo>
                    <a:pt x="1" y="0"/>
                    <a:pt x="2" y="0"/>
                    <a:pt x="3" y="0"/>
                  </a:cubicBezTo>
                  <a:cubicBezTo>
                    <a:pt x="36" y="21"/>
                    <a:pt x="71" y="41"/>
                    <a:pt x="107" y="59"/>
                  </a:cubicBezTo>
                  <a:cubicBezTo>
                    <a:pt x="108" y="59"/>
                    <a:pt x="108" y="60"/>
                    <a:pt x="108" y="61"/>
                  </a:cubicBezTo>
                  <a:cubicBezTo>
                    <a:pt x="107" y="62"/>
                    <a:pt x="107" y="62"/>
                    <a:pt x="106" y="62"/>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6" name="îSľïdê"/>
            <p:cNvSpPr/>
            <p:nvPr/>
          </p:nvSpPr>
          <p:spPr bwMode="auto">
            <a:xfrm flipH="1">
              <a:off x="1870088" y="3752248"/>
              <a:ext cx="80623" cy="17365"/>
            </a:xfrm>
            <a:custGeom>
              <a:avLst/>
              <a:gdLst>
                <a:gd name="T0" fmla="*/ 2 w 37"/>
                <a:gd name="T1" fmla="*/ 8 h 8"/>
                <a:gd name="T2" fmla="*/ 0 w 37"/>
                <a:gd name="T3" fmla="*/ 7 h 8"/>
                <a:gd name="T4" fmla="*/ 1 w 37"/>
                <a:gd name="T5" fmla="*/ 5 h 8"/>
                <a:gd name="T6" fmla="*/ 35 w 37"/>
                <a:gd name="T7" fmla="*/ 0 h 8"/>
                <a:gd name="T8" fmla="*/ 36 w 37"/>
                <a:gd name="T9" fmla="*/ 2 h 8"/>
                <a:gd name="T10" fmla="*/ 35 w 37"/>
                <a:gd name="T11" fmla="*/ 4 h 8"/>
                <a:gd name="T12" fmla="*/ 2 w 37"/>
                <a:gd name="T13" fmla="*/ 8 h 8"/>
                <a:gd name="T14" fmla="*/ 2 w 3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
                  <a:moveTo>
                    <a:pt x="2" y="8"/>
                  </a:moveTo>
                  <a:cubicBezTo>
                    <a:pt x="1" y="8"/>
                    <a:pt x="1" y="8"/>
                    <a:pt x="0" y="7"/>
                  </a:cubicBezTo>
                  <a:cubicBezTo>
                    <a:pt x="0" y="6"/>
                    <a:pt x="0" y="5"/>
                    <a:pt x="1" y="5"/>
                  </a:cubicBezTo>
                  <a:cubicBezTo>
                    <a:pt x="12" y="1"/>
                    <a:pt x="24" y="0"/>
                    <a:pt x="35" y="0"/>
                  </a:cubicBezTo>
                  <a:cubicBezTo>
                    <a:pt x="36" y="0"/>
                    <a:pt x="37" y="1"/>
                    <a:pt x="36" y="2"/>
                  </a:cubicBezTo>
                  <a:cubicBezTo>
                    <a:pt x="36" y="3"/>
                    <a:pt x="36" y="4"/>
                    <a:pt x="35" y="4"/>
                  </a:cubicBezTo>
                  <a:cubicBezTo>
                    <a:pt x="24" y="3"/>
                    <a:pt x="13" y="5"/>
                    <a:pt x="2" y="8"/>
                  </a:cubicBezTo>
                  <a:cubicBezTo>
                    <a:pt x="2" y="8"/>
                    <a:pt x="2" y="8"/>
                    <a:pt x="2" y="8"/>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7" name="iṥļîdé"/>
            <p:cNvSpPr/>
            <p:nvPr/>
          </p:nvSpPr>
          <p:spPr bwMode="auto">
            <a:xfrm flipH="1">
              <a:off x="1592247" y="3966210"/>
              <a:ext cx="131478" cy="45893"/>
            </a:xfrm>
            <a:custGeom>
              <a:avLst/>
              <a:gdLst>
                <a:gd name="T0" fmla="*/ 58 w 60"/>
                <a:gd name="T1" fmla="*/ 21 h 21"/>
                <a:gd name="T2" fmla="*/ 58 w 60"/>
                <a:gd name="T3" fmla="*/ 21 h 21"/>
                <a:gd name="T4" fmla="*/ 1 w 60"/>
                <a:gd name="T5" fmla="*/ 3 h 21"/>
                <a:gd name="T6" fmla="*/ 0 w 60"/>
                <a:gd name="T7" fmla="*/ 1 h 21"/>
                <a:gd name="T8" fmla="*/ 2 w 60"/>
                <a:gd name="T9" fmla="*/ 0 h 21"/>
                <a:gd name="T10" fmla="*/ 59 w 60"/>
                <a:gd name="T11" fmla="*/ 18 h 21"/>
                <a:gd name="T12" fmla="*/ 60 w 60"/>
                <a:gd name="T13" fmla="*/ 20 h 21"/>
                <a:gd name="T14" fmla="*/ 58 w 6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1">
                  <a:moveTo>
                    <a:pt x="58" y="21"/>
                  </a:moveTo>
                  <a:cubicBezTo>
                    <a:pt x="58" y="21"/>
                    <a:pt x="58" y="21"/>
                    <a:pt x="58" y="21"/>
                  </a:cubicBezTo>
                  <a:cubicBezTo>
                    <a:pt x="1" y="3"/>
                    <a:pt x="1" y="3"/>
                    <a:pt x="1" y="3"/>
                  </a:cubicBezTo>
                  <a:cubicBezTo>
                    <a:pt x="0" y="3"/>
                    <a:pt x="0" y="2"/>
                    <a:pt x="0" y="1"/>
                  </a:cubicBezTo>
                  <a:cubicBezTo>
                    <a:pt x="0" y="0"/>
                    <a:pt x="1" y="0"/>
                    <a:pt x="2" y="0"/>
                  </a:cubicBezTo>
                  <a:cubicBezTo>
                    <a:pt x="59" y="18"/>
                    <a:pt x="59" y="18"/>
                    <a:pt x="59" y="18"/>
                  </a:cubicBezTo>
                  <a:cubicBezTo>
                    <a:pt x="60" y="18"/>
                    <a:pt x="60" y="19"/>
                    <a:pt x="60" y="20"/>
                  </a:cubicBezTo>
                  <a:cubicBezTo>
                    <a:pt x="60" y="21"/>
                    <a:pt x="59" y="21"/>
                    <a:pt x="58" y="21"/>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8" name="işḷíḓè"/>
            <p:cNvSpPr/>
            <p:nvPr/>
          </p:nvSpPr>
          <p:spPr bwMode="auto">
            <a:xfrm flipH="1">
              <a:off x="1426039" y="3970551"/>
              <a:ext cx="37211" cy="83104"/>
            </a:xfrm>
            <a:custGeom>
              <a:avLst/>
              <a:gdLst>
                <a:gd name="T0" fmla="*/ 2 w 17"/>
                <a:gd name="T1" fmla="*/ 38 h 38"/>
                <a:gd name="T2" fmla="*/ 1 w 17"/>
                <a:gd name="T3" fmla="*/ 38 h 38"/>
                <a:gd name="T4" fmla="*/ 0 w 17"/>
                <a:gd name="T5" fmla="*/ 36 h 38"/>
                <a:gd name="T6" fmla="*/ 14 w 17"/>
                <a:gd name="T7" fmla="*/ 1 h 38"/>
                <a:gd name="T8" fmla="*/ 16 w 17"/>
                <a:gd name="T9" fmla="*/ 1 h 38"/>
                <a:gd name="T10" fmla="*/ 16 w 17"/>
                <a:gd name="T11" fmla="*/ 3 h 38"/>
                <a:gd name="T12" fmla="*/ 3 w 17"/>
                <a:gd name="T13" fmla="*/ 36 h 38"/>
                <a:gd name="T14" fmla="*/ 2 w 1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8">
                  <a:moveTo>
                    <a:pt x="2" y="38"/>
                  </a:moveTo>
                  <a:cubicBezTo>
                    <a:pt x="1" y="38"/>
                    <a:pt x="1" y="38"/>
                    <a:pt x="1" y="38"/>
                  </a:cubicBezTo>
                  <a:cubicBezTo>
                    <a:pt x="0" y="38"/>
                    <a:pt x="0" y="37"/>
                    <a:pt x="0" y="36"/>
                  </a:cubicBezTo>
                  <a:cubicBezTo>
                    <a:pt x="1" y="23"/>
                    <a:pt x="6" y="11"/>
                    <a:pt x="14" y="1"/>
                  </a:cubicBezTo>
                  <a:cubicBezTo>
                    <a:pt x="14" y="0"/>
                    <a:pt x="15" y="0"/>
                    <a:pt x="16" y="1"/>
                  </a:cubicBezTo>
                  <a:cubicBezTo>
                    <a:pt x="17" y="1"/>
                    <a:pt x="17" y="2"/>
                    <a:pt x="16" y="3"/>
                  </a:cubicBezTo>
                  <a:cubicBezTo>
                    <a:pt x="9" y="13"/>
                    <a:pt x="5" y="24"/>
                    <a:pt x="3" y="36"/>
                  </a:cubicBezTo>
                  <a:cubicBezTo>
                    <a:pt x="3" y="37"/>
                    <a:pt x="2" y="38"/>
                    <a:pt x="2" y="38"/>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9" name="í$ľíḍé"/>
            <p:cNvSpPr/>
            <p:nvPr/>
          </p:nvSpPr>
          <p:spPr bwMode="auto">
            <a:xfrm flipH="1">
              <a:off x="1395650" y="3974893"/>
              <a:ext cx="45893" cy="89306"/>
            </a:xfrm>
            <a:custGeom>
              <a:avLst/>
              <a:gdLst>
                <a:gd name="T0" fmla="*/ 2 w 21"/>
                <a:gd name="T1" fmla="*/ 41 h 41"/>
                <a:gd name="T2" fmla="*/ 2 w 21"/>
                <a:gd name="T3" fmla="*/ 41 h 41"/>
                <a:gd name="T4" fmla="*/ 1 w 21"/>
                <a:gd name="T5" fmla="*/ 39 h 41"/>
                <a:gd name="T6" fmla="*/ 17 w 21"/>
                <a:gd name="T7" fmla="*/ 1 h 41"/>
                <a:gd name="T8" fmla="*/ 20 w 21"/>
                <a:gd name="T9" fmla="*/ 0 h 41"/>
                <a:gd name="T10" fmla="*/ 20 w 21"/>
                <a:gd name="T11" fmla="*/ 2 h 41"/>
                <a:gd name="T12" fmla="*/ 4 w 21"/>
                <a:gd name="T13" fmla="*/ 40 h 41"/>
                <a:gd name="T14" fmla="*/ 2 w 2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2" y="41"/>
                  </a:moveTo>
                  <a:cubicBezTo>
                    <a:pt x="2" y="41"/>
                    <a:pt x="2" y="41"/>
                    <a:pt x="2" y="41"/>
                  </a:cubicBezTo>
                  <a:cubicBezTo>
                    <a:pt x="1" y="41"/>
                    <a:pt x="0" y="40"/>
                    <a:pt x="1" y="39"/>
                  </a:cubicBezTo>
                  <a:cubicBezTo>
                    <a:pt x="4" y="26"/>
                    <a:pt x="10" y="13"/>
                    <a:pt x="17" y="1"/>
                  </a:cubicBezTo>
                  <a:cubicBezTo>
                    <a:pt x="18" y="0"/>
                    <a:pt x="19" y="0"/>
                    <a:pt x="20" y="0"/>
                  </a:cubicBezTo>
                  <a:cubicBezTo>
                    <a:pt x="20" y="1"/>
                    <a:pt x="21" y="2"/>
                    <a:pt x="20" y="2"/>
                  </a:cubicBezTo>
                  <a:cubicBezTo>
                    <a:pt x="13" y="14"/>
                    <a:pt x="7" y="27"/>
                    <a:pt x="4" y="40"/>
                  </a:cubicBezTo>
                  <a:cubicBezTo>
                    <a:pt x="4" y="41"/>
                    <a:pt x="3" y="41"/>
                    <a:pt x="2" y="41"/>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0" name="ïṥḷîḓe"/>
            <p:cNvSpPr/>
            <p:nvPr/>
          </p:nvSpPr>
          <p:spPr bwMode="auto">
            <a:xfrm flipH="1">
              <a:off x="1371463" y="3983575"/>
              <a:ext cx="39692" cy="84965"/>
            </a:xfrm>
            <a:custGeom>
              <a:avLst/>
              <a:gdLst>
                <a:gd name="T0" fmla="*/ 2 w 18"/>
                <a:gd name="T1" fmla="*/ 39 h 39"/>
                <a:gd name="T2" fmla="*/ 2 w 18"/>
                <a:gd name="T3" fmla="*/ 39 h 39"/>
                <a:gd name="T4" fmla="*/ 0 w 18"/>
                <a:gd name="T5" fmla="*/ 37 h 39"/>
                <a:gd name="T6" fmla="*/ 15 w 18"/>
                <a:gd name="T7" fmla="*/ 1 h 39"/>
                <a:gd name="T8" fmla="*/ 17 w 18"/>
                <a:gd name="T9" fmla="*/ 0 h 39"/>
                <a:gd name="T10" fmla="*/ 18 w 18"/>
                <a:gd name="T11" fmla="*/ 3 h 39"/>
                <a:gd name="T12" fmla="*/ 4 w 18"/>
                <a:gd name="T13" fmla="*/ 38 h 39"/>
                <a:gd name="T14" fmla="*/ 2 w 1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9">
                  <a:moveTo>
                    <a:pt x="2" y="39"/>
                  </a:moveTo>
                  <a:cubicBezTo>
                    <a:pt x="2" y="39"/>
                    <a:pt x="2" y="39"/>
                    <a:pt x="2" y="39"/>
                  </a:cubicBezTo>
                  <a:cubicBezTo>
                    <a:pt x="1" y="39"/>
                    <a:pt x="0" y="38"/>
                    <a:pt x="0" y="37"/>
                  </a:cubicBezTo>
                  <a:cubicBezTo>
                    <a:pt x="4" y="24"/>
                    <a:pt x="8" y="12"/>
                    <a:pt x="15" y="1"/>
                  </a:cubicBezTo>
                  <a:cubicBezTo>
                    <a:pt x="15" y="0"/>
                    <a:pt x="16" y="0"/>
                    <a:pt x="17" y="0"/>
                  </a:cubicBezTo>
                  <a:cubicBezTo>
                    <a:pt x="18" y="1"/>
                    <a:pt x="18" y="2"/>
                    <a:pt x="18" y="3"/>
                  </a:cubicBezTo>
                  <a:cubicBezTo>
                    <a:pt x="12" y="14"/>
                    <a:pt x="7" y="26"/>
                    <a:pt x="4" y="38"/>
                  </a:cubicBezTo>
                  <a:cubicBezTo>
                    <a:pt x="3" y="39"/>
                    <a:pt x="3" y="39"/>
                    <a:pt x="2" y="39"/>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1" name="îṩļïḓé"/>
            <p:cNvSpPr/>
            <p:nvPr/>
          </p:nvSpPr>
          <p:spPr bwMode="auto">
            <a:xfrm flipH="1">
              <a:off x="1347276" y="3994738"/>
              <a:ext cx="35350" cy="80623"/>
            </a:xfrm>
            <a:custGeom>
              <a:avLst/>
              <a:gdLst>
                <a:gd name="T0" fmla="*/ 2 w 16"/>
                <a:gd name="T1" fmla="*/ 37 h 37"/>
                <a:gd name="T2" fmla="*/ 1 w 16"/>
                <a:gd name="T3" fmla="*/ 36 h 37"/>
                <a:gd name="T4" fmla="*/ 0 w 16"/>
                <a:gd name="T5" fmla="*/ 34 h 37"/>
                <a:gd name="T6" fmla="*/ 12 w 16"/>
                <a:gd name="T7" fmla="*/ 1 h 37"/>
                <a:gd name="T8" fmla="*/ 15 w 16"/>
                <a:gd name="T9" fmla="*/ 0 h 37"/>
                <a:gd name="T10" fmla="*/ 15 w 16"/>
                <a:gd name="T11" fmla="*/ 3 h 37"/>
                <a:gd name="T12" fmla="*/ 3 w 16"/>
                <a:gd name="T13" fmla="*/ 35 h 37"/>
                <a:gd name="T14" fmla="*/ 2 w 1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7">
                  <a:moveTo>
                    <a:pt x="2" y="37"/>
                  </a:moveTo>
                  <a:cubicBezTo>
                    <a:pt x="2" y="37"/>
                    <a:pt x="2" y="37"/>
                    <a:pt x="1" y="36"/>
                  </a:cubicBezTo>
                  <a:cubicBezTo>
                    <a:pt x="0" y="36"/>
                    <a:pt x="0" y="35"/>
                    <a:pt x="0" y="34"/>
                  </a:cubicBezTo>
                  <a:cubicBezTo>
                    <a:pt x="3" y="23"/>
                    <a:pt x="7" y="12"/>
                    <a:pt x="12" y="1"/>
                  </a:cubicBezTo>
                  <a:cubicBezTo>
                    <a:pt x="13" y="0"/>
                    <a:pt x="14" y="0"/>
                    <a:pt x="15" y="0"/>
                  </a:cubicBezTo>
                  <a:cubicBezTo>
                    <a:pt x="16" y="1"/>
                    <a:pt x="16" y="2"/>
                    <a:pt x="15" y="3"/>
                  </a:cubicBezTo>
                  <a:cubicBezTo>
                    <a:pt x="10" y="13"/>
                    <a:pt x="6" y="24"/>
                    <a:pt x="3" y="35"/>
                  </a:cubicBezTo>
                  <a:cubicBezTo>
                    <a:pt x="3" y="36"/>
                    <a:pt x="3" y="37"/>
                    <a:pt x="2" y="37"/>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2" name="îṧļiďê"/>
            <p:cNvSpPr/>
            <p:nvPr/>
          </p:nvSpPr>
          <p:spPr bwMode="auto">
            <a:xfrm flipH="1">
              <a:off x="1817372" y="3944504"/>
              <a:ext cx="26048" cy="71941"/>
            </a:xfrm>
            <a:custGeom>
              <a:avLst/>
              <a:gdLst>
                <a:gd name="T0" fmla="*/ 10 w 12"/>
                <a:gd name="T1" fmla="*/ 33 h 33"/>
                <a:gd name="T2" fmla="*/ 9 w 12"/>
                <a:gd name="T3" fmla="*/ 33 h 33"/>
                <a:gd name="T4" fmla="*/ 1 w 12"/>
                <a:gd name="T5" fmla="*/ 18 h 33"/>
                <a:gd name="T6" fmla="*/ 5 w 12"/>
                <a:gd name="T7" fmla="*/ 1 h 33"/>
                <a:gd name="T8" fmla="*/ 7 w 12"/>
                <a:gd name="T9" fmla="*/ 1 h 33"/>
                <a:gd name="T10" fmla="*/ 7 w 12"/>
                <a:gd name="T11" fmla="*/ 3 h 33"/>
                <a:gd name="T12" fmla="*/ 4 w 12"/>
                <a:gd name="T13" fmla="*/ 17 h 33"/>
                <a:gd name="T14" fmla="*/ 11 w 12"/>
                <a:gd name="T15" fmla="*/ 30 h 33"/>
                <a:gd name="T16" fmla="*/ 11 w 12"/>
                <a:gd name="T17" fmla="*/ 33 h 33"/>
                <a:gd name="T18" fmla="*/ 10 w 12"/>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3">
                  <a:moveTo>
                    <a:pt x="10" y="33"/>
                  </a:moveTo>
                  <a:cubicBezTo>
                    <a:pt x="9" y="33"/>
                    <a:pt x="9" y="33"/>
                    <a:pt x="9" y="33"/>
                  </a:cubicBezTo>
                  <a:cubicBezTo>
                    <a:pt x="4" y="29"/>
                    <a:pt x="1" y="24"/>
                    <a:pt x="1" y="18"/>
                  </a:cubicBezTo>
                  <a:cubicBezTo>
                    <a:pt x="0" y="12"/>
                    <a:pt x="1" y="6"/>
                    <a:pt x="5" y="1"/>
                  </a:cubicBezTo>
                  <a:cubicBezTo>
                    <a:pt x="5" y="0"/>
                    <a:pt x="6" y="0"/>
                    <a:pt x="7" y="1"/>
                  </a:cubicBezTo>
                  <a:cubicBezTo>
                    <a:pt x="8" y="1"/>
                    <a:pt x="8" y="2"/>
                    <a:pt x="7" y="3"/>
                  </a:cubicBezTo>
                  <a:cubicBezTo>
                    <a:pt x="5" y="7"/>
                    <a:pt x="3" y="12"/>
                    <a:pt x="4" y="17"/>
                  </a:cubicBezTo>
                  <a:cubicBezTo>
                    <a:pt x="5" y="22"/>
                    <a:pt x="7" y="27"/>
                    <a:pt x="11" y="30"/>
                  </a:cubicBezTo>
                  <a:cubicBezTo>
                    <a:pt x="11" y="31"/>
                    <a:pt x="12" y="32"/>
                    <a:pt x="11" y="33"/>
                  </a:cubicBezTo>
                  <a:cubicBezTo>
                    <a:pt x="11" y="33"/>
                    <a:pt x="10" y="33"/>
                    <a:pt x="10" y="33"/>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rot="16200000">
            <a:off x="1682918" y="69497"/>
            <a:ext cx="553998" cy="2634014"/>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rPr>
              <a:t>合规的本质和作用</a:t>
            </a:r>
            <a:endParaRPr kumimoji="0" lang="zh-CN" altLang="en-US" sz="2400" b="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4" name="文本框 3"/>
          <p:cNvSpPr txBox="1"/>
          <p:nvPr/>
        </p:nvSpPr>
        <p:spPr>
          <a:xfrm>
            <a:off x="1332210" y="1873002"/>
            <a:ext cx="41088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合规是有效避免追责的</a:t>
            </a:r>
            <a:r>
              <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防火墙、隔离带</a:t>
            </a:r>
            <a:endParaRPr kumimoji="0"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51" name="文本框 50"/>
          <p:cNvSpPr txBox="1"/>
          <p:nvPr/>
        </p:nvSpPr>
        <p:spPr>
          <a:xfrm>
            <a:off x="1405455" y="3748576"/>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合规创造价值</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5" name="矩形 24"/>
          <p:cNvSpPr/>
          <p:nvPr/>
        </p:nvSpPr>
        <p:spPr>
          <a:xfrm>
            <a:off x="1376810" y="2471466"/>
            <a:ext cx="295465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合规是企业长治久安的基石</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6" name="矩形 25"/>
          <p:cNvSpPr/>
          <p:nvPr/>
        </p:nvSpPr>
        <p:spPr>
          <a:xfrm>
            <a:off x="1332210" y="2997998"/>
            <a:ext cx="54726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从“</a:t>
            </a: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要我</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合规”到“</a:t>
            </a: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我要</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合规”的观念转变</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27" name="矩形 26"/>
          <p:cNvSpPr/>
          <p:nvPr/>
        </p:nvSpPr>
        <p:spPr>
          <a:xfrm>
            <a:off x="1063904" y="3755227"/>
            <a:ext cx="3129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4</a:t>
            </a:r>
            <a:endParaRPr kumimoji="0" lang="en-US" altLang="zh-CN" sz="1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28" name="矩形 27"/>
          <p:cNvSpPr/>
          <p:nvPr/>
        </p:nvSpPr>
        <p:spPr>
          <a:xfrm>
            <a:off x="1066173" y="3087780"/>
            <a:ext cx="3129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3</a:t>
            </a:r>
            <a:endParaRPr kumimoji="0" lang="en-US" altLang="zh-CN" sz="1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29" name="矩形 28"/>
          <p:cNvSpPr/>
          <p:nvPr/>
        </p:nvSpPr>
        <p:spPr>
          <a:xfrm>
            <a:off x="1063904" y="2471466"/>
            <a:ext cx="3129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2</a:t>
            </a:r>
            <a:endParaRPr kumimoji="0" lang="en-US" altLang="zh-CN" sz="1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30" name="矩形 29"/>
          <p:cNvSpPr/>
          <p:nvPr/>
        </p:nvSpPr>
        <p:spPr>
          <a:xfrm>
            <a:off x="1063904" y="1864818"/>
            <a:ext cx="3129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1</a:t>
            </a:r>
            <a:endParaRPr kumimoji="0" lang="en-US" altLang="zh-CN" sz="18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p:txBody>
      </p:sp>
      <p:sp>
        <p:nvSpPr>
          <p:cNvPr id="55" name="标题 2"/>
          <p:cNvSpPr txBox="1"/>
          <p:nvPr/>
        </p:nvSpPr>
        <p:spPr>
          <a:xfrm>
            <a:off x="2811031" y="-15085"/>
            <a:ext cx="3379063" cy="761942"/>
          </a:xfrm>
          <a:prstGeom prst="rect">
            <a:avLst/>
          </a:prstGeom>
        </p:spPr>
        <p:txBody>
          <a:bodyPr vert="horz" lIns="91440" tIns="45720" rIns="91440" bIns="45720" rtlCol="0" anchor="ctr">
            <a:normAutofit/>
          </a:bodyPr>
          <a:lstStyle>
            <a:lvl1pPr algn="ctr" defTabSz="768350" rtl="0" eaLnBrk="1" latinLnBrk="0" hangingPunct="1">
              <a:spcBef>
                <a:spcPct val="0"/>
              </a:spcBef>
              <a:buNone/>
              <a:defRPr sz="3695" kern="1200">
                <a:solidFill>
                  <a:schemeClr val="tx1"/>
                </a:solidFill>
                <a:latin typeface="+mj-lt"/>
                <a:ea typeface="宋体" pitchFamily="2" charset="-122"/>
                <a:cs typeface="+mj-cs"/>
              </a:defRPr>
            </a:lvl1pPr>
          </a:lstStyle>
          <a:p>
            <a:pPr marL="0" marR="0" lvl="0" indent="0" algn="ctr" defTabSz="76835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j-cs"/>
                <a:sym typeface="Arial" panose="020B0604020202020204" pitchFamily="34" charset="0"/>
              </a:rPr>
              <a:t>一、什么是合规</a:t>
            </a:r>
            <a:endParaRPr kumimoji="0" lang="zh-CN" altLang="en-US" sz="2400" b="1"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j-cs"/>
              <a:sym typeface="Arial" panose="020B0604020202020204" pitchFamily="34" charset="0"/>
            </a:endParaRPr>
          </a:p>
        </p:txBody>
      </p:sp>
      <p:sp>
        <p:nvSpPr>
          <p:cNvPr id="13" name="灯片编号占位符 4"/>
          <p:cNvSpPr txBox="1"/>
          <p:nvPr/>
        </p:nvSpPr>
        <p:spPr>
          <a:xfrm>
            <a:off x="642910" y="5217003"/>
            <a:ext cx="2100263" cy="306722"/>
          </a:xfrm>
          <a:prstGeom prst="rect">
            <a:avLst/>
          </a:prstGeom>
        </p:spPr>
        <p:txBody>
          <a:bodyPr vert="horz" lIns="91429" tIns="45715" rIns="91429" bIns="45715" rtlCol="0" anchor="ctr"/>
          <a:lstStyle>
            <a:defPPr>
              <a:defRPr lang="zh-CN"/>
            </a:defPPr>
            <a:lvl1pPr marL="0" algn="l" defTabSz="914400" rtl="0" eaLnBrk="1" latinLnBrk="0" hangingPunct="1">
              <a:defRPr sz="1200" kern="1200">
                <a:solidFill>
                  <a:schemeClr val="tx1">
                    <a:tint val="75000"/>
                  </a:schemeClr>
                </a:solidFill>
                <a:latin typeface="+mn-lt"/>
                <a:ea typeface="宋体"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a:lstStyle>
          <a:p>
            <a:r>
              <a:rPr lang="en-US" altLang="zh-CN" dirty="0">
                <a:solidFill>
                  <a:prstClr val="black">
                    <a:tint val="75000"/>
                  </a:prstClr>
                </a:solidFill>
                <a:latin typeface="Arial" panose="020B0604020202020204" pitchFamily="34" charset="0"/>
                <a:ea typeface="楷体" panose="02010609060101010101" pitchFamily="49" charset="-122"/>
                <a:sym typeface="Arial" panose="020B0604020202020204" pitchFamily="34" charset="0"/>
              </a:rPr>
              <a:t>7</a:t>
            </a:r>
            <a:endParaRPr lang="zh-CN" altLang="en-US" dirty="0">
              <a:solidFill>
                <a:prstClr val="black">
                  <a:tint val="75000"/>
                </a:prstClr>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0-#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0-#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0-#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1" grpId="0"/>
      <p:bldP spid="25" grpId="0"/>
      <p:bldP spid="26" grpId="0"/>
      <p:bldP spid="27" grpId="0"/>
      <p:bldP spid="28" grpId="0"/>
      <p:bldP spid="29" grpId="0"/>
      <p:bldP spid="30"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nvGrpSpPr>
          <p:cNvPr id="13" name="组合 12"/>
          <p:cNvGrpSpPr/>
          <p:nvPr/>
        </p:nvGrpSpPr>
        <p:grpSpPr>
          <a:xfrm flipH="1">
            <a:off x="5749283" y="2727539"/>
            <a:ext cx="1913285" cy="1825732"/>
            <a:chOff x="549724" y="2198076"/>
            <a:chExt cx="1786119" cy="1888449"/>
          </a:xfrm>
        </p:grpSpPr>
        <p:sp>
          <p:nvSpPr>
            <p:cNvPr id="67" name="îṡḻíďe"/>
            <p:cNvSpPr/>
            <p:nvPr/>
          </p:nvSpPr>
          <p:spPr bwMode="auto">
            <a:xfrm flipH="1">
              <a:off x="737638" y="3245561"/>
              <a:ext cx="463275" cy="615839"/>
            </a:xfrm>
            <a:custGeom>
              <a:avLst/>
              <a:gdLst>
                <a:gd name="T0" fmla="*/ 182 w 212"/>
                <a:gd name="T1" fmla="*/ 187 h 282"/>
                <a:gd name="T2" fmla="*/ 153 w 212"/>
                <a:gd name="T3" fmla="*/ 201 h 282"/>
                <a:gd name="T4" fmla="*/ 127 w 212"/>
                <a:gd name="T5" fmla="*/ 219 h 282"/>
                <a:gd name="T6" fmla="*/ 131 w 212"/>
                <a:gd name="T7" fmla="*/ 258 h 282"/>
                <a:gd name="T8" fmla="*/ 106 w 212"/>
                <a:gd name="T9" fmla="*/ 275 h 282"/>
                <a:gd name="T10" fmla="*/ 74 w 212"/>
                <a:gd name="T11" fmla="*/ 271 h 282"/>
                <a:gd name="T12" fmla="*/ 45 w 212"/>
                <a:gd name="T13" fmla="*/ 282 h 282"/>
                <a:gd name="T14" fmla="*/ 44 w 212"/>
                <a:gd name="T15" fmla="*/ 282 h 282"/>
                <a:gd name="T16" fmla="*/ 34 w 212"/>
                <a:gd name="T17" fmla="*/ 253 h 282"/>
                <a:gd name="T18" fmla="*/ 10 w 212"/>
                <a:gd name="T19" fmla="*/ 231 h 282"/>
                <a:gd name="T20" fmla="*/ 6 w 212"/>
                <a:gd name="T21" fmla="*/ 201 h 282"/>
                <a:gd name="T22" fmla="*/ 39 w 212"/>
                <a:gd name="T23" fmla="*/ 179 h 282"/>
                <a:gd name="T24" fmla="*/ 35 w 212"/>
                <a:gd name="T25" fmla="*/ 147 h 282"/>
                <a:gd name="T26" fmla="*/ 28 w 212"/>
                <a:gd name="T27" fmla="*/ 115 h 282"/>
                <a:gd name="T28" fmla="*/ 57 w 212"/>
                <a:gd name="T29" fmla="*/ 94 h 282"/>
                <a:gd name="T30" fmla="*/ 90 w 212"/>
                <a:gd name="T31" fmla="*/ 76 h 282"/>
                <a:gd name="T32" fmla="*/ 94 w 212"/>
                <a:gd name="T33" fmla="*/ 31 h 282"/>
                <a:gd name="T34" fmla="*/ 126 w 212"/>
                <a:gd name="T35" fmla="*/ 3 h 282"/>
                <a:gd name="T36" fmla="*/ 170 w 212"/>
                <a:gd name="T37" fmla="*/ 11 h 282"/>
                <a:gd name="T38" fmla="*/ 204 w 212"/>
                <a:gd name="T39" fmla="*/ 39 h 282"/>
                <a:gd name="T40" fmla="*/ 203 w 212"/>
                <a:gd name="T41" fmla="*/ 82 h 282"/>
                <a:gd name="T42" fmla="*/ 172 w 212"/>
                <a:gd name="T43" fmla="*/ 114 h 282"/>
                <a:gd name="T44" fmla="*/ 179 w 212"/>
                <a:gd name="T45" fmla="*/ 151 h 282"/>
                <a:gd name="T46" fmla="*/ 182 w 212"/>
                <a:gd name="T47"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282">
                  <a:moveTo>
                    <a:pt x="182" y="187"/>
                  </a:moveTo>
                  <a:cubicBezTo>
                    <a:pt x="176" y="196"/>
                    <a:pt x="164" y="199"/>
                    <a:pt x="153" y="201"/>
                  </a:cubicBezTo>
                  <a:cubicBezTo>
                    <a:pt x="142" y="204"/>
                    <a:pt x="130" y="209"/>
                    <a:pt x="127" y="219"/>
                  </a:cubicBezTo>
                  <a:cubicBezTo>
                    <a:pt x="123" y="232"/>
                    <a:pt x="134" y="246"/>
                    <a:pt x="131" y="258"/>
                  </a:cubicBezTo>
                  <a:cubicBezTo>
                    <a:pt x="128" y="269"/>
                    <a:pt x="116" y="274"/>
                    <a:pt x="106" y="275"/>
                  </a:cubicBezTo>
                  <a:cubicBezTo>
                    <a:pt x="95" y="275"/>
                    <a:pt x="84" y="272"/>
                    <a:pt x="74" y="271"/>
                  </a:cubicBezTo>
                  <a:cubicBezTo>
                    <a:pt x="63" y="270"/>
                    <a:pt x="51" y="273"/>
                    <a:pt x="45" y="282"/>
                  </a:cubicBezTo>
                  <a:cubicBezTo>
                    <a:pt x="44" y="282"/>
                    <a:pt x="44" y="282"/>
                    <a:pt x="44" y="282"/>
                  </a:cubicBezTo>
                  <a:cubicBezTo>
                    <a:pt x="47" y="271"/>
                    <a:pt x="41" y="260"/>
                    <a:pt x="34" y="253"/>
                  </a:cubicBezTo>
                  <a:cubicBezTo>
                    <a:pt x="26" y="245"/>
                    <a:pt x="17" y="239"/>
                    <a:pt x="10" y="231"/>
                  </a:cubicBezTo>
                  <a:cubicBezTo>
                    <a:pt x="4" y="222"/>
                    <a:pt x="0" y="210"/>
                    <a:pt x="6" y="201"/>
                  </a:cubicBezTo>
                  <a:cubicBezTo>
                    <a:pt x="14" y="190"/>
                    <a:pt x="31" y="190"/>
                    <a:pt x="39" y="179"/>
                  </a:cubicBezTo>
                  <a:cubicBezTo>
                    <a:pt x="45" y="169"/>
                    <a:pt x="40" y="157"/>
                    <a:pt x="35" y="147"/>
                  </a:cubicBezTo>
                  <a:cubicBezTo>
                    <a:pt x="30" y="137"/>
                    <a:pt x="24" y="126"/>
                    <a:pt x="28" y="115"/>
                  </a:cubicBezTo>
                  <a:cubicBezTo>
                    <a:pt x="31" y="103"/>
                    <a:pt x="45" y="97"/>
                    <a:pt x="57" y="94"/>
                  </a:cubicBezTo>
                  <a:cubicBezTo>
                    <a:pt x="69" y="91"/>
                    <a:pt x="83" y="87"/>
                    <a:pt x="90" y="76"/>
                  </a:cubicBezTo>
                  <a:cubicBezTo>
                    <a:pt x="97" y="63"/>
                    <a:pt x="91" y="46"/>
                    <a:pt x="94" y="31"/>
                  </a:cubicBezTo>
                  <a:cubicBezTo>
                    <a:pt x="98" y="17"/>
                    <a:pt x="112" y="6"/>
                    <a:pt x="126" y="3"/>
                  </a:cubicBezTo>
                  <a:cubicBezTo>
                    <a:pt x="141" y="0"/>
                    <a:pt x="156" y="4"/>
                    <a:pt x="170" y="11"/>
                  </a:cubicBezTo>
                  <a:cubicBezTo>
                    <a:pt x="184" y="17"/>
                    <a:pt x="196" y="26"/>
                    <a:pt x="204" y="39"/>
                  </a:cubicBezTo>
                  <a:cubicBezTo>
                    <a:pt x="211" y="52"/>
                    <a:pt x="212" y="69"/>
                    <a:pt x="203" y="82"/>
                  </a:cubicBezTo>
                  <a:cubicBezTo>
                    <a:pt x="194" y="94"/>
                    <a:pt x="177" y="100"/>
                    <a:pt x="172" y="114"/>
                  </a:cubicBezTo>
                  <a:cubicBezTo>
                    <a:pt x="168" y="126"/>
                    <a:pt x="174" y="139"/>
                    <a:pt x="179" y="151"/>
                  </a:cubicBezTo>
                  <a:cubicBezTo>
                    <a:pt x="185" y="162"/>
                    <a:pt x="189" y="176"/>
                    <a:pt x="182" y="187"/>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8" name="ïṣḻiḑé"/>
            <p:cNvSpPr/>
            <p:nvPr/>
          </p:nvSpPr>
          <p:spPr bwMode="auto">
            <a:xfrm flipH="1">
              <a:off x="855473" y="3311300"/>
              <a:ext cx="253654" cy="561263"/>
            </a:xfrm>
            <a:custGeom>
              <a:avLst/>
              <a:gdLst>
                <a:gd name="T0" fmla="*/ 0 w 116"/>
                <a:gd name="T1" fmla="*/ 256 h 257"/>
                <a:gd name="T2" fmla="*/ 0 w 116"/>
                <a:gd name="T3" fmla="*/ 255 h 257"/>
                <a:gd name="T4" fmla="*/ 114 w 116"/>
                <a:gd name="T5" fmla="*/ 0 h 257"/>
                <a:gd name="T6" fmla="*/ 116 w 116"/>
                <a:gd name="T7" fmla="*/ 0 h 257"/>
                <a:gd name="T8" fmla="*/ 116 w 116"/>
                <a:gd name="T9" fmla="*/ 1 h 257"/>
                <a:gd name="T10" fmla="*/ 2 w 116"/>
                <a:gd name="T11" fmla="*/ 256 h 257"/>
                <a:gd name="T12" fmla="*/ 0 w 116"/>
                <a:gd name="T13" fmla="*/ 256 h 257"/>
                <a:gd name="T14" fmla="*/ 0 w 116"/>
                <a:gd name="T15" fmla="*/ 256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7">
                  <a:moveTo>
                    <a:pt x="0" y="256"/>
                  </a:moveTo>
                  <a:cubicBezTo>
                    <a:pt x="0" y="256"/>
                    <a:pt x="0" y="256"/>
                    <a:pt x="0" y="255"/>
                  </a:cubicBezTo>
                  <a:cubicBezTo>
                    <a:pt x="114" y="0"/>
                    <a:pt x="114" y="0"/>
                    <a:pt x="114" y="0"/>
                  </a:cubicBezTo>
                  <a:cubicBezTo>
                    <a:pt x="114" y="0"/>
                    <a:pt x="115" y="0"/>
                    <a:pt x="116" y="0"/>
                  </a:cubicBezTo>
                  <a:cubicBezTo>
                    <a:pt x="116" y="0"/>
                    <a:pt x="116" y="1"/>
                    <a:pt x="116" y="1"/>
                  </a:cubicBezTo>
                  <a:cubicBezTo>
                    <a:pt x="2" y="256"/>
                    <a:pt x="2" y="256"/>
                    <a:pt x="2" y="256"/>
                  </a:cubicBezTo>
                  <a:cubicBezTo>
                    <a:pt x="2" y="256"/>
                    <a:pt x="1" y="257"/>
                    <a:pt x="0" y="256"/>
                  </a:cubicBezTo>
                  <a:cubicBezTo>
                    <a:pt x="0" y="256"/>
                    <a:pt x="0" y="256"/>
                    <a:pt x="0" y="25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9" name="íŝľídé"/>
            <p:cNvSpPr/>
            <p:nvPr/>
          </p:nvSpPr>
          <p:spPr bwMode="auto">
            <a:xfrm flipH="1">
              <a:off x="964624" y="3739224"/>
              <a:ext cx="107291" cy="50235"/>
            </a:xfrm>
            <a:custGeom>
              <a:avLst/>
              <a:gdLst>
                <a:gd name="T0" fmla="*/ 0 w 49"/>
                <a:gd name="T1" fmla="*/ 23 h 23"/>
                <a:gd name="T2" fmla="*/ 0 w 49"/>
                <a:gd name="T3" fmla="*/ 22 h 23"/>
                <a:gd name="T4" fmla="*/ 1 w 49"/>
                <a:gd name="T5" fmla="*/ 21 h 23"/>
                <a:gd name="T6" fmla="*/ 47 w 49"/>
                <a:gd name="T7" fmla="*/ 1 h 23"/>
                <a:gd name="T8" fmla="*/ 49 w 49"/>
                <a:gd name="T9" fmla="*/ 1 h 23"/>
                <a:gd name="T10" fmla="*/ 48 w 49"/>
                <a:gd name="T11" fmla="*/ 3 h 23"/>
                <a:gd name="T12" fmla="*/ 1 w 49"/>
                <a:gd name="T13" fmla="*/ 23 h 23"/>
                <a:gd name="T14" fmla="*/ 0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0" y="23"/>
                  </a:moveTo>
                  <a:cubicBezTo>
                    <a:pt x="0" y="23"/>
                    <a:pt x="0" y="22"/>
                    <a:pt x="0" y="22"/>
                  </a:cubicBezTo>
                  <a:cubicBezTo>
                    <a:pt x="0" y="22"/>
                    <a:pt x="0" y="21"/>
                    <a:pt x="1" y="21"/>
                  </a:cubicBezTo>
                  <a:cubicBezTo>
                    <a:pt x="17" y="15"/>
                    <a:pt x="32" y="9"/>
                    <a:pt x="47" y="1"/>
                  </a:cubicBezTo>
                  <a:cubicBezTo>
                    <a:pt x="48" y="0"/>
                    <a:pt x="49" y="1"/>
                    <a:pt x="49" y="1"/>
                  </a:cubicBezTo>
                  <a:cubicBezTo>
                    <a:pt x="49" y="2"/>
                    <a:pt x="49" y="3"/>
                    <a:pt x="48" y="3"/>
                  </a:cubicBezTo>
                  <a:cubicBezTo>
                    <a:pt x="33" y="11"/>
                    <a:pt x="18" y="17"/>
                    <a:pt x="1" y="23"/>
                  </a:cubicBezTo>
                  <a:cubicBezTo>
                    <a:pt x="1" y="23"/>
                    <a:pt x="1" y="23"/>
                    <a:pt x="0"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0" name="ïṥļiḓè"/>
            <p:cNvSpPr/>
            <p:nvPr/>
          </p:nvSpPr>
          <p:spPr bwMode="auto">
            <a:xfrm flipH="1">
              <a:off x="879660" y="3614568"/>
              <a:ext cx="137680" cy="52716"/>
            </a:xfrm>
            <a:custGeom>
              <a:avLst/>
              <a:gdLst>
                <a:gd name="T0" fmla="*/ 1 w 63"/>
                <a:gd name="T1" fmla="*/ 24 h 24"/>
                <a:gd name="T2" fmla="*/ 0 w 63"/>
                <a:gd name="T3" fmla="*/ 23 h 24"/>
                <a:gd name="T4" fmla="*/ 1 w 63"/>
                <a:gd name="T5" fmla="*/ 22 h 24"/>
                <a:gd name="T6" fmla="*/ 61 w 63"/>
                <a:gd name="T7" fmla="*/ 0 h 24"/>
                <a:gd name="T8" fmla="*/ 63 w 63"/>
                <a:gd name="T9" fmla="*/ 0 h 24"/>
                <a:gd name="T10" fmla="*/ 62 w 63"/>
                <a:gd name="T11" fmla="*/ 2 h 24"/>
                <a:gd name="T12" fmla="*/ 2 w 63"/>
                <a:gd name="T13" fmla="*/ 24 h 24"/>
                <a:gd name="T14" fmla="*/ 1 w 6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4">
                  <a:moveTo>
                    <a:pt x="1" y="24"/>
                  </a:moveTo>
                  <a:cubicBezTo>
                    <a:pt x="0" y="24"/>
                    <a:pt x="0" y="24"/>
                    <a:pt x="0" y="23"/>
                  </a:cubicBezTo>
                  <a:cubicBezTo>
                    <a:pt x="0" y="23"/>
                    <a:pt x="0" y="22"/>
                    <a:pt x="1" y="22"/>
                  </a:cubicBezTo>
                  <a:cubicBezTo>
                    <a:pt x="61" y="0"/>
                    <a:pt x="61" y="0"/>
                    <a:pt x="61" y="0"/>
                  </a:cubicBezTo>
                  <a:cubicBezTo>
                    <a:pt x="62" y="0"/>
                    <a:pt x="63" y="0"/>
                    <a:pt x="63" y="0"/>
                  </a:cubicBezTo>
                  <a:cubicBezTo>
                    <a:pt x="63" y="1"/>
                    <a:pt x="63" y="2"/>
                    <a:pt x="62" y="2"/>
                  </a:cubicBezTo>
                  <a:cubicBezTo>
                    <a:pt x="2" y="24"/>
                    <a:pt x="2" y="24"/>
                    <a:pt x="2" y="24"/>
                  </a:cubicBezTo>
                  <a:cubicBezTo>
                    <a:pt x="1" y="24"/>
                    <a:pt x="1" y="24"/>
                    <a:pt x="1" y="24"/>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1" name="î$ľiḓe"/>
            <p:cNvSpPr/>
            <p:nvPr/>
          </p:nvSpPr>
          <p:spPr bwMode="auto">
            <a:xfrm flipH="1">
              <a:off x="879660" y="3505416"/>
              <a:ext cx="83104" cy="34730"/>
            </a:xfrm>
            <a:custGeom>
              <a:avLst/>
              <a:gdLst>
                <a:gd name="T0" fmla="*/ 1 w 38"/>
                <a:gd name="T1" fmla="*/ 16 h 16"/>
                <a:gd name="T2" fmla="*/ 0 w 38"/>
                <a:gd name="T3" fmla="*/ 16 h 16"/>
                <a:gd name="T4" fmla="*/ 1 w 38"/>
                <a:gd name="T5" fmla="*/ 14 h 16"/>
                <a:gd name="T6" fmla="*/ 36 w 38"/>
                <a:gd name="T7" fmla="*/ 0 h 16"/>
                <a:gd name="T8" fmla="*/ 38 w 38"/>
                <a:gd name="T9" fmla="*/ 1 h 16"/>
                <a:gd name="T10" fmla="*/ 37 w 38"/>
                <a:gd name="T11" fmla="*/ 2 h 16"/>
                <a:gd name="T12" fmla="*/ 2 w 38"/>
                <a:gd name="T13" fmla="*/ 16 h 16"/>
                <a:gd name="T14" fmla="*/ 1 w 3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6">
                  <a:moveTo>
                    <a:pt x="1" y="16"/>
                  </a:moveTo>
                  <a:cubicBezTo>
                    <a:pt x="1" y="16"/>
                    <a:pt x="1" y="16"/>
                    <a:pt x="0" y="16"/>
                  </a:cubicBezTo>
                  <a:cubicBezTo>
                    <a:pt x="0" y="15"/>
                    <a:pt x="1" y="14"/>
                    <a:pt x="1" y="14"/>
                  </a:cubicBezTo>
                  <a:cubicBezTo>
                    <a:pt x="36" y="0"/>
                    <a:pt x="36" y="0"/>
                    <a:pt x="36" y="0"/>
                  </a:cubicBezTo>
                  <a:cubicBezTo>
                    <a:pt x="37" y="0"/>
                    <a:pt x="37" y="0"/>
                    <a:pt x="38" y="1"/>
                  </a:cubicBezTo>
                  <a:cubicBezTo>
                    <a:pt x="38" y="1"/>
                    <a:pt x="38" y="2"/>
                    <a:pt x="37" y="2"/>
                  </a:cubicBezTo>
                  <a:cubicBezTo>
                    <a:pt x="2" y="16"/>
                    <a:pt x="2" y="16"/>
                    <a:pt x="2" y="16"/>
                  </a:cubicBezTo>
                  <a:cubicBezTo>
                    <a:pt x="2" y="16"/>
                    <a:pt x="1" y="16"/>
                    <a:pt x="1" y="1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2" name="ísliḑe"/>
            <p:cNvSpPr/>
            <p:nvPr/>
          </p:nvSpPr>
          <p:spPr bwMode="auto">
            <a:xfrm flipH="1">
              <a:off x="807719" y="3383241"/>
              <a:ext cx="104811" cy="50235"/>
            </a:xfrm>
            <a:custGeom>
              <a:avLst/>
              <a:gdLst>
                <a:gd name="T0" fmla="*/ 1 w 48"/>
                <a:gd name="T1" fmla="*/ 23 h 23"/>
                <a:gd name="T2" fmla="*/ 0 w 48"/>
                <a:gd name="T3" fmla="*/ 22 h 23"/>
                <a:gd name="T4" fmla="*/ 1 w 48"/>
                <a:gd name="T5" fmla="*/ 21 h 23"/>
                <a:gd name="T6" fmla="*/ 47 w 48"/>
                <a:gd name="T7" fmla="*/ 1 h 23"/>
                <a:gd name="T8" fmla="*/ 48 w 48"/>
                <a:gd name="T9" fmla="*/ 1 h 23"/>
                <a:gd name="T10" fmla="*/ 48 w 48"/>
                <a:gd name="T11" fmla="*/ 3 h 23"/>
                <a:gd name="T12" fmla="*/ 1 w 48"/>
                <a:gd name="T13" fmla="*/ 23 h 23"/>
                <a:gd name="T14" fmla="*/ 1 w 4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1" y="23"/>
                  </a:moveTo>
                  <a:cubicBezTo>
                    <a:pt x="0" y="23"/>
                    <a:pt x="0" y="22"/>
                    <a:pt x="0" y="22"/>
                  </a:cubicBezTo>
                  <a:cubicBezTo>
                    <a:pt x="0" y="22"/>
                    <a:pt x="0" y="21"/>
                    <a:pt x="1" y="21"/>
                  </a:cubicBezTo>
                  <a:cubicBezTo>
                    <a:pt x="47" y="1"/>
                    <a:pt x="47" y="1"/>
                    <a:pt x="47" y="1"/>
                  </a:cubicBezTo>
                  <a:cubicBezTo>
                    <a:pt x="47" y="0"/>
                    <a:pt x="48" y="1"/>
                    <a:pt x="48" y="1"/>
                  </a:cubicBezTo>
                  <a:cubicBezTo>
                    <a:pt x="48" y="2"/>
                    <a:pt x="48" y="2"/>
                    <a:pt x="48" y="3"/>
                  </a:cubicBezTo>
                  <a:cubicBezTo>
                    <a:pt x="1" y="23"/>
                    <a:pt x="1" y="23"/>
                    <a:pt x="1" y="23"/>
                  </a:cubicBezTo>
                  <a:cubicBezTo>
                    <a:pt x="1" y="23"/>
                    <a:pt x="1" y="23"/>
                    <a:pt x="1"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3" name="i$ḷîḍe"/>
            <p:cNvSpPr/>
            <p:nvPr/>
          </p:nvSpPr>
          <p:spPr bwMode="auto">
            <a:xfrm flipH="1">
              <a:off x="1067575" y="3675966"/>
              <a:ext cx="39692" cy="113493"/>
            </a:xfrm>
            <a:custGeom>
              <a:avLst/>
              <a:gdLst>
                <a:gd name="T0" fmla="*/ 16 w 18"/>
                <a:gd name="T1" fmla="*/ 52 h 52"/>
                <a:gd name="T2" fmla="*/ 17 w 18"/>
                <a:gd name="T3" fmla="*/ 52 h 52"/>
                <a:gd name="T4" fmla="*/ 17 w 18"/>
                <a:gd name="T5" fmla="*/ 50 h 52"/>
                <a:gd name="T6" fmla="*/ 2 w 18"/>
                <a:gd name="T7" fmla="*/ 1 h 52"/>
                <a:gd name="T8" fmla="*/ 1 w 18"/>
                <a:gd name="T9" fmla="*/ 1 h 52"/>
                <a:gd name="T10" fmla="*/ 0 w 18"/>
                <a:gd name="T11" fmla="*/ 2 h 52"/>
                <a:gd name="T12" fmla="*/ 15 w 18"/>
                <a:gd name="T13" fmla="*/ 51 h 52"/>
                <a:gd name="T14" fmla="*/ 16 w 1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2">
                  <a:moveTo>
                    <a:pt x="16" y="52"/>
                  </a:moveTo>
                  <a:cubicBezTo>
                    <a:pt x="16" y="52"/>
                    <a:pt x="16" y="52"/>
                    <a:pt x="17" y="52"/>
                  </a:cubicBezTo>
                  <a:cubicBezTo>
                    <a:pt x="17" y="51"/>
                    <a:pt x="18" y="51"/>
                    <a:pt x="17" y="50"/>
                  </a:cubicBezTo>
                  <a:cubicBezTo>
                    <a:pt x="11" y="34"/>
                    <a:pt x="6" y="18"/>
                    <a:pt x="2" y="1"/>
                  </a:cubicBezTo>
                  <a:cubicBezTo>
                    <a:pt x="2" y="1"/>
                    <a:pt x="1" y="0"/>
                    <a:pt x="1" y="1"/>
                  </a:cubicBezTo>
                  <a:cubicBezTo>
                    <a:pt x="0" y="1"/>
                    <a:pt x="0" y="1"/>
                    <a:pt x="0" y="2"/>
                  </a:cubicBezTo>
                  <a:cubicBezTo>
                    <a:pt x="4" y="19"/>
                    <a:pt x="9" y="35"/>
                    <a:pt x="15" y="51"/>
                  </a:cubicBezTo>
                  <a:cubicBezTo>
                    <a:pt x="15" y="51"/>
                    <a:pt x="15" y="51"/>
                    <a:pt x="16" y="52"/>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4" name="íSľidê"/>
            <p:cNvSpPr/>
            <p:nvPr/>
          </p:nvSpPr>
          <p:spPr bwMode="auto">
            <a:xfrm flipH="1">
              <a:off x="1010518" y="3527122"/>
              <a:ext cx="55196" cy="137680"/>
            </a:xfrm>
            <a:custGeom>
              <a:avLst/>
              <a:gdLst>
                <a:gd name="T0" fmla="*/ 23 w 25"/>
                <a:gd name="T1" fmla="*/ 63 h 63"/>
                <a:gd name="T2" fmla="*/ 24 w 25"/>
                <a:gd name="T3" fmla="*/ 63 h 63"/>
                <a:gd name="T4" fmla="*/ 25 w 25"/>
                <a:gd name="T5" fmla="*/ 61 h 63"/>
                <a:gd name="T6" fmla="*/ 2 w 25"/>
                <a:gd name="T7" fmla="*/ 1 h 63"/>
                <a:gd name="T8" fmla="*/ 1 w 25"/>
                <a:gd name="T9" fmla="*/ 0 h 63"/>
                <a:gd name="T10" fmla="*/ 0 w 25"/>
                <a:gd name="T11" fmla="*/ 2 h 63"/>
                <a:gd name="T12" fmla="*/ 22 w 25"/>
                <a:gd name="T13" fmla="*/ 62 h 63"/>
                <a:gd name="T14" fmla="*/ 23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23" y="63"/>
                  </a:moveTo>
                  <a:cubicBezTo>
                    <a:pt x="23" y="63"/>
                    <a:pt x="24" y="63"/>
                    <a:pt x="24" y="63"/>
                  </a:cubicBezTo>
                  <a:cubicBezTo>
                    <a:pt x="24" y="63"/>
                    <a:pt x="25" y="62"/>
                    <a:pt x="25" y="61"/>
                  </a:cubicBezTo>
                  <a:cubicBezTo>
                    <a:pt x="2" y="1"/>
                    <a:pt x="2" y="1"/>
                    <a:pt x="2" y="1"/>
                  </a:cubicBezTo>
                  <a:cubicBezTo>
                    <a:pt x="2" y="0"/>
                    <a:pt x="1" y="0"/>
                    <a:pt x="1" y="0"/>
                  </a:cubicBezTo>
                  <a:cubicBezTo>
                    <a:pt x="0" y="0"/>
                    <a:pt x="0" y="1"/>
                    <a:pt x="0" y="2"/>
                  </a:cubicBezTo>
                  <a:cubicBezTo>
                    <a:pt x="22" y="62"/>
                    <a:pt x="22" y="62"/>
                    <a:pt x="22" y="62"/>
                  </a:cubicBezTo>
                  <a:cubicBezTo>
                    <a:pt x="22" y="63"/>
                    <a:pt x="23" y="63"/>
                    <a:pt x="23" y="6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5" name="ïṧlíḋe"/>
            <p:cNvSpPr/>
            <p:nvPr/>
          </p:nvSpPr>
          <p:spPr bwMode="auto">
            <a:xfrm flipH="1">
              <a:off x="955942" y="3453321"/>
              <a:ext cx="32870" cy="82484"/>
            </a:xfrm>
            <a:custGeom>
              <a:avLst/>
              <a:gdLst>
                <a:gd name="T0" fmla="*/ 13 w 15"/>
                <a:gd name="T1" fmla="*/ 38 h 38"/>
                <a:gd name="T2" fmla="*/ 14 w 15"/>
                <a:gd name="T3" fmla="*/ 38 h 38"/>
                <a:gd name="T4" fmla="*/ 15 w 15"/>
                <a:gd name="T5" fmla="*/ 37 h 38"/>
                <a:gd name="T6" fmla="*/ 3 w 15"/>
                <a:gd name="T7" fmla="*/ 1 h 38"/>
                <a:gd name="T8" fmla="*/ 1 w 15"/>
                <a:gd name="T9" fmla="*/ 0 h 38"/>
                <a:gd name="T10" fmla="*/ 0 w 15"/>
                <a:gd name="T11" fmla="*/ 2 h 38"/>
                <a:gd name="T12" fmla="*/ 13 w 15"/>
                <a:gd name="T13" fmla="*/ 37 h 38"/>
                <a:gd name="T14" fmla="*/ 13 w 15"/>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8">
                  <a:moveTo>
                    <a:pt x="13" y="38"/>
                  </a:moveTo>
                  <a:cubicBezTo>
                    <a:pt x="13" y="38"/>
                    <a:pt x="14" y="38"/>
                    <a:pt x="14" y="38"/>
                  </a:cubicBezTo>
                  <a:cubicBezTo>
                    <a:pt x="15" y="38"/>
                    <a:pt x="15" y="37"/>
                    <a:pt x="15" y="37"/>
                  </a:cubicBezTo>
                  <a:cubicBezTo>
                    <a:pt x="3" y="1"/>
                    <a:pt x="3" y="1"/>
                    <a:pt x="3" y="1"/>
                  </a:cubicBezTo>
                  <a:cubicBezTo>
                    <a:pt x="2" y="0"/>
                    <a:pt x="2" y="0"/>
                    <a:pt x="1" y="0"/>
                  </a:cubicBezTo>
                  <a:cubicBezTo>
                    <a:pt x="1" y="0"/>
                    <a:pt x="0" y="1"/>
                    <a:pt x="0" y="2"/>
                  </a:cubicBezTo>
                  <a:cubicBezTo>
                    <a:pt x="13" y="37"/>
                    <a:pt x="13" y="37"/>
                    <a:pt x="13" y="37"/>
                  </a:cubicBezTo>
                  <a:cubicBezTo>
                    <a:pt x="13" y="38"/>
                    <a:pt x="13" y="38"/>
                    <a:pt x="13" y="3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6" name="ïṣḷîḓé"/>
            <p:cNvSpPr/>
            <p:nvPr/>
          </p:nvSpPr>
          <p:spPr bwMode="auto">
            <a:xfrm flipH="1">
              <a:off x="905707" y="3317502"/>
              <a:ext cx="37211" cy="111632"/>
            </a:xfrm>
            <a:custGeom>
              <a:avLst/>
              <a:gdLst>
                <a:gd name="T0" fmla="*/ 15 w 17"/>
                <a:gd name="T1" fmla="*/ 51 h 51"/>
                <a:gd name="T2" fmla="*/ 16 w 17"/>
                <a:gd name="T3" fmla="*/ 51 h 51"/>
                <a:gd name="T4" fmla="*/ 17 w 17"/>
                <a:gd name="T5" fmla="*/ 49 h 51"/>
                <a:gd name="T6" fmla="*/ 2 w 17"/>
                <a:gd name="T7" fmla="*/ 1 h 51"/>
                <a:gd name="T8" fmla="*/ 1 w 17"/>
                <a:gd name="T9" fmla="*/ 1 h 51"/>
                <a:gd name="T10" fmla="*/ 0 w 17"/>
                <a:gd name="T11" fmla="*/ 2 h 51"/>
                <a:gd name="T12" fmla="*/ 15 w 17"/>
                <a:gd name="T13" fmla="*/ 50 h 51"/>
                <a:gd name="T14" fmla="*/ 15 w 17"/>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51">
                  <a:moveTo>
                    <a:pt x="15" y="51"/>
                  </a:moveTo>
                  <a:cubicBezTo>
                    <a:pt x="16" y="51"/>
                    <a:pt x="16" y="51"/>
                    <a:pt x="16" y="51"/>
                  </a:cubicBezTo>
                  <a:cubicBezTo>
                    <a:pt x="17" y="51"/>
                    <a:pt x="17" y="50"/>
                    <a:pt x="17" y="49"/>
                  </a:cubicBezTo>
                  <a:cubicBezTo>
                    <a:pt x="2" y="1"/>
                    <a:pt x="2" y="1"/>
                    <a:pt x="2" y="1"/>
                  </a:cubicBezTo>
                  <a:cubicBezTo>
                    <a:pt x="2" y="1"/>
                    <a:pt x="2" y="0"/>
                    <a:pt x="1" y="1"/>
                  </a:cubicBezTo>
                  <a:cubicBezTo>
                    <a:pt x="0" y="1"/>
                    <a:pt x="0" y="1"/>
                    <a:pt x="0" y="2"/>
                  </a:cubicBezTo>
                  <a:cubicBezTo>
                    <a:pt x="15" y="50"/>
                    <a:pt x="15" y="50"/>
                    <a:pt x="15" y="50"/>
                  </a:cubicBezTo>
                  <a:cubicBezTo>
                    <a:pt x="15" y="50"/>
                    <a:pt x="15" y="51"/>
                    <a:pt x="15" y="51"/>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7" name="îṧḻïďè"/>
            <p:cNvSpPr/>
            <p:nvPr/>
          </p:nvSpPr>
          <p:spPr bwMode="auto">
            <a:xfrm flipH="1">
              <a:off x="551584" y="3577357"/>
              <a:ext cx="603436" cy="323114"/>
            </a:xfrm>
            <a:custGeom>
              <a:avLst/>
              <a:gdLst>
                <a:gd name="T0" fmla="*/ 111 w 276"/>
                <a:gd name="T1" fmla="*/ 12 h 148"/>
                <a:gd name="T2" fmla="*/ 46 w 276"/>
                <a:gd name="T3" fmla="*/ 58 h 148"/>
                <a:gd name="T4" fmla="*/ 0 w 276"/>
                <a:gd name="T5" fmla="*/ 125 h 148"/>
                <a:gd name="T6" fmla="*/ 0 w 276"/>
                <a:gd name="T7" fmla="*/ 126 h 148"/>
                <a:gd name="T8" fmla="*/ 79 w 276"/>
                <a:gd name="T9" fmla="*/ 145 h 148"/>
                <a:gd name="T10" fmla="*/ 159 w 276"/>
                <a:gd name="T11" fmla="*/ 136 h 148"/>
                <a:gd name="T12" fmla="*/ 226 w 276"/>
                <a:gd name="T13" fmla="*/ 87 h 148"/>
                <a:gd name="T14" fmla="*/ 276 w 276"/>
                <a:gd name="T15" fmla="*/ 20 h 148"/>
                <a:gd name="T16" fmla="*/ 194 w 276"/>
                <a:gd name="T17" fmla="*/ 3 h 148"/>
                <a:gd name="T18" fmla="*/ 111 w 276"/>
                <a:gd name="T1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8">
                  <a:moveTo>
                    <a:pt x="111" y="12"/>
                  </a:moveTo>
                  <a:cubicBezTo>
                    <a:pt x="86" y="21"/>
                    <a:pt x="64" y="38"/>
                    <a:pt x="46" y="58"/>
                  </a:cubicBezTo>
                  <a:cubicBezTo>
                    <a:pt x="27" y="79"/>
                    <a:pt x="13" y="102"/>
                    <a:pt x="0" y="125"/>
                  </a:cubicBezTo>
                  <a:cubicBezTo>
                    <a:pt x="0" y="126"/>
                    <a:pt x="0" y="126"/>
                    <a:pt x="0" y="126"/>
                  </a:cubicBezTo>
                  <a:cubicBezTo>
                    <a:pt x="26" y="135"/>
                    <a:pt x="52" y="142"/>
                    <a:pt x="79" y="145"/>
                  </a:cubicBezTo>
                  <a:cubicBezTo>
                    <a:pt x="106" y="148"/>
                    <a:pt x="133" y="146"/>
                    <a:pt x="159" y="136"/>
                  </a:cubicBezTo>
                  <a:cubicBezTo>
                    <a:pt x="185" y="126"/>
                    <a:pt x="207" y="108"/>
                    <a:pt x="226" y="87"/>
                  </a:cubicBezTo>
                  <a:cubicBezTo>
                    <a:pt x="245" y="67"/>
                    <a:pt x="260" y="43"/>
                    <a:pt x="276" y="20"/>
                  </a:cubicBezTo>
                  <a:cubicBezTo>
                    <a:pt x="249" y="13"/>
                    <a:pt x="222" y="6"/>
                    <a:pt x="194" y="3"/>
                  </a:cubicBezTo>
                  <a:cubicBezTo>
                    <a:pt x="166" y="0"/>
                    <a:pt x="137" y="2"/>
                    <a:pt x="111" y="12"/>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8" name="í$1íḍê"/>
            <p:cNvSpPr/>
            <p:nvPr/>
          </p:nvSpPr>
          <p:spPr bwMode="auto">
            <a:xfrm flipH="1">
              <a:off x="630347" y="3654259"/>
              <a:ext cx="527153" cy="198458"/>
            </a:xfrm>
            <a:custGeom>
              <a:avLst/>
              <a:gdLst>
                <a:gd name="T0" fmla="*/ 0 w 241"/>
                <a:gd name="T1" fmla="*/ 90 h 91"/>
                <a:gd name="T2" fmla="*/ 2 w 241"/>
                <a:gd name="T3" fmla="*/ 91 h 91"/>
                <a:gd name="T4" fmla="*/ 240 w 241"/>
                <a:gd name="T5" fmla="*/ 3 h 91"/>
                <a:gd name="T6" fmla="*/ 240 w 241"/>
                <a:gd name="T7" fmla="*/ 1 h 91"/>
                <a:gd name="T8" fmla="*/ 239 w 241"/>
                <a:gd name="T9" fmla="*/ 1 h 91"/>
                <a:gd name="T10" fmla="*/ 1 w 241"/>
                <a:gd name="T11" fmla="*/ 88 h 91"/>
                <a:gd name="T12" fmla="*/ 0 w 241"/>
                <a:gd name="T13" fmla="*/ 90 h 91"/>
                <a:gd name="T14" fmla="*/ 0 w 241"/>
                <a:gd name="T15" fmla="*/ 9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91">
                  <a:moveTo>
                    <a:pt x="0" y="90"/>
                  </a:moveTo>
                  <a:cubicBezTo>
                    <a:pt x="1" y="90"/>
                    <a:pt x="1" y="91"/>
                    <a:pt x="2" y="91"/>
                  </a:cubicBezTo>
                  <a:cubicBezTo>
                    <a:pt x="240" y="3"/>
                    <a:pt x="240" y="3"/>
                    <a:pt x="240" y="3"/>
                  </a:cubicBezTo>
                  <a:cubicBezTo>
                    <a:pt x="240" y="3"/>
                    <a:pt x="241" y="2"/>
                    <a:pt x="240" y="1"/>
                  </a:cubicBezTo>
                  <a:cubicBezTo>
                    <a:pt x="240" y="1"/>
                    <a:pt x="239" y="0"/>
                    <a:pt x="239" y="1"/>
                  </a:cubicBezTo>
                  <a:cubicBezTo>
                    <a:pt x="1" y="88"/>
                    <a:pt x="1" y="88"/>
                    <a:pt x="1" y="88"/>
                  </a:cubicBezTo>
                  <a:cubicBezTo>
                    <a:pt x="0" y="89"/>
                    <a:pt x="0" y="89"/>
                    <a:pt x="0" y="90"/>
                  </a:cubicBezTo>
                  <a:cubicBezTo>
                    <a:pt x="0" y="90"/>
                    <a:pt x="0" y="90"/>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9" name="ïs1îḑé"/>
            <p:cNvSpPr/>
            <p:nvPr/>
          </p:nvSpPr>
          <p:spPr bwMode="auto">
            <a:xfrm flipH="1">
              <a:off x="1032845" y="3719378"/>
              <a:ext cx="54576" cy="104811"/>
            </a:xfrm>
            <a:custGeom>
              <a:avLst/>
              <a:gdLst>
                <a:gd name="T0" fmla="*/ 0 w 25"/>
                <a:gd name="T1" fmla="*/ 47 h 48"/>
                <a:gd name="T2" fmla="*/ 0 w 25"/>
                <a:gd name="T3" fmla="*/ 48 h 48"/>
                <a:gd name="T4" fmla="*/ 2 w 25"/>
                <a:gd name="T5" fmla="*/ 47 h 48"/>
                <a:gd name="T6" fmla="*/ 25 w 25"/>
                <a:gd name="T7" fmla="*/ 2 h 48"/>
                <a:gd name="T8" fmla="*/ 24 w 25"/>
                <a:gd name="T9" fmla="*/ 1 h 48"/>
                <a:gd name="T10" fmla="*/ 23 w 25"/>
                <a:gd name="T11" fmla="*/ 1 h 48"/>
                <a:gd name="T12" fmla="*/ 0 w 25"/>
                <a:gd name="T13" fmla="*/ 47 h 48"/>
                <a:gd name="T14" fmla="*/ 0 w 25"/>
                <a:gd name="T15" fmla="*/ 47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8">
                  <a:moveTo>
                    <a:pt x="0" y="47"/>
                  </a:moveTo>
                  <a:cubicBezTo>
                    <a:pt x="0" y="48"/>
                    <a:pt x="0" y="48"/>
                    <a:pt x="0" y="48"/>
                  </a:cubicBezTo>
                  <a:cubicBezTo>
                    <a:pt x="1" y="48"/>
                    <a:pt x="1" y="48"/>
                    <a:pt x="2" y="47"/>
                  </a:cubicBezTo>
                  <a:cubicBezTo>
                    <a:pt x="8" y="32"/>
                    <a:pt x="16" y="16"/>
                    <a:pt x="25" y="2"/>
                  </a:cubicBezTo>
                  <a:cubicBezTo>
                    <a:pt x="25" y="2"/>
                    <a:pt x="25" y="1"/>
                    <a:pt x="24" y="1"/>
                  </a:cubicBezTo>
                  <a:cubicBezTo>
                    <a:pt x="24" y="0"/>
                    <a:pt x="23" y="0"/>
                    <a:pt x="23" y="1"/>
                  </a:cubicBezTo>
                  <a:cubicBezTo>
                    <a:pt x="14" y="15"/>
                    <a:pt x="6" y="31"/>
                    <a:pt x="0" y="47"/>
                  </a:cubicBezTo>
                  <a:cubicBezTo>
                    <a:pt x="0" y="47"/>
                    <a:pt x="0" y="47"/>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0" name="ïṣ1îḍê"/>
            <p:cNvSpPr/>
            <p:nvPr/>
          </p:nvSpPr>
          <p:spPr bwMode="auto">
            <a:xfrm flipH="1">
              <a:off x="936716" y="3658601"/>
              <a:ext cx="60778" cy="135199"/>
            </a:xfrm>
            <a:custGeom>
              <a:avLst/>
              <a:gdLst>
                <a:gd name="T0" fmla="*/ 0 w 28"/>
                <a:gd name="T1" fmla="*/ 61 h 62"/>
                <a:gd name="T2" fmla="*/ 0 w 28"/>
                <a:gd name="T3" fmla="*/ 62 h 62"/>
                <a:gd name="T4" fmla="*/ 2 w 28"/>
                <a:gd name="T5" fmla="*/ 61 h 62"/>
                <a:gd name="T6" fmla="*/ 28 w 28"/>
                <a:gd name="T7" fmla="*/ 2 h 62"/>
                <a:gd name="T8" fmla="*/ 27 w 28"/>
                <a:gd name="T9" fmla="*/ 1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2"/>
                    <a:pt x="0" y="62"/>
                  </a:cubicBezTo>
                  <a:cubicBezTo>
                    <a:pt x="1" y="62"/>
                    <a:pt x="2" y="62"/>
                    <a:pt x="2" y="61"/>
                  </a:cubicBezTo>
                  <a:cubicBezTo>
                    <a:pt x="28" y="2"/>
                    <a:pt x="28" y="2"/>
                    <a:pt x="28" y="2"/>
                  </a:cubicBezTo>
                  <a:cubicBezTo>
                    <a:pt x="28" y="1"/>
                    <a:pt x="28" y="1"/>
                    <a:pt x="27" y="1"/>
                  </a:cubicBezTo>
                  <a:cubicBezTo>
                    <a:pt x="27" y="0"/>
                    <a:pt x="26" y="1"/>
                    <a:pt x="26" y="1"/>
                  </a:cubicBezTo>
                  <a:cubicBezTo>
                    <a:pt x="0" y="60"/>
                    <a:pt x="0" y="60"/>
                    <a:pt x="0" y="60"/>
                  </a:cubicBezTo>
                  <a:cubicBezTo>
                    <a:pt x="0" y="61"/>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1" name="îšḻiḍê"/>
            <p:cNvSpPr/>
            <p:nvPr/>
          </p:nvSpPr>
          <p:spPr bwMode="auto">
            <a:xfrm flipH="1">
              <a:off x="702288" y="3601544"/>
              <a:ext cx="55196" cy="102950"/>
            </a:xfrm>
            <a:custGeom>
              <a:avLst/>
              <a:gdLst>
                <a:gd name="T0" fmla="*/ 0 w 25"/>
                <a:gd name="T1" fmla="*/ 47 h 47"/>
                <a:gd name="T2" fmla="*/ 0 w 25"/>
                <a:gd name="T3" fmla="*/ 47 h 47"/>
                <a:gd name="T4" fmla="*/ 2 w 25"/>
                <a:gd name="T5" fmla="*/ 47 h 47"/>
                <a:gd name="T6" fmla="*/ 25 w 25"/>
                <a:gd name="T7" fmla="*/ 2 h 47"/>
                <a:gd name="T8" fmla="*/ 25 w 25"/>
                <a:gd name="T9" fmla="*/ 1 h 47"/>
                <a:gd name="T10" fmla="*/ 23 w 25"/>
                <a:gd name="T11" fmla="*/ 1 h 47"/>
                <a:gd name="T12" fmla="*/ 0 w 25"/>
                <a:gd name="T13" fmla="*/ 46 h 47"/>
                <a:gd name="T14" fmla="*/ 0 w 2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0" y="47"/>
                  </a:moveTo>
                  <a:cubicBezTo>
                    <a:pt x="0" y="47"/>
                    <a:pt x="0" y="47"/>
                    <a:pt x="0" y="47"/>
                  </a:cubicBezTo>
                  <a:cubicBezTo>
                    <a:pt x="1" y="47"/>
                    <a:pt x="2" y="47"/>
                    <a:pt x="2" y="47"/>
                  </a:cubicBezTo>
                  <a:cubicBezTo>
                    <a:pt x="25" y="2"/>
                    <a:pt x="25" y="2"/>
                    <a:pt x="25" y="2"/>
                  </a:cubicBezTo>
                  <a:cubicBezTo>
                    <a:pt x="25" y="2"/>
                    <a:pt x="25" y="1"/>
                    <a:pt x="25" y="1"/>
                  </a:cubicBezTo>
                  <a:cubicBezTo>
                    <a:pt x="24" y="0"/>
                    <a:pt x="23" y="0"/>
                    <a:pt x="23" y="1"/>
                  </a:cubicBezTo>
                  <a:cubicBezTo>
                    <a:pt x="0" y="46"/>
                    <a:pt x="0" y="46"/>
                    <a:pt x="0" y="46"/>
                  </a:cubicBezTo>
                  <a:cubicBezTo>
                    <a:pt x="0" y="46"/>
                    <a:pt x="0" y="46"/>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2" name="îṥļidé"/>
            <p:cNvSpPr/>
            <p:nvPr/>
          </p:nvSpPr>
          <p:spPr bwMode="auto">
            <a:xfrm flipH="1">
              <a:off x="978269" y="3819848"/>
              <a:ext cx="109152" cy="45893"/>
            </a:xfrm>
            <a:custGeom>
              <a:avLst/>
              <a:gdLst>
                <a:gd name="T0" fmla="*/ 0 w 50"/>
                <a:gd name="T1" fmla="*/ 2 h 21"/>
                <a:gd name="T2" fmla="*/ 0 w 50"/>
                <a:gd name="T3" fmla="*/ 1 h 21"/>
                <a:gd name="T4" fmla="*/ 1 w 50"/>
                <a:gd name="T5" fmla="*/ 1 h 21"/>
                <a:gd name="T6" fmla="*/ 49 w 50"/>
                <a:gd name="T7" fmla="*/ 19 h 21"/>
                <a:gd name="T8" fmla="*/ 50 w 50"/>
                <a:gd name="T9" fmla="*/ 20 h 21"/>
                <a:gd name="T10" fmla="*/ 48 w 50"/>
                <a:gd name="T11" fmla="*/ 21 h 21"/>
                <a:gd name="T12" fmla="*/ 0 w 50"/>
                <a:gd name="T13" fmla="*/ 3 h 21"/>
                <a:gd name="T14" fmla="*/ 0 w 50"/>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1">
                  <a:moveTo>
                    <a:pt x="0" y="2"/>
                  </a:moveTo>
                  <a:cubicBezTo>
                    <a:pt x="0" y="2"/>
                    <a:pt x="0" y="2"/>
                    <a:pt x="0" y="1"/>
                  </a:cubicBezTo>
                  <a:cubicBezTo>
                    <a:pt x="0" y="1"/>
                    <a:pt x="1" y="0"/>
                    <a:pt x="1" y="1"/>
                  </a:cubicBezTo>
                  <a:cubicBezTo>
                    <a:pt x="17" y="8"/>
                    <a:pt x="33" y="14"/>
                    <a:pt x="49" y="19"/>
                  </a:cubicBezTo>
                  <a:cubicBezTo>
                    <a:pt x="50" y="19"/>
                    <a:pt x="50" y="20"/>
                    <a:pt x="50" y="20"/>
                  </a:cubicBezTo>
                  <a:cubicBezTo>
                    <a:pt x="49" y="21"/>
                    <a:pt x="49" y="21"/>
                    <a:pt x="48" y="21"/>
                  </a:cubicBezTo>
                  <a:cubicBezTo>
                    <a:pt x="32" y="16"/>
                    <a:pt x="16" y="10"/>
                    <a:pt x="0" y="3"/>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3" name="iṥliḓê"/>
            <p:cNvSpPr/>
            <p:nvPr/>
          </p:nvSpPr>
          <p:spPr bwMode="auto">
            <a:xfrm flipH="1">
              <a:off x="862295" y="3786978"/>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3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2"/>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3"/>
                    <a:pt x="0" y="3"/>
                    <a:pt x="0"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4" name="îṥľíḑe"/>
            <p:cNvSpPr/>
            <p:nvPr/>
          </p:nvSpPr>
          <p:spPr bwMode="auto">
            <a:xfrm flipH="1">
              <a:off x="645852" y="3697672"/>
              <a:ext cx="106671" cy="45893"/>
            </a:xfrm>
            <a:custGeom>
              <a:avLst/>
              <a:gdLst>
                <a:gd name="T0" fmla="*/ 0 w 49"/>
                <a:gd name="T1" fmla="*/ 2 h 21"/>
                <a:gd name="T2" fmla="*/ 0 w 49"/>
                <a:gd name="T3" fmla="*/ 1 h 21"/>
                <a:gd name="T4" fmla="*/ 1 w 49"/>
                <a:gd name="T5" fmla="*/ 0 h 21"/>
                <a:gd name="T6" fmla="*/ 48 w 49"/>
                <a:gd name="T7" fmla="*/ 18 h 21"/>
                <a:gd name="T8" fmla="*/ 49 w 49"/>
                <a:gd name="T9" fmla="*/ 20 h 21"/>
                <a:gd name="T10" fmla="*/ 48 w 49"/>
                <a:gd name="T11" fmla="*/ 20 h 21"/>
                <a:gd name="T12" fmla="*/ 1 w 49"/>
                <a:gd name="T13" fmla="*/ 3 h 21"/>
                <a:gd name="T14" fmla="*/ 0 w 49"/>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
                  <a:moveTo>
                    <a:pt x="0" y="2"/>
                  </a:moveTo>
                  <a:cubicBezTo>
                    <a:pt x="0" y="2"/>
                    <a:pt x="0" y="1"/>
                    <a:pt x="0" y="1"/>
                  </a:cubicBezTo>
                  <a:cubicBezTo>
                    <a:pt x="0" y="0"/>
                    <a:pt x="1" y="0"/>
                    <a:pt x="1" y="0"/>
                  </a:cubicBezTo>
                  <a:cubicBezTo>
                    <a:pt x="48" y="18"/>
                    <a:pt x="48" y="18"/>
                    <a:pt x="48" y="18"/>
                  </a:cubicBezTo>
                  <a:cubicBezTo>
                    <a:pt x="49" y="18"/>
                    <a:pt x="49" y="19"/>
                    <a:pt x="49" y="20"/>
                  </a:cubicBezTo>
                  <a:cubicBezTo>
                    <a:pt x="49" y="20"/>
                    <a:pt x="48" y="21"/>
                    <a:pt x="48" y="20"/>
                  </a:cubicBezTo>
                  <a:cubicBezTo>
                    <a:pt x="1" y="3"/>
                    <a:pt x="1" y="3"/>
                    <a:pt x="1"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5" name="i$1iḑe"/>
            <p:cNvSpPr/>
            <p:nvPr/>
          </p:nvSpPr>
          <p:spPr bwMode="auto">
            <a:xfrm flipH="1">
              <a:off x="822603" y="3617048"/>
              <a:ext cx="61398" cy="135199"/>
            </a:xfrm>
            <a:custGeom>
              <a:avLst/>
              <a:gdLst>
                <a:gd name="T0" fmla="*/ 0 w 28"/>
                <a:gd name="T1" fmla="*/ 61 h 62"/>
                <a:gd name="T2" fmla="*/ 0 w 28"/>
                <a:gd name="T3" fmla="*/ 61 h 62"/>
                <a:gd name="T4" fmla="*/ 2 w 28"/>
                <a:gd name="T5" fmla="*/ 61 h 62"/>
                <a:gd name="T6" fmla="*/ 28 w 28"/>
                <a:gd name="T7" fmla="*/ 2 h 62"/>
                <a:gd name="T8" fmla="*/ 27 w 28"/>
                <a:gd name="T9" fmla="*/ 0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1"/>
                    <a:pt x="0" y="61"/>
                  </a:cubicBezTo>
                  <a:cubicBezTo>
                    <a:pt x="1" y="62"/>
                    <a:pt x="2" y="61"/>
                    <a:pt x="2" y="61"/>
                  </a:cubicBezTo>
                  <a:cubicBezTo>
                    <a:pt x="28" y="2"/>
                    <a:pt x="28" y="2"/>
                    <a:pt x="28" y="2"/>
                  </a:cubicBezTo>
                  <a:cubicBezTo>
                    <a:pt x="28" y="1"/>
                    <a:pt x="28" y="1"/>
                    <a:pt x="27" y="0"/>
                  </a:cubicBezTo>
                  <a:cubicBezTo>
                    <a:pt x="27" y="0"/>
                    <a:pt x="26" y="0"/>
                    <a:pt x="26" y="1"/>
                  </a:cubicBezTo>
                  <a:cubicBezTo>
                    <a:pt x="0" y="60"/>
                    <a:pt x="0" y="60"/>
                    <a:pt x="0" y="60"/>
                  </a:cubicBezTo>
                  <a:cubicBezTo>
                    <a:pt x="0" y="60"/>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6" name="îSľïḋê"/>
            <p:cNvSpPr/>
            <p:nvPr/>
          </p:nvSpPr>
          <p:spPr bwMode="auto">
            <a:xfrm flipH="1">
              <a:off x="748182" y="3745426"/>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2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1"/>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2"/>
                    <a:pt x="0" y="2"/>
                    <a:pt x="0" y="2"/>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7" name="íśḷiḓê"/>
            <p:cNvSpPr/>
            <p:nvPr/>
          </p:nvSpPr>
          <p:spPr bwMode="auto">
            <a:xfrm flipH="1">
              <a:off x="549724" y="3881245"/>
              <a:ext cx="1545489" cy="205280"/>
            </a:xfrm>
            <a:prstGeom prst="ellipse">
              <a:avLst/>
            </a:prstGeom>
            <a:solidFill>
              <a:schemeClr val="tx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8" name="íṧ1îḍê"/>
            <p:cNvSpPr/>
            <p:nvPr/>
          </p:nvSpPr>
          <p:spPr bwMode="auto">
            <a:xfrm flipH="1">
              <a:off x="1653645" y="3219513"/>
              <a:ext cx="576768" cy="628863"/>
            </a:xfrm>
            <a:custGeom>
              <a:avLst/>
              <a:gdLst>
                <a:gd name="T0" fmla="*/ 64 w 264"/>
                <a:gd name="T1" fmla="*/ 211 h 288"/>
                <a:gd name="T2" fmla="*/ 99 w 264"/>
                <a:gd name="T3" fmla="*/ 219 h 288"/>
                <a:gd name="T4" fmla="*/ 132 w 264"/>
                <a:gd name="T5" fmla="*/ 232 h 288"/>
                <a:gd name="T6" fmla="*/ 137 w 264"/>
                <a:gd name="T7" fmla="*/ 274 h 288"/>
                <a:gd name="T8" fmla="*/ 168 w 264"/>
                <a:gd name="T9" fmla="*/ 286 h 288"/>
                <a:gd name="T10" fmla="*/ 201 w 264"/>
                <a:gd name="T11" fmla="*/ 274 h 288"/>
                <a:gd name="T12" fmla="*/ 235 w 264"/>
                <a:gd name="T13" fmla="*/ 279 h 288"/>
                <a:gd name="T14" fmla="*/ 235 w 264"/>
                <a:gd name="T15" fmla="*/ 278 h 288"/>
                <a:gd name="T16" fmla="*/ 239 w 264"/>
                <a:gd name="T17" fmla="*/ 245 h 288"/>
                <a:gd name="T18" fmla="*/ 259 w 264"/>
                <a:gd name="T19" fmla="*/ 215 h 288"/>
                <a:gd name="T20" fmla="*/ 256 w 264"/>
                <a:gd name="T21" fmla="*/ 182 h 288"/>
                <a:gd name="T22" fmla="*/ 216 w 264"/>
                <a:gd name="T23" fmla="*/ 166 h 288"/>
                <a:gd name="T24" fmla="*/ 212 w 264"/>
                <a:gd name="T25" fmla="*/ 132 h 288"/>
                <a:gd name="T26" fmla="*/ 212 w 264"/>
                <a:gd name="T27" fmla="*/ 96 h 288"/>
                <a:gd name="T28" fmla="*/ 175 w 264"/>
                <a:gd name="T29" fmla="*/ 81 h 288"/>
                <a:gd name="T30" fmla="*/ 136 w 264"/>
                <a:gd name="T31" fmla="*/ 69 h 288"/>
                <a:gd name="T32" fmla="*/ 120 w 264"/>
                <a:gd name="T33" fmla="*/ 23 h 288"/>
                <a:gd name="T34" fmla="*/ 79 w 264"/>
                <a:gd name="T35" fmla="*/ 1 h 288"/>
                <a:gd name="T36" fmla="*/ 34 w 264"/>
                <a:gd name="T37" fmla="*/ 20 h 288"/>
                <a:gd name="T38" fmla="*/ 5 w 264"/>
                <a:gd name="T39" fmla="*/ 58 h 288"/>
                <a:gd name="T40" fmla="*/ 16 w 264"/>
                <a:gd name="T41" fmla="*/ 103 h 288"/>
                <a:gd name="T42" fmla="*/ 57 w 264"/>
                <a:gd name="T43" fmla="*/ 130 h 288"/>
                <a:gd name="T44" fmla="*/ 58 w 264"/>
                <a:gd name="T45" fmla="*/ 171 h 288"/>
                <a:gd name="T46" fmla="*/ 64 w 264"/>
                <a:gd name="T47" fmla="*/ 2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 h="288">
                  <a:moveTo>
                    <a:pt x="64" y="211"/>
                  </a:moveTo>
                  <a:cubicBezTo>
                    <a:pt x="73" y="219"/>
                    <a:pt x="87" y="219"/>
                    <a:pt x="99" y="219"/>
                  </a:cubicBezTo>
                  <a:cubicBezTo>
                    <a:pt x="111" y="219"/>
                    <a:pt x="125" y="221"/>
                    <a:pt x="132" y="232"/>
                  </a:cubicBezTo>
                  <a:cubicBezTo>
                    <a:pt x="139" y="245"/>
                    <a:pt x="130" y="262"/>
                    <a:pt x="137" y="274"/>
                  </a:cubicBezTo>
                  <a:cubicBezTo>
                    <a:pt x="142" y="285"/>
                    <a:pt x="156" y="288"/>
                    <a:pt x="168" y="286"/>
                  </a:cubicBezTo>
                  <a:cubicBezTo>
                    <a:pt x="180" y="284"/>
                    <a:pt x="190" y="277"/>
                    <a:pt x="201" y="274"/>
                  </a:cubicBezTo>
                  <a:cubicBezTo>
                    <a:pt x="213" y="271"/>
                    <a:pt x="226" y="270"/>
                    <a:pt x="235" y="279"/>
                  </a:cubicBezTo>
                  <a:cubicBezTo>
                    <a:pt x="235" y="278"/>
                    <a:pt x="235" y="278"/>
                    <a:pt x="235" y="278"/>
                  </a:cubicBezTo>
                  <a:cubicBezTo>
                    <a:pt x="230" y="268"/>
                    <a:pt x="233" y="255"/>
                    <a:pt x="239" y="245"/>
                  </a:cubicBezTo>
                  <a:cubicBezTo>
                    <a:pt x="245" y="235"/>
                    <a:pt x="254" y="226"/>
                    <a:pt x="259" y="215"/>
                  </a:cubicBezTo>
                  <a:cubicBezTo>
                    <a:pt x="264" y="204"/>
                    <a:pt x="264" y="190"/>
                    <a:pt x="256" y="182"/>
                  </a:cubicBezTo>
                  <a:cubicBezTo>
                    <a:pt x="245" y="172"/>
                    <a:pt x="226" y="177"/>
                    <a:pt x="216" y="166"/>
                  </a:cubicBezTo>
                  <a:cubicBezTo>
                    <a:pt x="207" y="158"/>
                    <a:pt x="209" y="144"/>
                    <a:pt x="212" y="132"/>
                  </a:cubicBezTo>
                  <a:cubicBezTo>
                    <a:pt x="214" y="120"/>
                    <a:pt x="218" y="107"/>
                    <a:pt x="212" y="96"/>
                  </a:cubicBezTo>
                  <a:cubicBezTo>
                    <a:pt x="205" y="84"/>
                    <a:pt x="189" y="81"/>
                    <a:pt x="175" y="81"/>
                  </a:cubicBezTo>
                  <a:cubicBezTo>
                    <a:pt x="161" y="80"/>
                    <a:pt x="146" y="80"/>
                    <a:pt x="136" y="69"/>
                  </a:cubicBezTo>
                  <a:cubicBezTo>
                    <a:pt x="125" y="57"/>
                    <a:pt x="128" y="37"/>
                    <a:pt x="120" y="23"/>
                  </a:cubicBezTo>
                  <a:cubicBezTo>
                    <a:pt x="113" y="8"/>
                    <a:pt x="95" y="0"/>
                    <a:pt x="79" y="1"/>
                  </a:cubicBezTo>
                  <a:cubicBezTo>
                    <a:pt x="62" y="1"/>
                    <a:pt x="47" y="9"/>
                    <a:pt x="34" y="20"/>
                  </a:cubicBezTo>
                  <a:cubicBezTo>
                    <a:pt x="21" y="29"/>
                    <a:pt x="10" y="42"/>
                    <a:pt x="5" y="58"/>
                  </a:cubicBezTo>
                  <a:cubicBezTo>
                    <a:pt x="0" y="74"/>
                    <a:pt x="3" y="93"/>
                    <a:pt x="16" y="103"/>
                  </a:cubicBezTo>
                  <a:cubicBezTo>
                    <a:pt x="28" y="114"/>
                    <a:pt x="48" y="116"/>
                    <a:pt x="57" y="130"/>
                  </a:cubicBezTo>
                  <a:cubicBezTo>
                    <a:pt x="65" y="142"/>
                    <a:pt x="61" y="158"/>
                    <a:pt x="58" y="171"/>
                  </a:cubicBezTo>
                  <a:cubicBezTo>
                    <a:pt x="56" y="185"/>
                    <a:pt x="54" y="201"/>
                    <a:pt x="64" y="211"/>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9" name="íṧḻidê"/>
            <p:cNvSpPr/>
            <p:nvPr/>
          </p:nvSpPr>
          <p:spPr bwMode="auto">
            <a:xfrm flipH="1">
              <a:off x="1708221" y="3298276"/>
              <a:ext cx="411180" cy="538937"/>
            </a:xfrm>
            <a:custGeom>
              <a:avLst/>
              <a:gdLst>
                <a:gd name="T0" fmla="*/ 187 w 188"/>
                <a:gd name="T1" fmla="*/ 247 h 247"/>
                <a:gd name="T2" fmla="*/ 188 w 188"/>
                <a:gd name="T3" fmla="*/ 245 h 247"/>
                <a:gd name="T4" fmla="*/ 3 w 188"/>
                <a:gd name="T5" fmla="*/ 1 h 247"/>
                <a:gd name="T6" fmla="*/ 1 w 188"/>
                <a:gd name="T7" fmla="*/ 1 h 247"/>
                <a:gd name="T8" fmla="*/ 1 w 188"/>
                <a:gd name="T9" fmla="*/ 3 h 247"/>
                <a:gd name="T10" fmla="*/ 186 w 188"/>
                <a:gd name="T11" fmla="*/ 247 h 247"/>
                <a:gd name="T12" fmla="*/ 187 w 188"/>
                <a:gd name="T13" fmla="*/ 247 h 247"/>
                <a:gd name="T14" fmla="*/ 187 w 188"/>
                <a:gd name="T15" fmla="*/ 247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7">
                  <a:moveTo>
                    <a:pt x="187" y="247"/>
                  </a:moveTo>
                  <a:cubicBezTo>
                    <a:pt x="188" y="246"/>
                    <a:pt x="188" y="246"/>
                    <a:pt x="188" y="245"/>
                  </a:cubicBezTo>
                  <a:cubicBezTo>
                    <a:pt x="3" y="1"/>
                    <a:pt x="3" y="1"/>
                    <a:pt x="3" y="1"/>
                  </a:cubicBezTo>
                  <a:cubicBezTo>
                    <a:pt x="2" y="1"/>
                    <a:pt x="2" y="0"/>
                    <a:pt x="1" y="1"/>
                  </a:cubicBezTo>
                  <a:cubicBezTo>
                    <a:pt x="0" y="1"/>
                    <a:pt x="0" y="2"/>
                    <a:pt x="1" y="3"/>
                  </a:cubicBezTo>
                  <a:cubicBezTo>
                    <a:pt x="186" y="247"/>
                    <a:pt x="186" y="247"/>
                    <a:pt x="186" y="247"/>
                  </a:cubicBezTo>
                  <a:cubicBezTo>
                    <a:pt x="186" y="247"/>
                    <a:pt x="187" y="247"/>
                    <a:pt x="187" y="247"/>
                  </a:cubicBezTo>
                  <a:cubicBezTo>
                    <a:pt x="187" y="247"/>
                    <a:pt x="187" y="247"/>
                    <a:pt x="187"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0" name="îśľïde"/>
            <p:cNvSpPr/>
            <p:nvPr/>
          </p:nvSpPr>
          <p:spPr bwMode="auto">
            <a:xfrm flipH="1">
              <a:off x="1769618" y="3732402"/>
              <a:ext cx="124656" cy="26668"/>
            </a:xfrm>
            <a:custGeom>
              <a:avLst/>
              <a:gdLst>
                <a:gd name="T0" fmla="*/ 57 w 57"/>
                <a:gd name="T1" fmla="*/ 12 h 12"/>
                <a:gd name="T2" fmla="*/ 57 w 57"/>
                <a:gd name="T3" fmla="*/ 11 h 12"/>
                <a:gd name="T4" fmla="*/ 56 w 57"/>
                <a:gd name="T5" fmla="*/ 10 h 12"/>
                <a:gd name="T6" fmla="*/ 1 w 57"/>
                <a:gd name="T7" fmla="*/ 0 h 12"/>
                <a:gd name="T8" fmla="*/ 0 w 57"/>
                <a:gd name="T9" fmla="*/ 1 h 12"/>
                <a:gd name="T10" fmla="*/ 1 w 57"/>
                <a:gd name="T11" fmla="*/ 2 h 12"/>
                <a:gd name="T12" fmla="*/ 56 w 57"/>
                <a:gd name="T13" fmla="*/ 12 h 12"/>
                <a:gd name="T14" fmla="*/ 57 w 5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12"/>
                  </a:moveTo>
                  <a:cubicBezTo>
                    <a:pt x="57" y="12"/>
                    <a:pt x="57" y="11"/>
                    <a:pt x="57" y="11"/>
                  </a:cubicBezTo>
                  <a:cubicBezTo>
                    <a:pt x="57" y="10"/>
                    <a:pt x="57" y="10"/>
                    <a:pt x="56" y="10"/>
                  </a:cubicBezTo>
                  <a:cubicBezTo>
                    <a:pt x="38" y="8"/>
                    <a:pt x="19" y="4"/>
                    <a:pt x="1" y="0"/>
                  </a:cubicBezTo>
                  <a:cubicBezTo>
                    <a:pt x="1" y="0"/>
                    <a:pt x="0" y="0"/>
                    <a:pt x="0" y="1"/>
                  </a:cubicBezTo>
                  <a:cubicBezTo>
                    <a:pt x="0" y="1"/>
                    <a:pt x="0" y="2"/>
                    <a:pt x="1" y="2"/>
                  </a:cubicBezTo>
                  <a:cubicBezTo>
                    <a:pt x="19" y="7"/>
                    <a:pt x="37" y="10"/>
                    <a:pt x="56" y="12"/>
                  </a:cubicBezTo>
                  <a:cubicBezTo>
                    <a:pt x="56" y="12"/>
                    <a:pt x="57" y="12"/>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1" name="ïṩḻíḑe"/>
            <p:cNvSpPr/>
            <p:nvPr/>
          </p:nvSpPr>
          <p:spPr bwMode="auto">
            <a:xfrm flipH="1">
              <a:off x="1857064" y="3617048"/>
              <a:ext cx="159387" cy="23567"/>
            </a:xfrm>
            <a:custGeom>
              <a:avLst/>
              <a:gdLst>
                <a:gd name="T0" fmla="*/ 72 w 73"/>
                <a:gd name="T1" fmla="*/ 11 h 11"/>
                <a:gd name="T2" fmla="*/ 73 w 73"/>
                <a:gd name="T3" fmla="*/ 10 h 11"/>
                <a:gd name="T4" fmla="*/ 72 w 73"/>
                <a:gd name="T5" fmla="*/ 9 h 11"/>
                <a:gd name="T6" fmla="*/ 1 w 73"/>
                <a:gd name="T7" fmla="*/ 0 h 11"/>
                <a:gd name="T8" fmla="*/ 0 w 73"/>
                <a:gd name="T9" fmla="*/ 1 h 11"/>
                <a:gd name="T10" fmla="*/ 1 w 73"/>
                <a:gd name="T11" fmla="*/ 3 h 11"/>
                <a:gd name="T12" fmla="*/ 71 w 73"/>
                <a:gd name="T13" fmla="*/ 11 h 11"/>
                <a:gd name="T14" fmla="*/ 72 w 7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
                  <a:moveTo>
                    <a:pt x="72" y="11"/>
                  </a:moveTo>
                  <a:cubicBezTo>
                    <a:pt x="72" y="11"/>
                    <a:pt x="73" y="11"/>
                    <a:pt x="73" y="10"/>
                  </a:cubicBezTo>
                  <a:cubicBezTo>
                    <a:pt x="73" y="10"/>
                    <a:pt x="72" y="9"/>
                    <a:pt x="72" y="9"/>
                  </a:cubicBezTo>
                  <a:cubicBezTo>
                    <a:pt x="1" y="0"/>
                    <a:pt x="1" y="0"/>
                    <a:pt x="1" y="0"/>
                  </a:cubicBezTo>
                  <a:cubicBezTo>
                    <a:pt x="1" y="0"/>
                    <a:pt x="0" y="1"/>
                    <a:pt x="0" y="1"/>
                  </a:cubicBezTo>
                  <a:cubicBezTo>
                    <a:pt x="0" y="2"/>
                    <a:pt x="0" y="3"/>
                    <a:pt x="1" y="3"/>
                  </a:cubicBezTo>
                  <a:cubicBezTo>
                    <a:pt x="71" y="11"/>
                    <a:pt x="71" y="11"/>
                    <a:pt x="71" y="11"/>
                  </a:cubicBezTo>
                  <a:cubicBezTo>
                    <a:pt x="72" y="11"/>
                    <a:pt x="72" y="11"/>
                    <a:pt x="7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2" name="i$ľiḑè"/>
            <p:cNvSpPr/>
            <p:nvPr/>
          </p:nvSpPr>
          <p:spPr bwMode="auto">
            <a:xfrm flipH="1">
              <a:off x="1948851" y="3501075"/>
              <a:ext cx="93647" cy="19846"/>
            </a:xfrm>
            <a:custGeom>
              <a:avLst/>
              <a:gdLst>
                <a:gd name="T0" fmla="*/ 43 w 43"/>
                <a:gd name="T1" fmla="*/ 9 h 9"/>
                <a:gd name="T2" fmla="*/ 43 w 43"/>
                <a:gd name="T3" fmla="*/ 8 h 9"/>
                <a:gd name="T4" fmla="*/ 42 w 43"/>
                <a:gd name="T5" fmla="*/ 7 h 9"/>
                <a:gd name="T6" fmla="*/ 1 w 43"/>
                <a:gd name="T7" fmla="*/ 0 h 9"/>
                <a:gd name="T8" fmla="*/ 0 w 43"/>
                <a:gd name="T9" fmla="*/ 1 h 9"/>
                <a:gd name="T10" fmla="*/ 1 w 43"/>
                <a:gd name="T11" fmla="*/ 3 h 9"/>
                <a:gd name="T12" fmla="*/ 42 w 43"/>
                <a:gd name="T13" fmla="*/ 9 h 9"/>
                <a:gd name="T14" fmla="*/ 43 w 4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9">
                  <a:moveTo>
                    <a:pt x="43" y="9"/>
                  </a:moveTo>
                  <a:cubicBezTo>
                    <a:pt x="43" y="9"/>
                    <a:pt x="43" y="8"/>
                    <a:pt x="43" y="8"/>
                  </a:cubicBezTo>
                  <a:cubicBezTo>
                    <a:pt x="43" y="7"/>
                    <a:pt x="43" y="7"/>
                    <a:pt x="42" y="7"/>
                  </a:cubicBezTo>
                  <a:cubicBezTo>
                    <a:pt x="1" y="0"/>
                    <a:pt x="1" y="0"/>
                    <a:pt x="1" y="0"/>
                  </a:cubicBezTo>
                  <a:cubicBezTo>
                    <a:pt x="1" y="0"/>
                    <a:pt x="0" y="1"/>
                    <a:pt x="0" y="1"/>
                  </a:cubicBezTo>
                  <a:cubicBezTo>
                    <a:pt x="0" y="2"/>
                    <a:pt x="0" y="3"/>
                    <a:pt x="1" y="3"/>
                  </a:cubicBezTo>
                  <a:cubicBezTo>
                    <a:pt x="42" y="9"/>
                    <a:pt x="42" y="9"/>
                    <a:pt x="42" y="9"/>
                  </a:cubicBezTo>
                  <a:cubicBezTo>
                    <a:pt x="42" y="9"/>
                    <a:pt x="43" y="9"/>
                    <a:pt x="4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3" name="iṩḷîdé"/>
            <p:cNvSpPr/>
            <p:nvPr/>
          </p:nvSpPr>
          <p:spPr bwMode="auto">
            <a:xfrm flipH="1">
              <a:off x="2027613" y="3390062"/>
              <a:ext cx="124656" cy="27908"/>
            </a:xfrm>
            <a:custGeom>
              <a:avLst/>
              <a:gdLst>
                <a:gd name="T0" fmla="*/ 57 w 57"/>
                <a:gd name="T1" fmla="*/ 12 h 13"/>
                <a:gd name="T2" fmla="*/ 57 w 57"/>
                <a:gd name="T3" fmla="*/ 12 h 13"/>
                <a:gd name="T4" fmla="*/ 56 w 57"/>
                <a:gd name="T5" fmla="*/ 10 h 13"/>
                <a:gd name="T6" fmla="*/ 2 w 57"/>
                <a:gd name="T7" fmla="*/ 0 h 13"/>
                <a:gd name="T8" fmla="*/ 0 w 57"/>
                <a:gd name="T9" fmla="*/ 1 h 13"/>
                <a:gd name="T10" fmla="*/ 1 w 57"/>
                <a:gd name="T11" fmla="*/ 3 h 13"/>
                <a:gd name="T12" fmla="*/ 56 w 57"/>
                <a:gd name="T13" fmla="*/ 13 h 13"/>
                <a:gd name="T14" fmla="*/ 57 w 57"/>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3">
                  <a:moveTo>
                    <a:pt x="57" y="12"/>
                  </a:moveTo>
                  <a:cubicBezTo>
                    <a:pt x="57" y="12"/>
                    <a:pt x="57" y="12"/>
                    <a:pt x="57" y="12"/>
                  </a:cubicBezTo>
                  <a:cubicBezTo>
                    <a:pt x="57" y="11"/>
                    <a:pt x="57" y="10"/>
                    <a:pt x="56" y="10"/>
                  </a:cubicBezTo>
                  <a:cubicBezTo>
                    <a:pt x="2" y="0"/>
                    <a:pt x="2" y="0"/>
                    <a:pt x="2" y="0"/>
                  </a:cubicBezTo>
                  <a:cubicBezTo>
                    <a:pt x="1" y="0"/>
                    <a:pt x="0" y="0"/>
                    <a:pt x="0" y="1"/>
                  </a:cubicBezTo>
                  <a:cubicBezTo>
                    <a:pt x="0" y="2"/>
                    <a:pt x="1" y="2"/>
                    <a:pt x="1" y="3"/>
                  </a:cubicBezTo>
                  <a:cubicBezTo>
                    <a:pt x="56" y="13"/>
                    <a:pt x="56" y="13"/>
                    <a:pt x="56" y="13"/>
                  </a:cubicBezTo>
                  <a:cubicBezTo>
                    <a:pt x="56" y="13"/>
                    <a:pt x="56" y="13"/>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4" name="ïṩḷiḑê"/>
            <p:cNvSpPr/>
            <p:nvPr/>
          </p:nvSpPr>
          <p:spPr bwMode="auto">
            <a:xfrm flipH="1">
              <a:off x="1758455" y="3630072"/>
              <a:ext cx="15505" cy="128997"/>
            </a:xfrm>
            <a:custGeom>
              <a:avLst/>
              <a:gdLst>
                <a:gd name="T0" fmla="*/ 3 w 7"/>
                <a:gd name="T1" fmla="*/ 58 h 59"/>
                <a:gd name="T2" fmla="*/ 2 w 7"/>
                <a:gd name="T3" fmla="*/ 58 h 59"/>
                <a:gd name="T4" fmla="*/ 1 w 7"/>
                <a:gd name="T5" fmla="*/ 57 h 59"/>
                <a:gd name="T6" fmla="*/ 5 w 7"/>
                <a:gd name="T7" fmla="*/ 1 h 59"/>
                <a:gd name="T8" fmla="*/ 6 w 7"/>
                <a:gd name="T9" fmla="*/ 0 h 59"/>
                <a:gd name="T10" fmla="*/ 7 w 7"/>
                <a:gd name="T11" fmla="*/ 1 h 59"/>
                <a:gd name="T12" fmla="*/ 3 w 7"/>
                <a:gd name="T13" fmla="*/ 57 h 59"/>
                <a:gd name="T14" fmla="*/ 3 w 7"/>
                <a:gd name="T15" fmla="*/ 58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9">
                  <a:moveTo>
                    <a:pt x="3" y="58"/>
                  </a:moveTo>
                  <a:cubicBezTo>
                    <a:pt x="2" y="58"/>
                    <a:pt x="2" y="59"/>
                    <a:pt x="2" y="58"/>
                  </a:cubicBezTo>
                  <a:cubicBezTo>
                    <a:pt x="1" y="58"/>
                    <a:pt x="0" y="58"/>
                    <a:pt x="1" y="57"/>
                  </a:cubicBezTo>
                  <a:cubicBezTo>
                    <a:pt x="3" y="39"/>
                    <a:pt x="5" y="20"/>
                    <a:pt x="5" y="1"/>
                  </a:cubicBezTo>
                  <a:cubicBezTo>
                    <a:pt x="5" y="1"/>
                    <a:pt x="5" y="0"/>
                    <a:pt x="6" y="0"/>
                  </a:cubicBezTo>
                  <a:cubicBezTo>
                    <a:pt x="7" y="0"/>
                    <a:pt x="7" y="1"/>
                    <a:pt x="7" y="1"/>
                  </a:cubicBezTo>
                  <a:cubicBezTo>
                    <a:pt x="7" y="20"/>
                    <a:pt x="6" y="39"/>
                    <a:pt x="3" y="57"/>
                  </a:cubicBezTo>
                  <a:cubicBezTo>
                    <a:pt x="3" y="58"/>
                    <a:pt x="3" y="58"/>
                    <a:pt x="3"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5" name="iṡḻîḍê"/>
            <p:cNvSpPr/>
            <p:nvPr/>
          </p:nvSpPr>
          <p:spPr bwMode="auto">
            <a:xfrm flipH="1">
              <a:off x="1839078" y="3481229"/>
              <a:ext cx="26668" cy="157526"/>
            </a:xfrm>
            <a:custGeom>
              <a:avLst/>
              <a:gdLst>
                <a:gd name="T0" fmla="*/ 3 w 12"/>
                <a:gd name="T1" fmla="*/ 72 h 72"/>
                <a:gd name="T2" fmla="*/ 2 w 12"/>
                <a:gd name="T3" fmla="*/ 72 h 72"/>
                <a:gd name="T4" fmla="*/ 1 w 12"/>
                <a:gd name="T5" fmla="*/ 71 h 72"/>
                <a:gd name="T6" fmla="*/ 10 w 12"/>
                <a:gd name="T7" fmla="*/ 1 h 72"/>
                <a:gd name="T8" fmla="*/ 11 w 12"/>
                <a:gd name="T9" fmla="*/ 0 h 72"/>
                <a:gd name="T10" fmla="*/ 12 w 12"/>
                <a:gd name="T11" fmla="*/ 1 h 72"/>
                <a:gd name="T12" fmla="*/ 3 w 12"/>
                <a:gd name="T13" fmla="*/ 71 h 72"/>
                <a:gd name="T14" fmla="*/ 3 w 1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2">
                  <a:moveTo>
                    <a:pt x="3" y="72"/>
                  </a:moveTo>
                  <a:cubicBezTo>
                    <a:pt x="2" y="72"/>
                    <a:pt x="2" y="72"/>
                    <a:pt x="2" y="72"/>
                  </a:cubicBezTo>
                  <a:cubicBezTo>
                    <a:pt x="1" y="72"/>
                    <a:pt x="0" y="72"/>
                    <a:pt x="1" y="71"/>
                  </a:cubicBezTo>
                  <a:cubicBezTo>
                    <a:pt x="10" y="1"/>
                    <a:pt x="10" y="1"/>
                    <a:pt x="10" y="1"/>
                  </a:cubicBezTo>
                  <a:cubicBezTo>
                    <a:pt x="10" y="0"/>
                    <a:pt x="10" y="0"/>
                    <a:pt x="11" y="0"/>
                  </a:cubicBezTo>
                  <a:cubicBezTo>
                    <a:pt x="12" y="0"/>
                    <a:pt x="12" y="0"/>
                    <a:pt x="12" y="1"/>
                  </a:cubicBezTo>
                  <a:cubicBezTo>
                    <a:pt x="3" y="71"/>
                    <a:pt x="3" y="71"/>
                    <a:pt x="3" y="71"/>
                  </a:cubicBezTo>
                  <a:cubicBezTo>
                    <a:pt x="3" y="72"/>
                    <a:pt x="3" y="72"/>
                    <a:pt x="3"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6" name="îṥlîḍè"/>
            <p:cNvSpPr/>
            <p:nvPr/>
          </p:nvSpPr>
          <p:spPr bwMode="auto">
            <a:xfrm flipH="1">
              <a:off x="1940168" y="3420451"/>
              <a:ext cx="14884" cy="96128"/>
            </a:xfrm>
            <a:custGeom>
              <a:avLst/>
              <a:gdLst>
                <a:gd name="T0" fmla="*/ 2 w 7"/>
                <a:gd name="T1" fmla="*/ 43 h 44"/>
                <a:gd name="T2" fmla="*/ 1 w 7"/>
                <a:gd name="T3" fmla="*/ 44 h 44"/>
                <a:gd name="T4" fmla="*/ 0 w 7"/>
                <a:gd name="T5" fmla="*/ 42 h 44"/>
                <a:gd name="T6" fmla="*/ 4 w 7"/>
                <a:gd name="T7" fmla="*/ 1 h 44"/>
                <a:gd name="T8" fmla="*/ 6 w 7"/>
                <a:gd name="T9" fmla="*/ 0 h 44"/>
                <a:gd name="T10" fmla="*/ 7 w 7"/>
                <a:gd name="T11" fmla="*/ 1 h 44"/>
                <a:gd name="T12" fmla="*/ 3 w 7"/>
                <a:gd name="T13" fmla="*/ 43 h 44"/>
                <a:gd name="T14" fmla="*/ 2 w 7"/>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4">
                  <a:moveTo>
                    <a:pt x="2" y="43"/>
                  </a:moveTo>
                  <a:cubicBezTo>
                    <a:pt x="2" y="44"/>
                    <a:pt x="1" y="44"/>
                    <a:pt x="1" y="44"/>
                  </a:cubicBezTo>
                  <a:cubicBezTo>
                    <a:pt x="0" y="44"/>
                    <a:pt x="0" y="43"/>
                    <a:pt x="0" y="42"/>
                  </a:cubicBezTo>
                  <a:cubicBezTo>
                    <a:pt x="4" y="1"/>
                    <a:pt x="4" y="1"/>
                    <a:pt x="4" y="1"/>
                  </a:cubicBezTo>
                  <a:cubicBezTo>
                    <a:pt x="4" y="0"/>
                    <a:pt x="5" y="0"/>
                    <a:pt x="6" y="0"/>
                  </a:cubicBezTo>
                  <a:cubicBezTo>
                    <a:pt x="6" y="0"/>
                    <a:pt x="7" y="1"/>
                    <a:pt x="7" y="1"/>
                  </a:cubicBezTo>
                  <a:cubicBezTo>
                    <a:pt x="3" y="43"/>
                    <a:pt x="3" y="43"/>
                    <a:pt x="3" y="43"/>
                  </a:cubicBezTo>
                  <a:cubicBezTo>
                    <a:pt x="2" y="43"/>
                    <a:pt x="2" y="43"/>
                    <a:pt x="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7" name="ïšliḋe"/>
            <p:cNvSpPr/>
            <p:nvPr/>
          </p:nvSpPr>
          <p:spPr bwMode="auto">
            <a:xfrm flipH="1">
              <a:off x="2023272" y="3287112"/>
              <a:ext cx="13024" cy="126517"/>
            </a:xfrm>
            <a:custGeom>
              <a:avLst/>
              <a:gdLst>
                <a:gd name="T0" fmla="*/ 2 w 6"/>
                <a:gd name="T1" fmla="*/ 57 h 58"/>
                <a:gd name="T2" fmla="*/ 1 w 6"/>
                <a:gd name="T3" fmla="*/ 58 h 58"/>
                <a:gd name="T4" fmla="*/ 0 w 6"/>
                <a:gd name="T5" fmla="*/ 56 h 58"/>
                <a:gd name="T6" fmla="*/ 4 w 6"/>
                <a:gd name="T7" fmla="*/ 1 h 58"/>
                <a:gd name="T8" fmla="*/ 5 w 6"/>
                <a:gd name="T9" fmla="*/ 0 h 58"/>
                <a:gd name="T10" fmla="*/ 6 w 6"/>
                <a:gd name="T11" fmla="*/ 2 h 58"/>
                <a:gd name="T12" fmla="*/ 3 w 6"/>
                <a:gd name="T13" fmla="*/ 57 h 58"/>
                <a:gd name="T14" fmla="*/ 2 w 6"/>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8">
                  <a:moveTo>
                    <a:pt x="2" y="57"/>
                  </a:moveTo>
                  <a:cubicBezTo>
                    <a:pt x="2" y="58"/>
                    <a:pt x="2" y="58"/>
                    <a:pt x="1" y="58"/>
                  </a:cubicBezTo>
                  <a:cubicBezTo>
                    <a:pt x="1" y="58"/>
                    <a:pt x="0" y="57"/>
                    <a:pt x="0" y="56"/>
                  </a:cubicBezTo>
                  <a:cubicBezTo>
                    <a:pt x="4" y="1"/>
                    <a:pt x="4" y="1"/>
                    <a:pt x="4" y="1"/>
                  </a:cubicBezTo>
                  <a:cubicBezTo>
                    <a:pt x="4" y="1"/>
                    <a:pt x="5" y="0"/>
                    <a:pt x="5" y="0"/>
                  </a:cubicBezTo>
                  <a:cubicBezTo>
                    <a:pt x="6" y="0"/>
                    <a:pt x="6" y="1"/>
                    <a:pt x="6" y="2"/>
                  </a:cubicBezTo>
                  <a:cubicBezTo>
                    <a:pt x="3" y="57"/>
                    <a:pt x="3" y="57"/>
                    <a:pt x="3" y="57"/>
                  </a:cubicBezTo>
                  <a:cubicBezTo>
                    <a:pt x="3" y="57"/>
                    <a:pt x="2" y="57"/>
                    <a:pt x="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8" name="î$1ídé"/>
            <p:cNvSpPr/>
            <p:nvPr/>
          </p:nvSpPr>
          <p:spPr bwMode="auto">
            <a:xfrm flipH="1">
              <a:off x="1723725" y="3531463"/>
              <a:ext cx="612118" cy="413040"/>
            </a:xfrm>
            <a:custGeom>
              <a:avLst/>
              <a:gdLst>
                <a:gd name="T0" fmla="*/ 144 w 280"/>
                <a:gd name="T1" fmla="*/ 160 h 189"/>
                <a:gd name="T2" fmla="*/ 225 w 280"/>
                <a:gd name="T3" fmla="*/ 175 h 189"/>
                <a:gd name="T4" fmla="*/ 255 w 280"/>
                <a:gd name="T5" fmla="*/ 152 h 189"/>
                <a:gd name="T6" fmla="*/ 280 w 280"/>
                <a:gd name="T7" fmla="*/ 137 h 189"/>
                <a:gd name="T8" fmla="*/ 269 w 280"/>
                <a:gd name="T9" fmla="*/ 109 h 189"/>
                <a:gd name="T10" fmla="*/ 261 w 280"/>
                <a:gd name="T11" fmla="*/ 73 h 189"/>
                <a:gd name="T12" fmla="*/ 188 w 280"/>
                <a:gd name="T13" fmla="*/ 34 h 189"/>
                <a:gd name="T14" fmla="*/ 128 w 280"/>
                <a:gd name="T15" fmla="*/ 47 h 189"/>
                <a:gd name="T16" fmla="*/ 71 w 280"/>
                <a:gd name="T17" fmla="*/ 6 h 189"/>
                <a:gd name="T18" fmla="*/ 31 w 280"/>
                <a:gd name="T19" fmla="*/ 8 h 189"/>
                <a:gd name="T20" fmla="*/ 8 w 280"/>
                <a:gd name="T21" fmla="*/ 40 h 189"/>
                <a:gd name="T22" fmla="*/ 5 w 280"/>
                <a:gd name="T23" fmla="*/ 83 h 189"/>
                <a:gd name="T24" fmla="*/ 35 w 280"/>
                <a:gd name="T25" fmla="*/ 109 h 189"/>
                <a:gd name="T26" fmla="*/ 105 w 280"/>
                <a:gd name="T27" fmla="*/ 113 h 189"/>
                <a:gd name="T28" fmla="*/ 144 w 280"/>
                <a:gd name="T29" fmla="*/ 16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189">
                  <a:moveTo>
                    <a:pt x="144" y="160"/>
                  </a:moveTo>
                  <a:cubicBezTo>
                    <a:pt x="164" y="183"/>
                    <a:pt x="199" y="189"/>
                    <a:pt x="225" y="175"/>
                  </a:cubicBezTo>
                  <a:cubicBezTo>
                    <a:pt x="236" y="169"/>
                    <a:pt x="245" y="160"/>
                    <a:pt x="255" y="152"/>
                  </a:cubicBezTo>
                  <a:cubicBezTo>
                    <a:pt x="262" y="145"/>
                    <a:pt x="271" y="139"/>
                    <a:pt x="280" y="137"/>
                  </a:cubicBezTo>
                  <a:cubicBezTo>
                    <a:pt x="274" y="129"/>
                    <a:pt x="271" y="119"/>
                    <a:pt x="269" y="109"/>
                  </a:cubicBezTo>
                  <a:cubicBezTo>
                    <a:pt x="267" y="97"/>
                    <a:pt x="265" y="84"/>
                    <a:pt x="261" y="73"/>
                  </a:cubicBezTo>
                  <a:cubicBezTo>
                    <a:pt x="249" y="46"/>
                    <a:pt x="217" y="28"/>
                    <a:pt x="188" y="34"/>
                  </a:cubicBezTo>
                  <a:cubicBezTo>
                    <a:pt x="168" y="38"/>
                    <a:pt x="148" y="51"/>
                    <a:pt x="128" y="47"/>
                  </a:cubicBezTo>
                  <a:cubicBezTo>
                    <a:pt x="105" y="42"/>
                    <a:pt x="93" y="16"/>
                    <a:pt x="71" y="6"/>
                  </a:cubicBezTo>
                  <a:cubicBezTo>
                    <a:pt x="58" y="0"/>
                    <a:pt x="43" y="1"/>
                    <a:pt x="31" y="8"/>
                  </a:cubicBezTo>
                  <a:cubicBezTo>
                    <a:pt x="19" y="15"/>
                    <a:pt x="8" y="40"/>
                    <a:pt x="8" y="40"/>
                  </a:cubicBezTo>
                  <a:cubicBezTo>
                    <a:pt x="8" y="40"/>
                    <a:pt x="0" y="71"/>
                    <a:pt x="5" y="83"/>
                  </a:cubicBezTo>
                  <a:cubicBezTo>
                    <a:pt x="10" y="96"/>
                    <a:pt x="22" y="106"/>
                    <a:pt x="35" y="109"/>
                  </a:cubicBezTo>
                  <a:cubicBezTo>
                    <a:pt x="58" y="115"/>
                    <a:pt x="84" y="102"/>
                    <a:pt x="105" y="113"/>
                  </a:cubicBezTo>
                  <a:cubicBezTo>
                    <a:pt x="124" y="122"/>
                    <a:pt x="131" y="144"/>
                    <a:pt x="144" y="160"/>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9" name="ïş1îďé"/>
            <p:cNvSpPr/>
            <p:nvPr/>
          </p:nvSpPr>
          <p:spPr bwMode="auto">
            <a:xfrm flipH="1">
              <a:off x="1723725" y="3640615"/>
              <a:ext cx="524672" cy="194737"/>
            </a:xfrm>
            <a:custGeom>
              <a:avLst/>
              <a:gdLst>
                <a:gd name="T0" fmla="*/ 240 w 240"/>
                <a:gd name="T1" fmla="*/ 88 h 89"/>
                <a:gd name="T2" fmla="*/ 239 w 240"/>
                <a:gd name="T3" fmla="*/ 86 h 89"/>
                <a:gd name="T4" fmla="*/ 1 w 240"/>
                <a:gd name="T5" fmla="*/ 0 h 89"/>
                <a:gd name="T6" fmla="*/ 0 w 240"/>
                <a:gd name="T7" fmla="*/ 1 h 89"/>
                <a:gd name="T8" fmla="*/ 0 w 240"/>
                <a:gd name="T9" fmla="*/ 2 h 89"/>
                <a:gd name="T10" fmla="*/ 238 w 240"/>
                <a:gd name="T11" fmla="*/ 88 h 89"/>
                <a:gd name="T12" fmla="*/ 240 w 240"/>
                <a:gd name="T13" fmla="*/ 88 h 89"/>
                <a:gd name="T14" fmla="*/ 240 w 240"/>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89">
                  <a:moveTo>
                    <a:pt x="240" y="88"/>
                  </a:moveTo>
                  <a:cubicBezTo>
                    <a:pt x="240" y="87"/>
                    <a:pt x="240" y="86"/>
                    <a:pt x="239" y="86"/>
                  </a:cubicBezTo>
                  <a:cubicBezTo>
                    <a:pt x="1" y="0"/>
                    <a:pt x="1" y="0"/>
                    <a:pt x="1" y="0"/>
                  </a:cubicBezTo>
                  <a:cubicBezTo>
                    <a:pt x="1" y="0"/>
                    <a:pt x="0" y="0"/>
                    <a:pt x="0" y="1"/>
                  </a:cubicBezTo>
                  <a:cubicBezTo>
                    <a:pt x="0" y="1"/>
                    <a:pt x="0" y="2"/>
                    <a:pt x="0" y="2"/>
                  </a:cubicBezTo>
                  <a:cubicBezTo>
                    <a:pt x="238" y="88"/>
                    <a:pt x="238" y="88"/>
                    <a:pt x="238" y="88"/>
                  </a:cubicBezTo>
                  <a:cubicBezTo>
                    <a:pt x="239" y="89"/>
                    <a:pt x="239" y="88"/>
                    <a:pt x="240" y="88"/>
                  </a:cubicBezTo>
                  <a:cubicBezTo>
                    <a:pt x="240" y="88"/>
                    <a:pt x="240" y="88"/>
                    <a:pt x="240" y="88"/>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0" name="îŝḻiḋe"/>
            <p:cNvSpPr/>
            <p:nvPr/>
          </p:nvSpPr>
          <p:spPr bwMode="auto">
            <a:xfrm flipH="1">
              <a:off x="1771479" y="3811165"/>
              <a:ext cx="104811" cy="57057"/>
            </a:xfrm>
            <a:custGeom>
              <a:avLst/>
              <a:gdLst>
                <a:gd name="T0" fmla="*/ 48 w 48"/>
                <a:gd name="T1" fmla="*/ 1 h 26"/>
                <a:gd name="T2" fmla="*/ 48 w 48"/>
                <a:gd name="T3" fmla="*/ 1 h 26"/>
                <a:gd name="T4" fmla="*/ 47 w 48"/>
                <a:gd name="T5" fmla="*/ 0 h 26"/>
                <a:gd name="T6" fmla="*/ 1 w 48"/>
                <a:gd name="T7" fmla="*/ 24 h 26"/>
                <a:gd name="T8" fmla="*/ 0 w 48"/>
                <a:gd name="T9" fmla="*/ 25 h 26"/>
                <a:gd name="T10" fmla="*/ 2 w 48"/>
                <a:gd name="T11" fmla="*/ 26 h 26"/>
                <a:gd name="T12" fmla="*/ 47 w 48"/>
                <a:gd name="T13" fmla="*/ 2 h 26"/>
                <a:gd name="T14" fmla="*/ 48 w 48"/>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6">
                  <a:moveTo>
                    <a:pt x="48" y="1"/>
                  </a:moveTo>
                  <a:cubicBezTo>
                    <a:pt x="48" y="1"/>
                    <a:pt x="48" y="1"/>
                    <a:pt x="48" y="1"/>
                  </a:cubicBezTo>
                  <a:cubicBezTo>
                    <a:pt x="48" y="0"/>
                    <a:pt x="47" y="0"/>
                    <a:pt x="47" y="0"/>
                  </a:cubicBezTo>
                  <a:cubicBezTo>
                    <a:pt x="32" y="9"/>
                    <a:pt x="17" y="17"/>
                    <a:pt x="1" y="24"/>
                  </a:cubicBezTo>
                  <a:cubicBezTo>
                    <a:pt x="1" y="24"/>
                    <a:pt x="0" y="25"/>
                    <a:pt x="0" y="25"/>
                  </a:cubicBezTo>
                  <a:cubicBezTo>
                    <a:pt x="1" y="26"/>
                    <a:pt x="1" y="26"/>
                    <a:pt x="2" y="26"/>
                  </a:cubicBezTo>
                  <a:cubicBezTo>
                    <a:pt x="17" y="20"/>
                    <a:pt x="33" y="12"/>
                    <a:pt x="47" y="2"/>
                  </a:cubicBezTo>
                  <a:cubicBezTo>
                    <a:pt x="48" y="2"/>
                    <a:pt x="48" y="2"/>
                    <a:pt x="48"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1" name="iṣḻíḑe"/>
            <p:cNvSpPr/>
            <p:nvPr/>
          </p:nvSpPr>
          <p:spPr bwMode="auto">
            <a:xfrm flipH="1">
              <a:off x="1845901" y="3782637"/>
              <a:ext cx="144502" cy="74422"/>
            </a:xfrm>
            <a:custGeom>
              <a:avLst/>
              <a:gdLst>
                <a:gd name="T0" fmla="*/ 66 w 66"/>
                <a:gd name="T1" fmla="*/ 2 h 34"/>
                <a:gd name="T2" fmla="*/ 66 w 66"/>
                <a:gd name="T3" fmla="*/ 1 h 34"/>
                <a:gd name="T4" fmla="*/ 64 w 66"/>
                <a:gd name="T5" fmla="*/ 1 h 34"/>
                <a:gd name="T6" fmla="*/ 1 w 66"/>
                <a:gd name="T7" fmla="*/ 32 h 34"/>
                <a:gd name="T8" fmla="*/ 0 w 66"/>
                <a:gd name="T9" fmla="*/ 34 h 34"/>
                <a:gd name="T10" fmla="*/ 2 w 66"/>
                <a:gd name="T11" fmla="*/ 34 h 34"/>
                <a:gd name="T12" fmla="*/ 65 w 66"/>
                <a:gd name="T13" fmla="*/ 3 h 34"/>
                <a:gd name="T14" fmla="*/ 66 w 66"/>
                <a:gd name="T15" fmla="*/ 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4">
                  <a:moveTo>
                    <a:pt x="66" y="2"/>
                  </a:moveTo>
                  <a:cubicBezTo>
                    <a:pt x="66" y="2"/>
                    <a:pt x="66" y="2"/>
                    <a:pt x="66" y="1"/>
                  </a:cubicBezTo>
                  <a:cubicBezTo>
                    <a:pt x="66" y="1"/>
                    <a:pt x="65" y="0"/>
                    <a:pt x="64" y="1"/>
                  </a:cubicBezTo>
                  <a:cubicBezTo>
                    <a:pt x="1" y="32"/>
                    <a:pt x="1" y="32"/>
                    <a:pt x="1" y="32"/>
                  </a:cubicBezTo>
                  <a:cubicBezTo>
                    <a:pt x="0" y="32"/>
                    <a:pt x="0" y="33"/>
                    <a:pt x="0" y="34"/>
                  </a:cubicBezTo>
                  <a:cubicBezTo>
                    <a:pt x="0" y="34"/>
                    <a:pt x="1" y="34"/>
                    <a:pt x="2" y="34"/>
                  </a:cubicBezTo>
                  <a:cubicBezTo>
                    <a:pt x="65" y="3"/>
                    <a:pt x="65" y="3"/>
                    <a:pt x="65" y="3"/>
                  </a:cubicBezTo>
                  <a:cubicBezTo>
                    <a:pt x="66" y="3"/>
                    <a:pt x="66" y="3"/>
                    <a:pt x="66" y="2"/>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2" name="iṥ1îḑè"/>
            <p:cNvSpPr/>
            <p:nvPr/>
          </p:nvSpPr>
          <p:spPr bwMode="auto">
            <a:xfrm flipH="1">
              <a:off x="1987922" y="3732402"/>
              <a:ext cx="87446" cy="41552"/>
            </a:xfrm>
            <a:custGeom>
              <a:avLst/>
              <a:gdLst>
                <a:gd name="T0" fmla="*/ 40 w 40"/>
                <a:gd name="T1" fmla="*/ 1 h 19"/>
                <a:gd name="T2" fmla="*/ 40 w 40"/>
                <a:gd name="T3" fmla="*/ 0 h 19"/>
                <a:gd name="T4" fmla="*/ 39 w 40"/>
                <a:gd name="T5" fmla="*/ 0 h 19"/>
                <a:gd name="T6" fmla="*/ 1 w 40"/>
                <a:gd name="T7" fmla="*/ 17 h 19"/>
                <a:gd name="T8" fmla="*/ 0 w 40"/>
                <a:gd name="T9" fmla="*/ 19 h 19"/>
                <a:gd name="T10" fmla="*/ 2 w 40"/>
                <a:gd name="T11" fmla="*/ 19 h 19"/>
                <a:gd name="T12" fmla="*/ 40 w 40"/>
                <a:gd name="T13" fmla="*/ 2 h 19"/>
                <a:gd name="T14" fmla="*/ 40 w 40"/>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9">
                  <a:moveTo>
                    <a:pt x="40" y="1"/>
                  </a:moveTo>
                  <a:cubicBezTo>
                    <a:pt x="40" y="1"/>
                    <a:pt x="40" y="1"/>
                    <a:pt x="40" y="0"/>
                  </a:cubicBezTo>
                  <a:cubicBezTo>
                    <a:pt x="40" y="0"/>
                    <a:pt x="39" y="0"/>
                    <a:pt x="39" y="0"/>
                  </a:cubicBezTo>
                  <a:cubicBezTo>
                    <a:pt x="1" y="17"/>
                    <a:pt x="1" y="17"/>
                    <a:pt x="1" y="17"/>
                  </a:cubicBezTo>
                  <a:cubicBezTo>
                    <a:pt x="0" y="17"/>
                    <a:pt x="0" y="18"/>
                    <a:pt x="0" y="19"/>
                  </a:cubicBezTo>
                  <a:cubicBezTo>
                    <a:pt x="1" y="19"/>
                    <a:pt x="1" y="19"/>
                    <a:pt x="2" y="19"/>
                  </a:cubicBezTo>
                  <a:cubicBezTo>
                    <a:pt x="40" y="2"/>
                    <a:pt x="40" y="2"/>
                    <a:pt x="40" y="2"/>
                  </a:cubicBezTo>
                  <a:cubicBezTo>
                    <a:pt x="40" y="2"/>
                    <a:pt x="40" y="2"/>
                    <a:pt x="40"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3" name="îšlíḑè"/>
            <p:cNvSpPr/>
            <p:nvPr/>
          </p:nvSpPr>
          <p:spPr bwMode="auto">
            <a:xfrm flipH="1">
              <a:off x="2110718" y="3688989"/>
              <a:ext cx="115354" cy="50235"/>
            </a:xfrm>
            <a:custGeom>
              <a:avLst/>
              <a:gdLst>
                <a:gd name="T0" fmla="*/ 53 w 53"/>
                <a:gd name="T1" fmla="*/ 1 h 23"/>
                <a:gd name="T2" fmla="*/ 53 w 53"/>
                <a:gd name="T3" fmla="*/ 0 h 23"/>
                <a:gd name="T4" fmla="*/ 51 w 53"/>
                <a:gd name="T5" fmla="*/ 0 h 23"/>
                <a:gd name="T6" fmla="*/ 0 w 53"/>
                <a:gd name="T7" fmla="*/ 21 h 23"/>
                <a:gd name="T8" fmla="*/ 0 w 53"/>
                <a:gd name="T9" fmla="*/ 23 h 23"/>
                <a:gd name="T10" fmla="*/ 1 w 53"/>
                <a:gd name="T11" fmla="*/ 23 h 23"/>
                <a:gd name="T12" fmla="*/ 52 w 53"/>
                <a:gd name="T13" fmla="*/ 2 h 23"/>
                <a:gd name="T14" fmla="*/ 53 w 53"/>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53" y="1"/>
                  </a:moveTo>
                  <a:cubicBezTo>
                    <a:pt x="53" y="1"/>
                    <a:pt x="53" y="1"/>
                    <a:pt x="53" y="0"/>
                  </a:cubicBezTo>
                  <a:cubicBezTo>
                    <a:pt x="53" y="0"/>
                    <a:pt x="52" y="0"/>
                    <a:pt x="51" y="0"/>
                  </a:cubicBezTo>
                  <a:cubicBezTo>
                    <a:pt x="0" y="21"/>
                    <a:pt x="0" y="21"/>
                    <a:pt x="0" y="21"/>
                  </a:cubicBezTo>
                  <a:cubicBezTo>
                    <a:pt x="0" y="21"/>
                    <a:pt x="0" y="22"/>
                    <a:pt x="0" y="23"/>
                  </a:cubicBezTo>
                  <a:cubicBezTo>
                    <a:pt x="0" y="23"/>
                    <a:pt x="1" y="23"/>
                    <a:pt x="1" y="23"/>
                  </a:cubicBezTo>
                  <a:cubicBezTo>
                    <a:pt x="52" y="2"/>
                    <a:pt x="52" y="2"/>
                    <a:pt x="52" y="2"/>
                  </a:cubicBezTo>
                  <a:cubicBezTo>
                    <a:pt x="53" y="2"/>
                    <a:pt x="53" y="2"/>
                    <a:pt x="53"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4" name="îŝlíḓè"/>
            <p:cNvSpPr/>
            <p:nvPr/>
          </p:nvSpPr>
          <p:spPr bwMode="auto">
            <a:xfrm flipH="1">
              <a:off x="1771479" y="3706354"/>
              <a:ext cx="50235" cy="109152"/>
            </a:xfrm>
            <a:custGeom>
              <a:avLst/>
              <a:gdLst>
                <a:gd name="T0" fmla="*/ 23 w 23"/>
                <a:gd name="T1" fmla="*/ 49 h 50"/>
                <a:gd name="T2" fmla="*/ 23 w 23"/>
                <a:gd name="T3" fmla="*/ 49 h 50"/>
                <a:gd name="T4" fmla="*/ 21 w 23"/>
                <a:gd name="T5" fmla="*/ 49 h 50"/>
                <a:gd name="T6" fmla="*/ 1 w 23"/>
                <a:gd name="T7" fmla="*/ 2 h 50"/>
                <a:gd name="T8" fmla="*/ 1 w 23"/>
                <a:gd name="T9" fmla="*/ 0 h 50"/>
                <a:gd name="T10" fmla="*/ 2 w 23"/>
                <a:gd name="T11" fmla="*/ 1 h 50"/>
                <a:gd name="T12" fmla="*/ 23 w 23"/>
                <a:gd name="T13" fmla="*/ 48 h 50"/>
                <a:gd name="T14" fmla="*/ 23 w 23"/>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0">
                  <a:moveTo>
                    <a:pt x="23" y="49"/>
                  </a:moveTo>
                  <a:cubicBezTo>
                    <a:pt x="23" y="49"/>
                    <a:pt x="23" y="49"/>
                    <a:pt x="23" y="49"/>
                  </a:cubicBezTo>
                  <a:cubicBezTo>
                    <a:pt x="22" y="50"/>
                    <a:pt x="22" y="49"/>
                    <a:pt x="21" y="49"/>
                  </a:cubicBezTo>
                  <a:cubicBezTo>
                    <a:pt x="16" y="33"/>
                    <a:pt x="9" y="17"/>
                    <a:pt x="1" y="2"/>
                  </a:cubicBezTo>
                  <a:cubicBezTo>
                    <a:pt x="0" y="2"/>
                    <a:pt x="0" y="1"/>
                    <a:pt x="1" y="0"/>
                  </a:cubicBezTo>
                  <a:cubicBezTo>
                    <a:pt x="1" y="0"/>
                    <a:pt x="2" y="0"/>
                    <a:pt x="2" y="1"/>
                  </a:cubicBezTo>
                  <a:cubicBezTo>
                    <a:pt x="11" y="15"/>
                    <a:pt x="18" y="31"/>
                    <a:pt x="23" y="48"/>
                  </a:cubicBezTo>
                  <a:cubicBezTo>
                    <a:pt x="23" y="48"/>
                    <a:pt x="23" y="48"/>
                    <a:pt x="23" y="4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5" name="ïşļîdé"/>
            <p:cNvSpPr/>
            <p:nvPr/>
          </p:nvSpPr>
          <p:spPr bwMode="auto">
            <a:xfrm flipH="1">
              <a:off x="1848381" y="3643096"/>
              <a:ext cx="71941" cy="146363"/>
            </a:xfrm>
            <a:custGeom>
              <a:avLst/>
              <a:gdLst>
                <a:gd name="T0" fmla="*/ 33 w 33"/>
                <a:gd name="T1" fmla="*/ 66 h 67"/>
                <a:gd name="T2" fmla="*/ 32 w 33"/>
                <a:gd name="T3" fmla="*/ 66 h 67"/>
                <a:gd name="T4" fmla="*/ 31 w 33"/>
                <a:gd name="T5" fmla="*/ 66 h 67"/>
                <a:gd name="T6" fmla="*/ 0 w 33"/>
                <a:gd name="T7" fmla="*/ 2 h 67"/>
                <a:gd name="T8" fmla="*/ 1 w 33"/>
                <a:gd name="T9" fmla="*/ 0 h 67"/>
                <a:gd name="T10" fmla="*/ 2 w 33"/>
                <a:gd name="T11" fmla="*/ 1 h 67"/>
                <a:gd name="T12" fmla="*/ 33 w 33"/>
                <a:gd name="T13" fmla="*/ 65 h 67"/>
                <a:gd name="T14" fmla="*/ 33 w 33"/>
                <a:gd name="T15" fmla="*/ 66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7">
                  <a:moveTo>
                    <a:pt x="33" y="66"/>
                  </a:moveTo>
                  <a:cubicBezTo>
                    <a:pt x="33" y="66"/>
                    <a:pt x="33" y="66"/>
                    <a:pt x="32" y="66"/>
                  </a:cubicBezTo>
                  <a:cubicBezTo>
                    <a:pt x="32" y="67"/>
                    <a:pt x="31" y="67"/>
                    <a:pt x="31" y="66"/>
                  </a:cubicBezTo>
                  <a:cubicBezTo>
                    <a:pt x="0" y="2"/>
                    <a:pt x="0" y="2"/>
                    <a:pt x="0" y="2"/>
                  </a:cubicBezTo>
                  <a:cubicBezTo>
                    <a:pt x="0" y="1"/>
                    <a:pt x="0" y="1"/>
                    <a:pt x="1" y="0"/>
                  </a:cubicBezTo>
                  <a:cubicBezTo>
                    <a:pt x="1" y="0"/>
                    <a:pt x="2" y="0"/>
                    <a:pt x="2" y="1"/>
                  </a:cubicBezTo>
                  <a:cubicBezTo>
                    <a:pt x="33" y="65"/>
                    <a:pt x="33" y="65"/>
                    <a:pt x="33" y="65"/>
                  </a:cubicBezTo>
                  <a:cubicBezTo>
                    <a:pt x="33" y="65"/>
                    <a:pt x="33" y="65"/>
                    <a:pt x="33" y="66"/>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6" name="íšļidé"/>
            <p:cNvSpPr/>
            <p:nvPr/>
          </p:nvSpPr>
          <p:spPr bwMode="auto">
            <a:xfrm flipH="1">
              <a:off x="1992263" y="3647437"/>
              <a:ext cx="45893" cy="87446"/>
            </a:xfrm>
            <a:custGeom>
              <a:avLst/>
              <a:gdLst>
                <a:gd name="T0" fmla="*/ 21 w 21"/>
                <a:gd name="T1" fmla="*/ 39 h 40"/>
                <a:gd name="T2" fmla="*/ 21 w 21"/>
                <a:gd name="T3" fmla="*/ 39 h 40"/>
                <a:gd name="T4" fmla="*/ 19 w 21"/>
                <a:gd name="T5" fmla="*/ 39 h 40"/>
                <a:gd name="T6" fmla="*/ 0 w 21"/>
                <a:gd name="T7" fmla="*/ 2 h 40"/>
                <a:gd name="T8" fmla="*/ 1 w 21"/>
                <a:gd name="T9" fmla="*/ 1 h 40"/>
                <a:gd name="T10" fmla="*/ 2 w 21"/>
                <a:gd name="T11" fmla="*/ 1 h 40"/>
                <a:gd name="T12" fmla="*/ 21 w 21"/>
                <a:gd name="T13" fmla="*/ 38 h 40"/>
                <a:gd name="T14" fmla="*/ 21 w 21"/>
                <a:gd name="T15" fmla="*/ 3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39"/>
                  </a:moveTo>
                  <a:cubicBezTo>
                    <a:pt x="21" y="39"/>
                    <a:pt x="21" y="39"/>
                    <a:pt x="21" y="39"/>
                  </a:cubicBezTo>
                  <a:cubicBezTo>
                    <a:pt x="20" y="40"/>
                    <a:pt x="19" y="40"/>
                    <a:pt x="19" y="39"/>
                  </a:cubicBezTo>
                  <a:cubicBezTo>
                    <a:pt x="0" y="2"/>
                    <a:pt x="0" y="2"/>
                    <a:pt x="0" y="2"/>
                  </a:cubicBezTo>
                  <a:cubicBezTo>
                    <a:pt x="0" y="2"/>
                    <a:pt x="0" y="1"/>
                    <a:pt x="1" y="1"/>
                  </a:cubicBezTo>
                  <a:cubicBezTo>
                    <a:pt x="1" y="0"/>
                    <a:pt x="2" y="0"/>
                    <a:pt x="2" y="1"/>
                  </a:cubicBezTo>
                  <a:cubicBezTo>
                    <a:pt x="21" y="38"/>
                    <a:pt x="21" y="38"/>
                    <a:pt x="21" y="38"/>
                  </a:cubicBezTo>
                  <a:cubicBezTo>
                    <a:pt x="21" y="38"/>
                    <a:pt x="21" y="38"/>
                    <a:pt x="21" y="3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7" name="í$ļiḋè"/>
            <p:cNvSpPr/>
            <p:nvPr/>
          </p:nvSpPr>
          <p:spPr bwMode="auto">
            <a:xfrm flipH="1">
              <a:off x="2115059" y="3581698"/>
              <a:ext cx="65119" cy="111632"/>
            </a:xfrm>
            <a:custGeom>
              <a:avLst/>
              <a:gdLst>
                <a:gd name="T0" fmla="*/ 30 w 30"/>
                <a:gd name="T1" fmla="*/ 50 h 51"/>
                <a:gd name="T2" fmla="*/ 29 w 30"/>
                <a:gd name="T3" fmla="*/ 50 h 51"/>
                <a:gd name="T4" fmla="*/ 28 w 30"/>
                <a:gd name="T5" fmla="*/ 50 h 51"/>
                <a:gd name="T6" fmla="*/ 1 w 30"/>
                <a:gd name="T7" fmla="*/ 2 h 51"/>
                <a:gd name="T8" fmla="*/ 1 w 30"/>
                <a:gd name="T9" fmla="*/ 0 h 51"/>
                <a:gd name="T10" fmla="*/ 3 w 30"/>
                <a:gd name="T11" fmla="*/ 0 h 51"/>
                <a:gd name="T12" fmla="*/ 30 w 30"/>
                <a:gd name="T13" fmla="*/ 49 h 51"/>
                <a:gd name="T14" fmla="*/ 30 w 3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1">
                  <a:moveTo>
                    <a:pt x="30" y="50"/>
                  </a:moveTo>
                  <a:cubicBezTo>
                    <a:pt x="30" y="50"/>
                    <a:pt x="30" y="50"/>
                    <a:pt x="29" y="50"/>
                  </a:cubicBezTo>
                  <a:cubicBezTo>
                    <a:pt x="29" y="51"/>
                    <a:pt x="28" y="50"/>
                    <a:pt x="28" y="50"/>
                  </a:cubicBezTo>
                  <a:cubicBezTo>
                    <a:pt x="1" y="2"/>
                    <a:pt x="1" y="2"/>
                    <a:pt x="1" y="2"/>
                  </a:cubicBezTo>
                  <a:cubicBezTo>
                    <a:pt x="0" y="1"/>
                    <a:pt x="1" y="0"/>
                    <a:pt x="1" y="0"/>
                  </a:cubicBezTo>
                  <a:cubicBezTo>
                    <a:pt x="2" y="0"/>
                    <a:pt x="3" y="0"/>
                    <a:pt x="3" y="0"/>
                  </a:cubicBezTo>
                  <a:cubicBezTo>
                    <a:pt x="30" y="49"/>
                    <a:pt x="30" y="49"/>
                    <a:pt x="30" y="49"/>
                  </a:cubicBezTo>
                  <a:cubicBezTo>
                    <a:pt x="30" y="49"/>
                    <a:pt x="30" y="49"/>
                    <a:pt x="30" y="50"/>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8" name="îṩľïde"/>
            <p:cNvSpPr/>
            <p:nvPr/>
          </p:nvSpPr>
          <p:spPr bwMode="auto">
            <a:xfrm flipH="1">
              <a:off x="595617" y="2198076"/>
              <a:ext cx="1003452" cy="1730923"/>
            </a:xfrm>
            <a:custGeom>
              <a:avLst/>
              <a:gdLst>
                <a:gd name="T0" fmla="*/ 85 w 459"/>
                <a:gd name="T1" fmla="*/ 258 h 793"/>
                <a:gd name="T2" fmla="*/ 21 w 459"/>
                <a:gd name="T3" fmla="*/ 246 h 793"/>
                <a:gd name="T4" fmla="*/ 2 w 459"/>
                <a:gd name="T5" fmla="*/ 220 h 793"/>
                <a:gd name="T6" fmla="*/ 236 w 459"/>
                <a:gd name="T7" fmla="*/ 0 h 793"/>
                <a:gd name="T8" fmla="*/ 399 w 459"/>
                <a:gd name="T9" fmla="*/ 58 h 793"/>
                <a:gd name="T10" fmla="*/ 459 w 459"/>
                <a:gd name="T11" fmla="*/ 215 h 793"/>
                <a:gd name="T12" fmla="*/ 438 w 459"/>
                <a:gd name="T13" fmla="*/ 313 h 793"/>
                <a:gd name="T14" fmla="*/ 342 w 459"/>
                <a:gd name="T15" fmla="*/ 424 h 793"/>
                <a:gd name="T16" fmla="*/ 279 w 459"/>
                <a:gd name="T17" fmla="*/ 490 h 793"/>
                <a:gd name="T18" fmla="*/ 268 w 459"/>
                <a:gd name="T19" fmla="*/ 554 h 793"/>
                <a:gd name="T20" fmla="*/ 268 w 459"/>
                <a:gd name="T21" fmla="*/ 561 h 793"/>
                <a:gd name="T22" fmla="*/ 244 w 459"/>
                <a:gd name="T23" fmla="*/ 585 h 793"/>
                <a:gd name="T24" fmla="*/ 184 w 459"/>
                <a:gd name="T25" fmla="*/ 585 h 793"/>
                <a:gd name="T26" fmla="*/ 161 w 459"/>
                <a:gd name="T27" fmla="*/ 561 h 793"/>
                <a:gd name="T28" fmla="*/ 161 w 459"/>
                <a:gd name="T29" fmla="*/ 561 h 793"/>
                <a:gd name="T30" fmla="*/ 174 w 459"/>
                <a:gd name="T31" fmla="*/ 444 h 793"/>
                <a:gd name="T32" fmla="*/ 239 w 459"/>
                <a:gd name="T33" fmla="*/ 367 h 793"/>
                <a:gd name="T34" fmla="*/ 309 w 459"/>
                <a:gd name="T35" fmla="*/ 292 h 793"/>
                <a:gd name="T36" fmla="*/ 329 w 459"/>
                <a:gd name="T37" fmla="*/ 213 h 793"/>
                <a:gd name="T38" fmla="*/ 302 w 459"/>
                <a:gd name="T39" fmla="*/ 130 h 793"/>
                <a:gd name="T40" fmla="*/ 228 w 459"/>
                <a:gd name="T41" fmla="*/ 102 h 793"/>
                <a:gd name="T42" fmla="*/ 112 w 459"/>
                <a:gd name="T43" fmla="*/ 238 h 793"/>
                <a:gd name="T44" fmla="*/ 85 w 459"/>
                <a:gd name="T45" fmla="*/ 258 h 793"/>
                <a:gd name="T46" fmla="*/ 174 w 459"/>
                <a:gd name="T47" fmla="*/ 652 h 793"/>
                <a:gd name="T48" fmla="*/ 254 w 459"/>
                <a:gd name="T49" fmla="*/ 652 h 793"/>
                <a:gd name="T50" fmla="*/ 278 w 459"/>
                <a:gd name="T51" fmla="*/ 676 h 793"/>
                <a:gd name="T52" fmla="*/ 278 w 459"/>
                <a:gd name="T53" fmla="*/ 769 h 793"/>
                <a:gd name="T54" fmla="*/ 254 w 459"/>
                <a:gd name="T55" fmla="*/ 793 h 793"/>
                <a:gd name="T56" fmla="*/ 174 w 459"/>
                <a:gd name="T57" fmla="*/ 793 h 793"/>
                <a:gd name="T58" fmla="*/ 151 w 459"/>
                <a:gd name="T59" fmla="*/ 769 h 793"/>
                <a:gd name="T60" fmla="*/ 151 w 459"/>
                <a:gd name="T61" fmla="*/ 676 h 793"/>
                <a:gd name="T62" fmla="*/ 174 w 459"/>
                <a:gd name="T63" fmla="*/ 65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9" h="793">
                  <a:moveTo>
                    <a:pt x="85" y="258"/>
                  </a:moveTo>
                  <a:cubicBezTo>
                    <a:pt x="21" y="246"/>
                    <a:pt x="21" y="246"/>
                    <a:pt x="21" y="246"/>
                  </a:cubicBezTo>
                  <a:cubicBezTo>
                    <a:pt x="8" y="243"/>
                    <a:pt x="0" y="232"/>
                    <a:pt x="2" y="220"/>
                  </a:cubicBezTo>
                  <a:cubicBezTo>
                    <a:pt x="21" y="73"/>
                    <a:pt x="99" y="0"/>
                    <a:pt x="236" y="0"/>
                  </a:cubicBezTo>
                  <a:cubicBezTo>
                    <a:pt x="304" y="0"/>
                    <a:pt x="359" y="19"/>
                    <a:pt x="399" y="58"/>
                  </a:cubicBezTo>
                  <a:cubicBezTo>
                    <a:pt x="439" y="97"/>
                    <a:pt x="459" y="149"/>
                    <a:pt x="459" y="215"/>
                  </a:cubicBezTo>
                  <a:cubicBezTo>
                    <a:pt x="459" y="247"/>
                    <a:pt x="452" y="280"/>
                    <a:pt x="438" y="313"/>
                  </a:cubicBezTo>
                  <a:cubicBezTo>
                    <a:pt x="424" y="345"/>
                    <a:pt x="392" y="382"/>
                    <a:pt x="342" y="424"/>
                  </a:cubicBezTo>
                  <a:cubicBezTo>
                    <a:pt x="307" y="452"/>
                    <a:pt x="286" y="474"/>
                    <a:pt x="279" y="490"/>
                  </a:cubicBezTo>
                  <a:cubicBezTo>
                    <a:pt x="271" y="506"/>
                    <a:pt x="268" y="528"/>
                    <a:pt x="268" y="554"/>
                  </a:cubicBezTo>
                  <a:cubicBezTo>
                    <a:pt x="268" y="561"/>
                    <a:pt x="268" y="561"/>
                    <a:pt x="268" y="561"/>
                  </a:cubicBezTo>
                  <a:cubicBezTo>
                    <a:pt x="268" y="574"/>
                    <a:pt x="257" y="585"/>
                    <a:pt x="244" y="585"/>
                  </a:cubicBezTo>
                  <a:cubicBezTo>
                    <a:pt x="184" y="585"/>
                    <a:pt x="184" y="585"/>
                    <a:pt x="184" y="585"/>
                  </a:cubicBezTo>
                  <a:cubicBezTo>
                    <a:pt x="171" y="585"/>
                    <a:pt x="161" y="574"/>
                    <a:pt x="161" y="561"/>
                  </a:cubicBezTo>
                  <a:cubicBezTo>
                    <a:pt x="161" y="561"/>
                    <a:pt x="161" y="561"/>
                    <a:pt x="161" y="561"/>
                  </a:cubicBezTo>
                  <a:cubicBezTo>
                    <a:pt x="161" y="505"/>
                    <a:pt x="165" y="466"/>
                    <a:pt x="174" y="444"/>
                  </a:cubicBezTo>
                  <a:cubicBezTo>
                    <a:pt x="183" y="422"/>
                    <a:pt x="204" y="396"/>
                    <a:pt x="239" y="367"/>
                  </a:cubicBezTo>
                  <a:cubicBezTo>
                    <a:pt x="273" y="337"/>
                    <a:pt x="296" y="312"/>
                    <a:pt x="309" y="292"/>
                  </a:cubicBezTo>
                  <a:cubicBezTo>
                    <a:pt x="322" y="271"/>
                    <a:pt x="329" y="244"/>
                    <a:pt x="329" y="213"/>
                  </a:cubicBezTo>
                  <a:cubicBezTo>
                    <a:pt x="329" y="176"/>
                    <a:pt x="320" y="148"/>
                    <a:pt x="302" y="130"/>
                  </a:cubicBezTo>
                  <a:cubicBezTo>
                    <a:pt x="284" y="111"/>
                    <a:pt x="259" y="102"/>
                    <a:pt x="228" y="102"/>
                  </a:cubicBezTo>
                  <a:cubicBezTo>
                    <a:pt x="161" y="102"/>
                    <a:pt x="123" y="147"/>
                    <a:pt x="112" y="238"/>
                  </a:cubicBezTo>
                  <a:cubicBezTo>
                    <a:pt x="111" y="251"/>
                    <a:pt x="98" y="261"/>
                    <a:pt x="85" y="258"/>
                  </a:cubicBezTo>
                  <a:close/>
                  <a:moveTo>
                    <a:pt x="174" y="652"/>
                  </a:moveTo>
                  <a:cubicBezTo>
                    <a:pt x="254" y="652"/>
                    <a:pt x="254" y="652"/>
                    <a:pt x="254" y="652"/>
                  </a:cubicBezTo>
                  <a:cubicBezTo>
                    <a:pt x="267" y="652"/>
                    <a:pt x="278" y="663"/>
                    <a:pt x="278" y="676"/>
                  </a:cubicBezTo>
                  <a:cubicBezTo>
                    <a:pt x="278" y="769"/>
                    <a:pt x="278" y="769"/>
                    <a:pt x="278" y="769"/>
                  </a:cubicBezTo>
                  <a:cubicBezTo>
                    <a:pt x="278" y="782"/>
                    <a:pt x="267" y="793"/>
                    <a:pt x="254" y="793"/>
                  </a:cubicBezTo>
                  <a:cubicBezTo>
                    <a:pt x="174" y="793"/>
                    <a:pt x="174" y="793"/>
                    <a:pt x="174" y="793"/>
                  </a:cubicBezTo>
                  <a:cubicBezTo>
                    <a:pt x="161" y="793"/>
                    <a:pt x="151" y="782"/>
                    <a:pt x="151" y="769"/>
                  </a:cubicBezTo>
                  <a:cubicBezTo>
                    <a:pt x="151" y="676"/>
                    <a:pt x="151" y="676"/>
                    <a:pt x="151" y="676"/>
                  </a:cubicBezTo>
                  <a:cubicBezTo>
                    <a:pt x="151" y="663"/>
                    <a:pt x="161" y="652"/>
                    <a:pt x="174" y="652"/>
                  </a:cubicBezTo>
                  <a:close/>
                </a:path>
              </a:pathLst>
            </a:cu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9" name="íS1íḍé"/>
            <p:cNvSpPr/>
            <p:nvPr/>
          </p:nvSpPr>
          <p:spPr bwMode="auto">
            <a:xfrm flipH="1">
              <a:off x="1089281" y="2813295"/>
              <a:ext cx="553201" cy="493663"/>
            </a:xfrm>
            <a:custGeom>
              <a:avLst/>
              <a:gdLst>
                <a:gd name="T0" fmla="*/ 247 w 253"/>
                <a:gd name="T1" fmla="*/ 189 h 226"/>
                <a:gd name="T2" fmla="*/ 206 w 253"/>
                <a:gd name="T3" fmla="*/ 223 h 226"/>
                <a:gd name="T4" fmla="*/ 166 w 253"/>
                <a:gd name="T5" fmla="*/ 215 h 226"/>
                <a:gd name="T6" fmla="*/ 154 w 253"/>
                <a:gd name="T7" fmla="*/ 188 h 226"/>
                <a:gd name="T8" fmla="*/ 113 w 253"/>
                <a:gd name="T9" fmla="*/ 179 h 226"/>
                <a:gd name="T10" fmla="*/ 102 w 253"/>
                <a:gd name="T11" fmla="*/ 176 h 226"/>
                <a:gd name="T12" fmla="*/ 102 w 253"/>
                <a:gd name="T13" fmla="*/ 145 h 226"/>
                <a:gd name="T14" fmla="*/ 121 w 253"/>
                <a:gd name="T15" fmla="*/ 110 h 226"/>
                <a:gd name="T16" fmla="*/ 89 w 253"/>
                <a:gd name="T17" fmla="*/ 81 h 226"/>
                <a:gd name="T18" fmla="*/ 50 w 253"/>
                <a:gd name="T19" fmla="*/ 27 h 226"/>
                <a:gd name="T20" fmla="*/ 33 w 253"/>
                <a:gd name="T21" fmla="*/ 89 h 226"/>
                <a:gd name="T22" fmla="*/ 65 w 253"/>
                <a:gd name="T23" fmla="*/ 150 h 226"/>
                <a:gd name="T24" fmla="*/ 64 w 253"/>
                <a:gd name="T25" fmla="*/ 168 h 226"/>
                <a:gd name="T26" fmla="*/ 32 w 253"/>
                <a:gd name="T27" fmla="*/ 152 h 226"/>
                <a:gd name="T28" fmla="*/ 13 w 253"/>
                <a:gd name="T29" fmla="*/ 107 h 226"/>
                <a:gd name="T30" fmla="*/ 17 w 253"/>
                <a:gd name="T31" fmla="*/ 79 h 226"/>
                <a:gd name="T32" fmla="*/ 12 w 253"/>
                <a:gd name="T33" fmla="*/ 52 h 226"/>
                <a:gd name="T34" fmla="*/ 4 w 253"/>
                <a:gd name="T35" fmla="*/ 42 h 226"/>
                <a:gd name="T36" fmla="*/ 1 w 253"/>
                <a:gd name="T37" fmla="*/ 29 h 226"/>
                <a:gd name="T38" fmla="*/ 14 w 253"/>
                <a:gd name="T39" fmla="*/ 21 h 226"/>
                <a:gd name="T40" fmla="*/ 45 w 253"/>
                <a:gd name="T41" fmla="*/ 12 h 226"/>
                <a:gd name="T42" fmla="*/ 58 w 253"/>
                <a:gd name="T43" fmla="*/ 8 h 226"/>
                <a:gd name="T44" fmla="*/ 99 w 253"/>
                <a:gd name="T45" fmla="*/ 3 h 226"/>
                <a:gd name="T46" fmla="*/ 137 w 253"/>
                <a:gd name="T47" fmla="*/ 39 h 226"/>
                <a:gd name="T48" fmla="*/ 164 w 253"/>
                <a:gd name="T49" fmla="*/ 85 h 226"/>
                <a:gd name="T50" fmla="*/ 239 w 253"/>
                <a:gd name="T51" fmla="*/ 137 h 226"/>
                <a:gd name="T52" fmla="*/ 247 w 253"/>
                <a:gd name="T53" fmla="*/ 18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3" h="226">
                  <a:moveTo>
                    <a:pt x="247" y="189"/>
                  </a:moveTo>
                  <a:cubicBezTo>
                    <a:pt x="240" y="207"/>
                    <a:pt x="224" y="220"/>
                    <a:pt x="206" y="223"/>
                  </a:cubicBezTo>
                  <a:cubicBezTo>
                    <a:pt x="192" y="226"/>
                    <a:pt x="178" y="222"/>
                    <a:pt x="166" y="215"/>
                  </a:cubicBezTo>
                  <a:cubicBezTo>
                    <a:pt x="162" y="206"/>
                    <a:pt x="158" y="197"/>
                    <a:pt x="154" y="188"/>
                  </a:cubicBezTo>
                  <a:cubicBezTo>
                    <a:pt x="154" y="188"/>
                    <a:pt x="135" y="183"/>
                    <a:pt x="113" y="179"/>
                  </a:cubicBezTo>
                  <a:cubicBezTo>
                    <a:pt x="102" y="176"/>
                    <a:pt x="102" y="176"/>
                    <a:pt x="102" y="176"/>
                  </a:cubicBezTo>
                  <a:cubicBezTo>
                    <a:pt x="102" y="145"/>
                    <a:pt x="102" y="145"/>
                    <a:pt x="102" y="145"/>
                  </a:cubicBezTo>
                  <a:cubicBezTo>
                    <a:pt x="102" y="145"/>
                    <a:pt x="119" y="131"/>
                    <a:pt x="121" y="110"/>
                  </a:cubicBezTo>
                  <a:cubicBezTo>
                    <a:pt x="123" y="89"/>
                    <a:pt x="106" y="89"/>
                    <a:pt x="89" y="81"/>
                  </a:cubicBezTo>
                  <a:cubicBezTo>
                    <a:pt x="72" y="72"/>
                    <a:pt x="57" y="60"/>
                    <a:pt x="50" y="27"/>
                  </a:cubicBezTo>
                  <a:cubicBezTo>
                    <a:pt x="50" y="27"/>
                    <a:pt x="29" y="44"/>
                    <a:pt x="33" y="89"/>
                  </a:cubicBezTo>
                  <a:cubicBezTo>
                    <a:pt x="38" y="134"/>
                    <a:pt x="49" y="145"/>
                    <a:pt x="65" y="150"/>
                  </a:cubicBezTo>
                  <a:cubicBezTo>
                    <a:pt x="65" y="150"/>
                    <a:pt x="65" y="160"/>
                    <a:pt x="64" y="168"/>
                  </a:cubicBezTo>
                  <a:cubicBezTo>
                    <a:pt x="52" y="166"/>
                    <a:pt x="40" y="160"/>
                    <a:pt x="32" y="152"/>
                  </a:cubicBezTo>
                  <a:cubicBezTo>
                    <a:pt x="20" y="140"/>
                    <a:pt x="13" y="123"/>
                    <a:pt x="13" y="107"/>
                  </a:cubicBezTo>
                  <a:cubicBezTo>
                    <a:pt x="14" y="97"/>
                    <a:pt x="16" y="88"/>
                    <a:pt x="17" y="79"/>
                  </a:cubicBezTo>
                  <a:cubicBezTo>
                    <a:pt x="18" y="70"/>
                    <a:pt x="17" y="60"/>
                    <a:pt x="12" y="52"/>
                  </a:cubicBezTo>
                  <a:cubicBezTo>
                    <a:pt x="10" y="48"/>
                    <a:pt x="6" y="45"/>
                    <a:pt x="4" y="42"/>
                  </a:cubicBezTo>
                  <a:cubicBezTo>
                    <a:pt x="1" y="38"/>
                    <a:pt x="0" y="33"/>
                    <a:pt x="1" y="29"/>
                  </a:cubicBezTo>
                  <a:cubicBezTo>
                    <a:pt x="3" y="24"/>
                    <a:pt x="9" y="22"/>
                    <a:pt x="14" y="21"/>
                  </a:cubicBezTo>
                  <a:cubicBezTo>
                    <a:pt x="25" y="18"/>
                    <a:pt x="35" y="15"/>
                    <a:pt x="45" y="12"/>
                  </a:cubicBezTo>
                  <a:cubicBezTo>
                    <a:pt x="49" y="10"/>
                    <a:pt x="54" y="9"/>
                    <a:pt x="58" y="8"/>
                  </a:cubicBezTo>
                  <a:cubicBezTo>
                    <a:pt x="71" y="4"/>
                    <a:pt x="86" y="0"/>
                    <a:pt x="99" y="3"/>
                  </a:cubicBezTo>
                  <a:cubicBezTo>
                    <a:pt x="116" y="8"/>
                    <a:pt x="128" y="24"/>
                    <a:pt x="137" y="39"/>
                  </a:cubicBezTo>
                  <a:cubicBezTo>
                    <a:pt x="145" y="55"/>
                    <a:pt x="152" y="72"/>
                    <a:pt x="164" y="85"/>
                  </a:cubicBezTo>
                  <a:cubicBezTo>
                    <a:pt x="186" y="107"/>
                    <a:pt x="221" y="112"/>
                    <a:pt x="239" y="137"/>
                  </a:cubicBezTo>
                  <a:cubicBezTo>
                    <a:pt x="251" y="152"/>
                    <a:pt x="253" y="172"/>
                    <a:pt x="247" y="189"/>
                  </a:cubicBezTo>
                  <a:close/>
                </a:path>
              </a:pathLst>
            </a:custGeom>
            <a:solidFill>
              <a:schemeClr val="tx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0" name="ïṧḻíḑé"/>
            <p:cNvSpPr/>
            <p:nvPr/>
          </p:nvSpPr>
          <p:spPr bwMode="auto">
            <a:xfrm flipH="1">
              <a:off x="1107266" y="2820117"/>
              <a:ext cx="384512" cy="436607"/>
            </a:xfrm>
            <a:custGeom>
              <a:avLst/>
              <a:gdLst>
                <a:gd name="T0" fmla="*/ 168 w 176"/>
                <a:gd name="T1" fmla="*/ 200 h 200"/>
                <a:gd name="T2" fmla="*/ 167 w 176"/>
                <a:gd name="T3" fmla="*/ 200 h 200"/>
                <a:gd name="T4" fmla="*/ 166 w 176"/>
                <a:gd name="T5" fmla="*/ 198 h 200"/>
                <a:gd name="T6" fmla="*/ 141 w 176"/>
                <a:gd name="T7" fmla="*/ 137 h 200"/>
                <a:gd name="T8" fmla="*/ 113 w 176"/>
                <a:gd name="T9" fmla="*/ 124 h 200"/>
                <a:gd name="T10" fmla="*/ 79 w 176"/>
                <a:gd name="T11" fmla="*/ 106 h 200"/>
                <a:gd name="T12" fmla="*/ 56 w 176"/>
                <a:gd name="T13" fmla="*/ 66 h 200"/>
                <a:gd name="T14" fmla="*/ 54 w 176"/>
                <a:gd name="T15" fmla="*/ 60 h 200"/>
                <a:gd name="T16" fmla="*/ 38 w 176"/>
                <a:gd name="T17" fmla="*/ 25 h 200"/>
                <a:gd name="T18" fmla="*/ 2 w 176"/>
                <a:gd name="T19" fmla="*/ 5 h 200"/>
                <a:gd name="T20" fmla="*/ 0 w 176"/>
                <a:gd name="T21" fmla="*/ 4 h 200"/>
                <a:gd name="T22" fmla="*/ 1 w 176"/>
                <a:gd name="T23" fmla="*/ 2 h 200"/>
                <a:gd name="T24" fmla="*/ 41 w 176"/>
                <a:gd name="T25" fmla="*/ 23 h 200"/>
                <a:gd name="T26" fmla="*/ 57 w 176"/>
                <a:gd name="T27" fmla="*/ 59 h 200"/>
                <a:gd name="T28" fmla="*/ 59 w 176"/>
                <a:gd name="T29" fmla="*/ 65 h 200"/>
                <a:gd name="T30" fmla="*/ 81 w 176"/>
                <a:gd name="T31" fmla="*/ 104 h 200"/>
                <a:gd name="T32" fmla="*/ 114 w 176"/>
                <a:gd name="T33" fmla="*/ 121 h 200"/>
                <a:gd name="T34" fmla="*/ 143 w 176"/>
                <a:gd name="T35" fmla="*/ 135 h 200"/>
                <a:gd name="T36" fmla="*/ 169 w 176"/>
                <a:gd name="T37" fmla="*/ 199 h 200"/>
                <a:gd name="T38" fmla="*/ 168 w 176"/>
                <a:gd name="T3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200">
                  <a:moveTo>
                    <a:pt x="168" y="200"/>
                  </a:moveTo>
                  <a:cubicBezTo>
                    <a:pt x="168" y="200"/>
                    <a:pt x="167" y="200"/>
                    <a:pt x="167" y="200"/>
                  </a:cubicBezTo>
                  <a:cubicBezTo>
                    <a:pt x="166" y="200"/>
                    <a:pt x="166" y="199"/>
                    <a:pt x="166" y="198"/>
                  </a:cubicBezTo>
                  <a:cubicBezTo>
                    <a:pt x="173" y="176"/>
                    <a:pt x="163" y="153"/>
                    <a:pt x="141" y="137"/>
                  </a:cubicBezTo>
                  <a:cubicBezTo>
                    <a:pt x="132" y="132"/>
                    <a:pt x="122" y="128"/>
                    <a:pt x="113" y="124"/>
                  </a:cubicBezTo>
                  <a:cubicBezTo>
                    <a:pt x="101" y="120"/>
                    <a:pt x="88" y="115"/>
                    <a:pt x="79" y="106"/>
                  </a:cubicBezTo>
                  <a:cubicBezTo>
                    <a:pt x="67" y="96"/>
                    <a:pt x="61" y="81"/>
                    <a:pt x="56" y="66"/>
                  </a:cubicBezTo>
                  <a:cubicBezTo>
                    <a:pt x="55" y="64"/>
                    <a:pt x="55" y="62"/>
                    <a:pt x="54" y="60"/>
                  </a:cubicBezTo>
                  <a:cubicBezTo>
                    <a:pt x="50" y="48"/>
                    <a:pt x="46" y="36"/>
                    <a:pt x="38" y="25"/>
                  </a:cubicBezTo>
                  <a:cubicBezTo>
                    <a:pt x="31" y="14"/>
                    <a:pt x="17" y="3"/>
                    <a:pt x="2" y="5"/>
                  </a:cubicBezTo>
                  <a:cubicBezTo>
                    <a:pt x="1" y="5"/>
                    <a:pt x="0" y="4"/>
                    <a:pt x="0" y="4"/>
                  </a:cubicBezTo>
                  <a:cubicBezTo>
                    <a:pt x="0" y="3"/>
                    <a:pt x="0" y="2"/>
                    <a:pt x="1" y="2"/>
                  </a:cubicBezTo>
                  <a:cubicBezTo>
                    <a:pt x="18" y="0"/>
                    <a:pt x="33" y="12"/>
                    <a:pt x="41" y="23"/>
                  </a:cubicBezTo>
                  <a:cubicBezTo>
                    <a:pt x="49" y="34"/>
                    <a:pt x="53" y="47"/>
                    <a:pt x="57" y="59"/>
                  </a:cubicBezTo>
                  <a:cubicBezTo>
                    <a:pt x="58" y="61"/>
                    <a:pt x="58" y="63"/>
                    <a:pt x="59" y="65"/>
                  </a:cubicBezTo>
                  <a:cubicBezTo>
                    <a:pt x="64" y="79"/>
                    <a:pt x="70" y="94"/>
                    <a:pt x="81" y="104"/>
                  </a:cubicBezTo>
                  <a:cubicBezTo>
                    <a:pt x="90" y="112"/>
                    <a:pt x="102" y="116"/>
                    <a:pt x="114" y="121"/>
                  </a:cubicBezTo>
                  <a:cubicBezTo>
                    <a:pt x="124" y="125"/>
                    <a:pt x="134" y="129"/>
                    <a:pt x="143" y="135"/>
                  </a:cubicBezTo>
                  <a:cubicBezTo>
                    <a:pt x="166" y="151"/>
                    <a:pt x="176" y="175"/>
                    <a:pt x="169" y="199"/>
                  </a:cubicBezTo>
                  <a:cubicBezTo>
                    <a:pt x="169" y="200"/>
                    <a:pt x="168" y="200"/>
                    <a:pt x="168" y="200"/>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1" name="îṥļídê"/>
            <p:cNvSpPr/>
            <p:nvPr/>
          </p:nvSpPr>
          <p:spPr bwMode="auto">
            <a:xfrm flipH="1">
              <a:off x="1181067" y="3071290"/>
              <a:ext cx="203419" cy="228847"/>
            </a:xfrm>
            <a:custGeom>
              <a:avLst/>
              <a:gdLst>
                <a:gd name="T0" fmla="*/ 85 w 93"/>
                <a:gd name="T1" fmla="*/ 105 h 105"/>
                <a:gd name="T2" fmla="*/ 85 w 93"/>
                <a:gd name="T3" fmla="*/ 105 h 105"/>
                <a:gd name="T4" fmla="*/ 84 w 93"/>
                <a:gd name="T5" fmla="*/ 103 h 105"/>
                <a:gd name="T6" fmla="*/ 78 w 93"/>
                <a:gd name="T7" fmla="*/ 55 h 105"/>
                <a:gd name="T8" fmla="*/ 39 w 93"/>
                <a:gd name="T9" fmla="*/ 29 h 105"/>
                <a:gd name="T10" fmla="*/ 1 w 93"/>
                <a:gd name="T11" fmla="*/ 3 h 105"/>
                <a:gd name="T12" fmla="*/ 1 w 93"/>
                <a:gd name="T13" fmla="*/ 1 h 105"/>
                <a:gd name="T14" fmla="*/ 3 w 93"/>
                <a:gd name="T15" fmla="*/ 1 h 105"/>
                <a:gd name="T16" fmla="*/ 41 w 93"/>
                <a:gd name="T17" fmla="*/ 26 h 105"/>
                <a:gd name="T18" fmla="*/ 80 w 93"/>
                <a:gd name="T19" fmla="*/ 53 h 105"/>
                <a:gd name="T20" fmla="*/ 87 w 93"/>
                <a:gd name="T21" fmla="*/ 104 h 105"/>
                <a:gd name="T22" fmla="*/ 85 w 93"/>
                <a:gd name="T2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05">
                  <a:moveTo>
                    <a:pt x="85" y="105"/>
                  </a:moveTo>
                  <a:cubicBezTo>
                    <a:pt x="85" y="105"/>
                    <a:pt x="85" y="105"/>
                    <a:pt x="85" y="105"/>
                  </a:cubicBezTo>
                  <a:cubicBezTo>
                    <a:pt x="84" y="104"/>
                    <a:pt x="83" y="103"/>
                    <a:pt x="84" y="103"/>
                  </a:cubicBezTo>
                  <a:cubicBezTo>
                    <a:pt x="90" y="87"/>
                    <a:pt x="87" y="69"/>
                    <a:pt x="78" y="55"/>
                  </a:cubicBezTo>
                  <a:cubicBezTo>
                    <a:pt x="68" y="43"/>
                    <a:pt x="54" y="36"/>
                    <a:pt x="39" y="29"/>
                  </a:cubicBezTo>
                  <a:cubicBezTo>
                    <a:pt x="25" y="23"/>
                    <a:pt x="11" y="16"/>
                    <a:pt x="1" y="3"/>
                  </a:cubicBezTo>
                  <a:cubicBezTo>
                    <a:pt x="0" y="2"/>
                    <a:pt x="0" y="1"/>
                    <a:pt x="1" y="1"/>
                  </a:cubicBezTo>
                  <a:cubicBezTo>
                    <a:pt x="2" y="0"/>
                    <a:pt x="3" y="0"/>
                    <a:pt x="3" y="1"/>
                  </a:cubicBezTo>
                  <a:cubicBezTo>
                    <a:pt x="13" y="13"/>
                    <a:pt x="27" y="20"/>
                    <a:pt x="41" y="26"/>
                  </a:cubicBezTo>
                  <a:cubicBezTo>
                    <a:pt x="55" y="33"/>
                    <a:pt x="70" y="40"/>
                    <a:pt x="80" y="53"/>
                  </a:cubicBezTo>
                  <a:cubicBezTo>
                    <a:pt x="91" y="68"/>
                    <a:pt x="93" y="87"/>
                    <a:pt x="87" y="104"/>
                  </a:cubicBezTo>
                  <a:cubicBezTo>
                    <a:pt x="86" y="104"/>
                    <a:pt x="86" y="105"/>
                    <a:pt x="85" y="105"/>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2" name="îṩḷîdè"/>
            <p:cNvSpPr/>
            <p:nvPr/>
          </p:nvSpPr>
          <p:spPr bwMode="auto">
            <a:xfrm flipH="1">
              <a:off x="1347276" y="3123385"/>
              <a:ext cx="63879" cy="89306"/>
            </a:xfrm>
            <a:custGeom>
              <a:avLst/>
              <a:gdLst>
                <a:gd name="T0" fmla="*/ 28 w 29"/>
                <a:gd name="T1" fmla="*/ 41 h 41"/>
                <a:gd name="T2" fmla="*/ 26 w 29"/>
                <a:gd name="T3" fmla="*/ 40 h 41"/>
                <a:gd name="T4" fmla="*/ 16 w 29"/>
                <a:gd name="T5" fmla="*/ 22 h 41"/>
                <a:gd name="T6" fmla="*/ 14 w 29"/>
                <a:gd name="T7" fmla="*/ 20 h 41"/>
                <a:gd name="T8" fmla="*/ 10 w 29"/>
                <a:gd name="T9" fmla="*/ 16 h 41"/>
                <a:gd name="T10" fmla="*/ 0 w 29"/>
                <a:gd name="T11" fmla="*/ 2 h 41"/>
                <a:gd name="T12" fmla="*/ 1 w 29"/>
                <a:gd name="T13" fmla="*/ 0 h 41"/>
                <a:gd name="T14" fmla="*/ 3 w 29"/>
                <a:gd name="T15" fmla="*/ 1 h 41"/>
                <a:gd name="T16" fmla="*/ 12 w 29"/>
                <a:gd name="T17" fmla="*/ 14 h 41"/>
                <a:gd name="T18" fmla="*/ 17 w 29"/>
                <a:gd name="T19" fmla="*/ 18 h 41"/>
                <a:gd name="T20" fmla="*/ 18 w 29"/>
                <a:gd name="T21" fmla="*/ 20 h 41"/>
                <a:gd name="T22" fmla="*/ 29 w 29"/>
                <a:gd name="T23" fmla="*/ 40 h 41"/>
                <a:gd name="T24" fmla="*/ 28 w 29"/>
                <a:gd name="T25" fmla="*/ 41 h 41"/>
                <a:gd name="T26" fmla="*/ 28 w 2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28" y="41"/>
                  </a:moveTo>
                  <a:cubicBezTo>
                    <a:pt x="27" y="41"/>
                    <a:pt x="26" y="41"/>
                    <a:pt x="26" y="40"/>
                  </a:cubicBezTo>
                  <a:cubicBezTo>
                    <a:pt x="26" y="32"/>
                    <a:pt x="21" y="28"/>
                    <a:pt x="16" y="22"/>
                  </a:cubicBezTo>
                  <a:cubicBezTo>
                    <a:pt x="14" y="20"/>
                    <a:pt x="14" y="20"/>
                    <a:pt x="14" y="20"/>
                  </a:cubicBezTo>
                  <a:cubicBezTo>
                    <a:pt x="13" y="19"/>
                    <a:pt x="11" y="17"/>
                    <a:pt x="10" y="16"/>
                  </a:cubicBezTo>
                  <a:cubicBezTo>
                    <a:pt x="6" y="12"/>
                    <a:pt x="2" y="9"/>
                    <a:pt x="0" y="2"/>
                  </a:cubicBezTo>
                  <a:cubicBezTo>
                    <a:pt x="0" y="2"/>
                    <a:pt x="0" y="1"/>
                    <a:pt x="1" y="0"/>
                  </a:cubicBezTo>
                  <a:cubicBezTo>
                    <a:pt x="2" y="0"/>
                    <a:pt x="3" y="1"/>
                    <a:pt x="3" y="1"/>
                  </a:cubicBezTo>
                  <a:cubicBezTo>
                    <a:pt x="5" y="7"/>
                    <a:pt x="8" y="10"/>
                    <a:pt x="12" y="14"/>
                  </a:cubicBezTo>
                  <a:cubicBezTo>
                    <a:pt x="13" y="15"/>
                    <a:pt x="15" y="16"/>
                    <a:pt x="17" y="18"/>
                  </a:cubicBezTo>
                  <a:cubicBezTo>
                    <a:pt x="18" y="20"/>
                    <a:pt x="18" y="20"/>
                    <a:pt x="18" y="20"/>
                  </a:cubicBezTo>
                  <a:cubicBezTo>
                    <a:pt x="24" y="26"/>
                    <a:pt x="29" y="31"/>
                    <a:pt x="29" y="40"/>
                  </a:cubicBezTo>
                  <a:cubicBezTo>
                    <a:pt x="29" y="41"/>
                    <a:pt x="29" y="41"/>
                    <a:pt x="28" y="41"/>
                  </a:cubicBezTo>
                  <a:cubicBezTo>
                    <a:pt x="28" y="41"/>
                    <a:pt x="28" y="41"/>
                    <a:pt x="28" y="41"/>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3" name="ïṣļïḓè"/>
            <p:cNvSpPr/>
            <p:nvPr/>
          </p:nvSpPr>
          <p:spPr bwMode="auto">
            <a:xfrm flipH="1">
              <a:off x="1342935" y="3490532"/>
              <a:ext cx="570566" cy="337998"/>
            </a:xfrm>
            <a:custGeom>
              <a:avLst/>
              <a:gdLst>
                <a:gd name="T0" fmla="*/ 261 w 261"/>
                <a:gd name="T1" fmla="*/ 131 h 155"/>
                <a:gd name="T2" fmla="*/ 261 w 261"/>
                <a:gd name="T3" fmla="*/ 140 h 155"/>
                <a:gd name="T4" fmla="*/ 235 w 261"/>
                <a:gd name="T5" fmla="*/ 155 h 155"/>
                <a:gd name="T6" fmla="*/ 71 w 261"/>
                <a:gd name="T7" fmla="*/ 146 h 155"/>
                <a:gd name="T8" fmla="*/ 18 w 261"/>
                <a:gd name="T9" fmla="*/ 123 h 155"/>
                <a:gd name="T10" fmla="*/ 15 w 261"/>
                <a:gd name="T11" fmla="*/ 101 h 155"/>
                <a:gd name="T12" fmla="*/ 0 w 261"/>
                <a:gd name="T13" fmla="*/ 0 h 155"/>
                <a:gd name="T14" fmla="*/ 141 w 261"/>
                <a:gd name="T15" fmla="*/ 10 h 155"/>
                <a:gd name="T16" fmla="*/ 227 w 261"/>
                <a:gd name="T17" fmla="*/ 16 h 155"/>
                <a:gd name="T18" fmla="*/ 235 w 261"/>
                <a:gd name="T19" fmla="*/ 145 h 155"/>
                <a:gd name="T20" fmla="*/ 261 w 261"/>
                <a:gd name="T21"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155">
                  <a:moveTo>
                    <a:pt x="261" y="131"/>
                  </a:moveTo>
                  <a:cubicBezTo>
                    <a:pt x="261" y="140"/>
                    <a:pt x="261" y="140"/>
                    <a:pt x="261" y="140"/>
                  </a:cubicBezTo>
                  <a:cubicBezTo>
                    <a:pt x="235" y="155"/>
                    <a:pt x="235" y="155"/>
                    <a:pt x="235" y="155"/>
                  </a:cubicBezTo>
                  <a:cubicBezTo>
                    <a:pt x="71" y="146"/>
                    <a:pt x="71" y="146"/>
                    <a:pt x="71" y="146"/>
                  </a:cubicBezTo>
                  <a:cubicBezTo>
                    <a:pt x="71" y="146"/>
                    <a:pt x="31" y="122"/>
                    <a:pt x="18" y="123"/>
                  </a:cubicBezTo>
                  <a:cubicBezTo>
                    <a:pt x="15" y="101"/>
                    <a:pt x="15" y="101"/>
                    <a:pt x="15" y="101"/>
                  </a:cubicBezTo>
                  <a:cubicBezTo>
                    <a:pt x="0" y="0"/>
                    <a:pt x="0" y="0"/>
                    <a:pt x="0" y="0"/>
                  </a:cubicBezTo>
                  <a:cubicBezTo>
                    <a:pt x="141" y="10"/>
                    <a:pt x="141" y="10"/>
                    <a:pt x="141" y="10"/>
                  </a:cubicBezTo>
                  <a:cubicBezTo>
                    <a:pt x="227" y="16"/>
                    <a:pt x="227" y="16"/>
                    <a:pt x="227" y="16"/>
                  </a:cubicBezTo>
                  <a:cubicBezTo>
                    <a:pt x="235" y="145"/>
                    <a:pt x="235" y="145"/>
                    <a:pt x="235" y="145"/>
                  </a:cubicBezTo>
                  <a:lnTo>
                    <a:pt x="261" y="131"/>
                  </a:lnTo>
                  <a:close/>
                </a:path>
              </a:pathLst>
            </a:custGeom>
            <a:solidFill>
              <a:schemeClr val="accent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4" name="işḻíḍê"/>
            <p:cNvSpPr/>
            <p:nvPr/>
          </p:nvSpPr>
          <p:spPr bwMode="auto">
            <a:xfrm flipH="1">
              <a:off x="1745431" y="2527392"/>
              <a:ext cx="128997" cy="174891"/>
            </a:xfrm>
            <a:custGeom>
              <a:avLst/>
              <a:gdLst>
                <a:gd name="T0" fmla="*/ 38 w 59"/>
                <a:gd name="T1" fmla="*/ 76 h 80"/>
                <a:gd name="T2" fmla="*/ 57 w 59"/>
                <a:gd name="T3" fmla="*/ 32 h 80"/>
                <a:gd name="T4" fmla="*/ 37 w 59"/>
                <a:gd name="T5" fmla="*/ 54 h 80"/>
                <a:gd name="T6" fmla="*/ 27 w 59"/>
                <a:gd name="T7" fmla="*/ 3 h 80"/>
                <a:gd name="T8" fmla="*/ 5 w 59"/>
                <a:gd name="T9" fmla="*/ 8 h 80"/>
                <a:gd name="T10" fmla="*/ 5 w 59"/>
                <a:gd name="T11" fmla="*/ 25 h 80"/>
                <a:gd name="T12" fmla="*/ 2 w 59"/>
                <a:gd name="T13" fmla="*/ 34 h 80"/>
                <a:gd name="T14" fmla="*/ 18 w 59"/>
                <a:gd name="T15" fmla="*/ 80 h 80"/>
                <a:gd name="T16" fmla="*/ 38 w 59"/>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0">
                  <a:moveTo>
                    <a:pt x="38" y="76"/>
                  </a:moveTo>
                  <a:cubicBezTo>
                    <a:pt x="38" y="76"/>
                    <a:pt x="59" y="35"/>
                    <a:pt x="57" y="32"/>
                  </a:cubicBezTo>
                  <a:cubicBezTo>
                    <a:pt x="56" y="30"/>
                    <a:pt x="37" y="54"/>
                    <a:pt x="37" y="54"/>
                  </a:cubicBezTo>
                  <a:cubicBezTo>
                    <a:pt x="37" y="54"/>
                    <a:pt x="34" y="6"/>
                    <a:pt x="27" y="3"/>
                  </a:cubicBezTo>
                  <a:cubicBezTo>
                    <a:pt x="21" y="0"/>
                    <a:pt x="5" y="8"/>
                    <a:pt x="5" y="8"/>
                  </a:cubicBezTo>
                  <a:cubicBezTo>
                    <a:pt x="5" y="8"/>
                    <a:pt x="4" y="16"/>
                    <a:pt x="5" y="25"/>
                  </a:cubicBezTo>
                  <a:cubicBezTo>
                    <a:pt x="5" y="25"/>
                    <a:pt x="0" y="28"/>
                    <a:pt x="2" y="34"/>
                  </a:cubicBezTo>
                  <a:cubicBezTo>
                    <a:pt x="3" y="40"/>
                    <a:pt x="18" y="80"/>
                    <a:pt x="18" y="80"/>
                  </a:cubicBezTo>
                  <a:lnTo>
                    <a:pt x="38" y="76"/>
                  </a:ln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5" name="îSľïḋè"/>
            <p:cNvSpPr/>
            <p:nvPr/>
          </p:nvSpPr>
          <p:spPr bwMode="auto">
            <a:xfrm flipH="1">
              <a:off x="1205254" y="2693600"/>
              <a:ext cx="649329" cy="1054306"/>
            </a:xfrm>
            <a:custGeom>
              <a:avLst/>
              <a:gdLst>
                <a:gd name="T0" fmla="*/ 268 w 297"/>
                <a:gd name="T1" fmla="*/ 271 h 483"/>
                <a:gd name="T2" fmla="*/ 255 w 297"/>
                <a:gd name="T3" fmla="*/ 243 h 483"/>
                <a:gd name="T4" fmla="*/ 213 w 297"/>
                <a:gd name="T5" fmla="*/ 234 h 483"/>
                <a:gd name="T6" fmla="*/ 212 w 297"/>
                <a:gd name="T7" fmla="*/ 234 h 483"/>
                <a:gd name="T8" fmla="*/ 212 w 297"/>
                <a:gd name="T9" fmla="*/ 235 h 483"/>
                <a:gd name="T10" fmla="*/ 211 w 297"/>
                <a:gd name="T11" fmla="*/ 236 h 483"/>
                <a:gd name="T12" fmla="*/ 169 w 297"/>
                <a:gd name="T13" fmla="*/ 279 h 483"/>
                <a:gd name="T14" fmla="*/ 161 w 297"/>
                <a:gd name="T15" fmla="*/ 261 h 483"/>
                <a:gd name="T16" fmla="*/ 161 w 297"/>
                <a:gd name="T17" fmla="*/ 261 h 483"/>
                <a:gd name="T18" fmla="*/ 154 w 297"/>
                <a:gd name="T19" fmla="*/ 233 h 483"/>
                <a:gd name="T20" fmla="*/ 154 w 297"/>
                <a:gd name="T21" fmla="*/ 233 h 483"/>
                <a:gd name="T22" fmla="*/ 141 w 297"/>
                <a:gd name="T23" fmla="*/ 232 h 483"/>
                <a:gd name="T24" fmla="*/ 45 w 297"/>
                <a:gd name="T25" fmla="*/ 145 h 483"/>
                <a:gd name="T26" fmla="*/ 34 w 297"/>
                <a:gd name="T27" fmla="*/ 0 h 483"/>
                <a:gd name="T28" fmla="*/ 9 w 297"/>
                <a:gd name="T29" fmla="*/ 4 h 483"/>
                <a:gd name="T30" fmla="*/ 0 w 297"/>
                <a:gd name="T31" fmla="*/ 163 h 483"/>
                <a:gd name="T32" fmla="*/ 104 w 297"/>
                <a:gd name="T33" fmla="*/ 281 h 483"/>
                <a:gd name="T34" fmla="*/ 85 w 297"/>
                <a:gd name="T35" fmla="*/ 321 h 483"/>
                <a:gd name="T36" fmla="*/ 114 w 297"/>
                <a:gd name="T37" fmla="*/ 355 h 483"/>
                <a:gd name="T38" fmla="*/ 114 w 297"/>
                <a:gd name="T39" fmla="*/ 375 h 483"/>
                <a:gd name="T40" fmla="*/ 200 w 297"/>
                <a:gd name="T41" fmla="*/ 381 h 483"/>
                <a:gd name="T42" fmla="*/ 206 w 297"/>
                <a:gd name="T43" fmla="*/ 471 h 483"/>
                <a:gd name="T44" fmla="*/ 206 w 297"/>
                <a:gd name="T45" fmla="*/ 471 h 483"/>
                <a:gd name="T46" fmla="*/ 212 w 297"/>
                <a:gd name="T47" fmla="*/ 468 h 483"/>
                <a:gd name="T48" fmla="*/ 212 w 297"/>
                <a:gd name="T49" fmla="*/ 467 h 483"/>
                <a:gd name="T50" fmla="*/ 218 w 297"/>
                <a:gd name="T51" fmla="*/ 466 h 483"/>
                <a:gd name="T52" fmla="*/ 229 w 297"/>
                <a:gd name="T53" fmla="*/ 483 h 483"/>
                <a:gd name="T54" fmla="*/ 260 w 297"/>
                <a:gd name="T55" fmla="*/ 459 h 483"/>
                <a:gd name="T56" fmla="*/ 291 w 297"/>
                <a:gd name="T57" fmla="*/ 435 h 483"/>
                <a:gd name="T58" fmla="*/ 268 w 297"/>
                <a:gd name="T59" fmla="*/ 271 h 483"/>
                <a:gd name="T60" fmla="*/ 246 w 297"/>
                <a:gd name="T61" fmla="*/ 430 h 483"/>
                <a:gd name="T62" fmla="*/ 224 w 297"/>
                <a:gd name="T63" fmla="*/ 388 h 483"/>
                <a:gd name="T64" fmla="*/ 237 w 297"/>
                <a:gd name="T65" fmla="*/ 342 h 483"/>
                <a:gd name="T66" fmla="*/ 259 w 297"/>
                <a:gd name="T67" fmla="*/ 415 h 483"/>
                <a:gd name="T68" fmla="*/ 246 w 297"/>
                <a:gd name="T69" fmla="*/ 43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483">
                  <a:moveTo>
                    <a:pt x="268" y="271"/>
                  </a:moveTo>
                  <a:cubicBezTo>
                    <a:pt x="264" y="262"/>
                    <a:pt x="260" y="252"/>
                    <a:pt x="255" y="243"/>
                  </a:cubicBezTo>
                  <a:cubicBezTo>
                    <a:pt x="255" y="243"/>
                    <a:pt x="236" y="238"/>
                    <a:pt x="213" y="234"/>
                  </a:cubicBezTo>
                  <a:cubicBezTo>
                    <a:pt x="213" y="234"/>
                    <a:pt x="213" y="234"/>
                    <a:pt x="212" y="234"/>
                  </a:cubicBezTo>
                  <a:cubicBezTo>
                    <a:pt x="212" y="235"/>
                    <a:pt x="212" y="235"/>
                    <a:pt x="212" y="235"/>
                  </a:cubicBezTo>
                  <a:cubicBezTo>
                    <a:pt x="212" y="235"/>
                    <a:pt x="212" y="236"/>
                    <a:pt x="211" y="236"/>
                  </a:cubicBezTo>
                  <a:cubicBezTo>
                    <a:pt x="203" y="246"/>
                    <a:pt x="169" y="279"/>
                    <a:pt x="169" y="279"/>
                  </a:cubicBezTo>
                  <a:cubicBezTo>
                    <a:pt x="166" y="274"/>
                    <a:pt x="164" y="267"/>
                    <a:pt x="161" y="261"/>
                  </a:cubicBezTo>
                  <a:cubicBezTo>
                    <a:pt x="161" y="261"/>
                    <a:pt x="161" y="261"/>
                    <a:pt x="161" y="261"/>
                  </a:cubicBezTo>
                  <a:cubicBezTo>
                    <a:pt x="157" y="247"/>
                    <a:pt x="154" y="233"/>
                    <a:pt x="154" y="233"/>
                  </a:cubicBezTo>
                  <a:cubicBezTo>
                    <a:pt x="154" y="233"/>
                    <a:pt x="154" y="233"/>
                    <a:pt x="154" y="233"/>
                  </a:cubicBezTo>
                  <a:cubicBezTo>
                    <a:pt x="141" y="232"/>
                    <a:pt x="141" y="232"/>
                    <a:pt x="141" y="232"/>
                  </a:cubicBezTo>
                  <a:cubicBezTo>
                    <a:pt x="45" y="145"/>
                    <a:pt x="45" y="145"/>
                    <a:pt x="45" y="145"/>
                  </a:cubicBezTo>
                  <a:cubicBezTo>
                    <a:pt x="34" y="0"/>
                    <a:pt x="34" y="0"/>
                    <a:pt x="34" y="0"/>
                  </a:cubicBezTo>
                  <a:cubicBezTo>
                    <a:pt x="9" y="4"/>
                    <a:pt x="9" y="4"/>
                    <a:pt x="9" y="4"/>
                  </a:cubicBezTo>
                  <a:cubicBezTo>
                    <a:pt x="0" y="163"/>
                    <a:pt x="0" y="163"/>
                    <a:pt x="0" y="163"/>
                  </a:cubicBezTo>
                  <a:cubicBezTo>
                    <a:pt x="104" y="281"/>
                    <a:pt x="104" y="281"/>
                    <a:pt x="104" y="281"/>
                  </a:cubicBezTo>
                  <a:cubicBezTo>
                    <a:pt x="104" y="281"/>
                    <a:pt x="84" y="304"/>
                    <a:pt x="85" y="321"/>
                  </a:cubicBezTo>
                  <a:cubicBezTo>
                    <a:pt x="86" y="338"/>
                    <a:pt x="114" y="355"/>
                    <a:pt x="114" y="355"/>
                  </a:cubicBezTo>
                  <a:cubicBezTo>
                    <a:pt x="114" y="375"/>
                    <a:pt x="114" y="375"/>
                    <a:pt x="114" y="375"/>
                  </a:cubicBezTo>
                  <a:cubicBezTo>
                    <a:pt x="200" y="381"/>
                    <a:pt x="200" y="381"/>
                    <a:pt x="200" y="381"/>
                  </a:cubicBezTo>
                  <a:cubicBezTo>
                    <a:pt x="206" y="471"/>
                    <a:pt x="206" y="471"/>
                    <a:pt x="206" y="471"/>
                  </a:cubicBezTo>
                  <a:cubicBezTo>
                    <a:pt x="206" y="471"/>
                    <a:pt x="206" y="471"/>
                    <a:pt x="206" y="471"/>
                  </a:cubicBezTo>
                  <a:cubicBezTo>
                    <a:pt x="206" y="471"/>
                    <a:pt x="209" y="469"/>
                    <a:pt x="212" y="468"/>
                  </a:cubicBezTo>
                  <a:cubicBezTo>
                    <a:pt x="212" y="468"/>
                    <a:pt x="212" y="468"/>
                    <a:pt x="212" y="467"/>
                  </a:cubicBezTo>
                  <a:cubicBezTo>
                    <a:pt x="214" y="467"/>
                    <a:pt x="216" y="466"/>
                    <a:pt x="218" y="466"/>
                  </a:cubicBezTo>
                  <a:cubicBezTo>
                    <a:pt x="218" y="466"/>
                    <a:pt x="229" y="471"/>
                    <a:pt x="229" y="483"/>
                  </a:cubicBezTo>
                  <a:cubicBezTo>
                    <a:pt x="229" y="483"/>
                    <a:pt x="245" y="471"/>
                    <a:pt x="260" y="459"/>
                  </a:cubicBezTo>
                  <a:cubicBezTo>
                    <a:pt x="276" y="447"/>
                    <a:pt x="291" y="435"/>
                    <a:pt x="291" y="435"/>
                  </a:cubicBezTo>
                  <a:cubicBezTo>
                    <a:pt x="292" y="433"/>
                    <a:pt x="297" y="346"/>
                    <a:pt x="268" y="271"/>
                  </a:cubicBezTo>
                  <a:close/>
                  <a:moveTo>
                    <a:pt x="246" y="430"/>
                  </a:moveTo>
                  <a:cubicBezTo>
                    <a:pt x="224" y="388"/>
                    <a:pt x="224" y="388"/>
                    <a:pt x="224" y="388"/>
                  </a:cubicBezTo>
                  <a:cubicBezTo>
                    <a:pt x="237" y="342"/>
                    <a:pt x="237" y="342"/>
                    <a:pt x="237" y="342"/>
                  </a:cubicBezTo>
                  <a:cubicBezTo>
                    <a:pt x="259" y="415"/>
                    <a:pt x="259" y="415"/>
                    <a:pt x="259" y="415"/>
                  </a:cubicBezTo>
                  <a:lnTo>
                    <a:pt x="246" y="430"/>
                  </a:lnTo>
                  <a:close/>
                </a:path>
              </a:pathLst>
            </a:custGeom>
            <a:solidFill>
              <a:schemeClr val="accent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6" name="ïşļïḍé"/>
            <p:cNvSpPr/>
            <p:nvPr/>
          </p:nvSpPr>
          <p:spPr bwMode="auto">
            <a:xfrm flipH="1">
              <a:off x="1242465" y="3525262"/>
              <a:ext cx="174891" cy="281562"/>
            </a:xfrm>
            <a:custGeom>
              <a:avLst/>
              <a:gdLst>
                <a:gd name="T0" fmla="*/ 80 w 80"/>
                <a:gd name="T1" fmla="*/ 113 h 129"/>
                <a:gd name="T2" fmla="*/ 80 w 80"/>
                <a:gd name="T3" fmla="*/ 113 h 129"/>
                <a:gd name="T4" fmla="*/ 34 w 80"/>
                <a:gd name="T5" fmla="*/ 118 h 129"/>
                <a:gd name="T6" fmla="*/ 34 w 80"/>
                <a:gd name="T7" fmla="*/ 115 h 129"/>
                <a:gd name="T8" fmla="*/ 8 w 80"/>
                <a:gd name="T9" fmla="*/ 129 h 129"/>
                <a:gd name="T10" fmla="*/ 0 w 80"/>
                <a:gd name="T11" fmla="*/ 0 h 129"/>
                <a:gd name="T12" fmla="*/ 6 w 80"/>
                <a:gd name="T13" fmla="*/ 90 h 129"/>
                <a:gd name="T14" fmla="*/ 8 w 80"/>
                <a:gd name="T15" fmla="*/ 111 h 129"/>
                <a:gd name="T16" fmla="*/ 29 w 80"/>
                <a:gd name="T17" fmla="*/ 102 h 129"/>
                <a:gd name="T18" fmla="*/ 60 w 80"/>
                <a:gd name="T19" fmla="*/ 78 h 129"/>
                <a:gd name="T20" fmla="*/ 80 w 80"/>
                <a:gd name="T21"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29">
                  <a:moveTo>
                    <a:pt x="80" y="113"/>
                  </a:moveTo>
                  <a:cubicBezTo>
                    <a:pt x="80" y="113"/>
                    <a:pt x="80" y="113"/>
                    <a:pt x="80" y="113"/>
                  </a:cubicBezTo>
                  <a:cubicBezTo>
                    <a:pt x="62" y="112"/>
                    <a:pt x="41" y="118"/>
                    <a:pt x="34" y="118"/>
                  </a:cubicBezTo>
                  <a:cubicBezTo>
                    <a:pt x="34" y="115"/>
                    <a:pt x="34" y="115"/>
                    <a:pt x="34" y="115"/>
                  </a:cubicBezTo>
                  <a:cubicBezTo>
                    <a:pt x="8" y="129"/>
                    <a:pt x="8" y="129"/>
                    <a:pt x="8" y="129"/>
                  </a:cubicBezTo>
                  <a:cubicBezTo>
                    <a:pt x="0" y="0"/>
                    <a:pt x="0" y="0"/>
                    <a:pt x="0" y="0"/>
                  </a:cubicBezTo>
                  <a:cubicBezTo>
                    <a:pt x="6" y="90"/>
                    <a:pt x="6" y="90"/>
                    <a:pt x="6" y="90"/>
                  </a:cubicBezTo>
                  <a:cubicBezTo>
                    <a:pt x="8" y="111"/>
                    <a:pt x="8" y="111"/>
                    <a:pt x="8" y="111"/>
                  </a:cubicBezTo>
                  <a:cubicBezTo>
                    <a:pt x="29" y="102"/>
                    <a:pt x="29" y="102"/>
                    <a:pt x="29" y="102"/>
                  </a:cubicBezTo>
                  <a:cubicBezTo>
                    <a:pt x="29" y="102"/>
                    <a:pt x="45" y="90"/>
                    <a:pt x="60" y="78"/>
                  </a:cubicBezTo>
                  <a:lnTo>
                    <a:pt x="80" y="113"/>
                  </a:lnTo>
                  <a:close/>
                </a:path>
              </a:pathLst>
            </a:custGeom>
            <a:solidFill>
              <a:srgbClr val="FF375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7" name="ïśľîdé"/>
            <p:cNvSpPr/>
            <p:nvPr/>
          </p:nvSpPr>
          <p:spPr bwMode="auto">
            <a:xfrm flipH="1">
              <a:off x="1349756" y="3710696"/>
              <a:ext cx="54576" cy="58917"/>
            </a:xfrm>
            <a:custGeom>
              <a:avLst/>
              <a:gdLst>
                <a:gd name="T0" fmla="*/ 23 w 25"/>
                <a:gd name="T1" fmla="*/ 17 h 27"/>
                <a:gd name="T2" fmla="*/ 1 w 25"/>
                <a:gd name="T3" fmla="*/ 27 h 27"/>
                <a:gd name="T4" fmla="*/ 0 w 25"/>
                <a:gd name="T5" fmla="*/ 5 h 27"/>
                <a:gd name="T6" fmla="*/ 0 w 25"/>
                <a:gd name="T7" fmla="*/ 5 h 27"/>
                <a:gd name="T8" fmla="*/ 6 w 25"/>
                <a:gd name="T9" fmla="*/ 2 h 27"/>
                <a:gd name="T10" fmla="*/ 6 w 25"/>
                <a:gd name="T11" fmla="*/ 1 h 27"/>
                <a:gd name="T12" fmla="*/ 12 w 25"/>
                <a:gd name="T13" fmla="*/ 0 h 27"/>
                <a:gd name="T14" fmla="*/ 23 w 25"/>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23" y="17"/>
                  </a:moveTo>
                  <a:cubicBezTo>
                    <a:pt x="1" y="27"/>
                    <a:pt x="1" y="27"/>
                    <a:pt x="1" y="27"/>
                  </a:cubicBezTo>
                  <a:cubicBezTo>
                    <a:pt x="0" y="5"/>
                    <a:pt x="0" y="5"/>
                    <a:pt x="0" y="5"/>
                  </a:cubicBezTo>
                  <a:cubicBezTo>
                    <a:pt x="0" y="5"/>
                    <a:pt x="0" y="5"/>
                    <a:pt x="0" y="5"/>
                  </a:cubicBezTo>
                  <a:cubicBezTo>
                    <a:pt x="0" y="5"/>
                    <a:pt x="3" y="3"/>
                    <a:pt x="6" y="2"/>
                  </a:cubicBezTo>
                  <a:cubicBezTo>
                    <a:pt x="6" y="2"/>
                    <a:pt x="6" y="2"/>
                    <a:pt x="6" y="1"/>
                  </a:cubicBezTo>
                  <a:cubicBezTo>
                    <a:pt x="8" y="1"/>
                    <a:pt x="10" y="0"/>
                    <a:pt x="12" y="0"/>
                  </a:cubicBezTo>
                  <a:cubicBezTo>
                    <a:pt x="15" y="0"/>
                    <a:pt x="25" y="10"/>
                    <a:pt x="23" y="17"/>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8" name="íŝ1ïḑê"/>
            <p:cNvSpPr/>
            <p:nvPr/>
          </p:nvSpPr>
          <p:spPr bwMode="auto">
            <a:xfrm flipH="1">
              <a:off x="1323709" y="3636274"/>
              <a:ext cx="65119" cy="76902"/>
            </a:xfrm>
            <a:custGeom>
              <a:avLst/>
              <a:gdLst>
                <a:gd name="T0" fmla="*/ 5 w 30"/>
                <a:gd name="T1" fmla="*/ 35 h 35"/>
                <a:gd name="T2" fmla="*/ 4 w 30"/>
                <a:gd name="T3" fmla="*/ 35 h 35"/>
                <a:gd name="T4" fmla="*/ 2 w 30"/>
                <a:gd name="T5" fmla="*/ 34 h 35"/>
                <a:gd name="T6" fmla="*/ 1 w 30"/>
                <a:gd name="T7" fmla="*/ 30 h 35"/>
                <a:gd name="T8" fmla="*/ 4 w 30"/>
                <a:gd name="T9" fmla="*/ 25 h 35"/>
                <a:gd name="T10" fmla="*/ 15 w 30"/>
                <a:gd name="T11" fmla="*/ 13 h 35"/>
                <a:gd name="T12" fmla="*/ 27 w 30"/>
                <a:gd name="T13" fmla="*/ 1 h 35"/>
                <a:gd name="T14" fmla="*/ 30 w 30"/>
                <a:gd name="T15" fmla="*/ 1 h 35"/>
                <a:gd name="T16" fmla="*/ 30 w 30"/>
                <a:gd name="T17" fmla="*/ 3 h 35"/>
                <a:gd name="T18" fmla="*/ 18 w 30"/>
                <a:gd name="T19" fmla="*/ 15 h 35"/>
                <a:gd name="T20" fmla="*/ 6 w 30"/>
                <a:gd name="T21" fmla="*/ 27 h 35"/>
                <a:gd name="T22" fmla="*/ 4 w 30"/>
                <a:gd name="T23" fmla="*/ 30 h 35"/>
                <a:gd name="T24" fmla="*/ 4 w 30"/>
                <a:gd name="T25" fmla="*/ 32 h 35"/>
                <a:gd name="T26" fmla="*/ 5 w 30"/>
                <a:gd name="T27" fmla="*/ 32 h 35"/>
                <a:gd name="T28" fmla="*/ 6 w 30"/>
                <a:gd name="T29" fmla="*/ 34 h 35"/>
                <a:gd name="T30" fmla="*/ 5 w 30"/>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5" y="35"/>
                  </a:moveTo>
                  <a:cubicBezTo>
                    <a:pt x="4" y="35"/>
                    <a:pt x="4" y="35"/>
                    <a:pt x="4" y="35"/>
                  </a:cubicBezTo>
                  <a:cubicBezTo>
                    <a:pt x="3" y="35"/>
                    <a:pt x="2" y="35"/>
                    <a:pt x="2" y="34"/>
                  </a:cubicBezTo>
                  <a:cubicBezTo>
                    <a:pt x="1" y="33"/>
                    <a:pt x="0" y="31"/>
                    <a:pt x="1" y="30"/>
                  </a:cubicBezTo>
                  <a:cubicBezTo>
                    <a:pt x="1" y="27"/>
                    <a:pt x="3" y="26"/>
                    <a:pt x="4" y="25"/>
                  </a:cubicBezTo>
                  <a:cubicBezTo>
                    <a:pt x="9" y="20"/>
                    <a:pt x="12" y="16"/>
                    <a:pt x="15" y="13"/>
                  </a:cubicBezTo>
                  <a:cubicBezTo>
                    <a:pt x="19" y="9"/>
                    <a:pt x="22" y="6"/>
                    <a:pt x="27" y="1"/>
                  </a:cubicBezTo>
                  <a:cubicBezTo>
                    <a:pt x="28" y="0"/>
                    <a:pt x="29" y="0"/>
                    <a:pt x="30" y="1"/>
                  </a:cubicBezTo>
                  <a:cubicBezTo>
                    <a:pt x="30" y="2"/>
                    <a:pt x="30" y="3"/>
                    <a:pt x="30" y="3"/>
                  </a:cubicBezTo>
                  <a:cubicBezTo>
                    <a:pt x="25" y="8"/>
                    <a:pt x="21" y="12"/>
                    <a:pt x="18" y="15"/>
                  </a:cubicBezTo>
                  <a:cubicBezTo>
                    <a:pt x="15" y="19"/>
                    <a:pt x="11" y="22"/>
                    <a:pt x="6" y="27"/>
                  </a:cubicBezTo>
                  <a:cubicBezTo>
                    <a:pt x="5" y="28"/>
                    <a:pt x="4" y="29"/>
                    <a:pt x="4" y="30"/>
                  </a:cubicBezTo>
                  <a:cubicBezTo>
                    <a:pt x="4" y="31"/>
                    <a:pt x="4" y="31"/>
                    <a:pt x="4" y="32"/>
                  </a:cubicBezTo>
                  <a:cubicBezTo>
                    <a:pt x="4" y="32"/>
                    <a:pt x="4" y="32"/>
                    <a:pt x="5" y="32"/>
                  </a:cubicBezTo>
                  <a:cubicBezTo>
                    <a:pt x="6" y="32"/>
                    <a:pt x="6" y="33"/>
                    <a:pt x="6" y="34"/>
                  </a:cubicBezTo>
                  <a:cubicBezTo>
                    <a:pt x="6" y="34"/>
                    <a:pt x="5" y="35"/>
                    <a:pt x="5" y="3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9" name="iş1îḍé"/>
            <p:cNvSpPr/>
            <p:nvPr/>
          </p:nvSpPr>
          <p:spPr bwMode="auto">
            <a:xfrm flipH="1">
              <a:off x="1288358" y="3697672"/>
              <a:ext cx="67600" cy="54576"/>
            </a:xfrm>
            <a:custGeom>
              <a:avLst/>
              <a:gdLst>
                <a:gd name="T0" fmla="*/ 2 w 31"/>
                <a:gd name="T1" fmla="*/ 25 h 25"/>
                <a:gd name="T2" fmla="*/ 1 w 31"/>
                <a:gd name="T3" fmla="*/ 25 h 25"/>
                <a:gd name="T4" fmla="*/ 1 w 31"/>
                <a:gd name="T5" fmla="*/ 22 h 25"/>
                <a:gd name="T6" fmla="*/ 28 w 31"/>
                <a:gd name="T7" fmla="*/ 0 h 25"/>
                <a:gd name="T8" fmla="*/ 30 w 31"/>
                <a:gd name="T9" fmla="*/ 1 h 25"/>
                <a:gd name="T10" fmla="*/ 30 w 31"/>
                <a:gd name="T11" fmla="*/ 3 h 25"/>
                <a:gd name="T12" fmla="*/ 3 w 31"/>
                <a:gd name="T13" fmla="*/ 25 h 25"/>
                <a:gd name="T14" fmla="*/ 2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2" y="25"/>
                  </a:moveTo>
                  <a:cubicBezTo>
                    <a:pt x="1" y="25"/>
                    <a:pt x="1" y="25"/>
                    <a:pt x="1" y="25"/>
                  </a:cubicBezTo>
                  <a:cubicBezTo>
                    <a:pt x="0" y="24"/>
                    <a:pt x="0" y="23"/>
                    <a:pt x="1" y="22"/>
                  </a:cubicBezTo>
                  <a:cubicBezTo>
                    <a:pt x="28" y="0"/>
                    <a:pt x="28" y="0"/>
                    <a:pt x="28" y="0"/>
                  </a:cubicBezTo>
                  <a:cubicBezTo>
                    <a:pt x="29" y="0"/>
                    <a:pt x="30" y="0"/>
                    <a:pt x="30" y="1"/>
                  </a:cubicBezTo>
                  <a:cubicBezTo>
                    <a:pt x="31" y="1"/>
                    <a:pt x="31" y="2"/>
                    <a:pt x="30" y="3"/>
                  </a:cubicBezTo>
                  <a:cubicBezTo>
                    <a:pt x="3" y="25"/>
                    <a:pt x="3" y="25"/>
                    <a:pt x="3" y="25"/>
                  </a:cubicBezTo>
                  <a:cubicBezTo>
                    <a:pt x="3" y="25"/>
                    <a:pt x="2" y="25"/>
                    <a:pt x="2" y="2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0" name="ï$1îḓe"/>
            <p:cNvSpPr/>
            <p:nvPr/>
          </p:nvSpPr>
          <p:spPr bwMode="auto">
            <a:xfrm flipH="1">
              <a:off x="1332391" y="3293935"/>
              <a:ext cx="26048" cy="142021"/>
            </a:xfrm>
            <a:custGeom>
              <a:avLst/>
              <a:gdLst>
                <a:gd name="T0" fmla="*/ 10 w 12"/>
                <a:gd name="T1" fmla="*/ 65 h 65"/>
                <a:gd name="T2" fmla="*/ 8 w 12"/>
                <a:gd name="T3" fmla="*/ 64 h 65"/>
                <a:gd name="T4" fmla="*/ 0 w 12"/>
                <a:gd name="T5" fmla="*/ 2 h 65"/>
                <a:gd name="T6" fmla="*/ 2 w 12"/>
                <a:gd name="T7" fmla="*/ 0 h 65"/>
                <a:gd name="T8" fmla="*/ 2 w 12"/>
                <a:gd name="T9" fmla="*/ 0 h 65"/>
                <a:gd name="T10" fmla="*/ 3 w 12"/>
                <a:gd name="T11" fmla="*/ 2 h 65"/>
                <a:gd name="T12" fmla="*/ 12 w 12"/>
                <a:gd name="T13" fmla="*/ 63 h 65"/>
                <a:gd name="T14" fmla="*/ 11 w 12"/>
                <a:gd name="T15" fmla="*/ 65 h 65"/>
                <a:gd name="T16" fmla="*/ 10 w 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5">
                  <a:moveTo>
                    <a:pt x="10" y="65"/>
                  </a:moveTo>
                  <a:cubicBezTo>
                    <a:pt x="9" y="65"/>
                    <a:pt x="9" y="65"/>
                    <a:pt x="8" y="64"/>
                  </a:cubicBezTo>
                  <a:cubicBezTo>
                    <a:pt x="2" y="43"/>
                    <a:pt x="0" y="24"/>
                    <a:pt x="0" y="2"/>
                  </a:cubicBezTo>
                  <a:cubicBezTo>
                    <a:pt x="0" y="1"/>
                    <a:pt x="1" y="0"/>
                    <a:pt x="2" y="0"/>
                  </a:cubicBezTo>
                  <a:cubicBezTo>
                    <a:pt x="2" y="0"/>
                    <a:pt x="2" y="0"/>
                    <a:pt x="2" y="0"/>
                  </a:cubicBezTo>
                  <a:cubicBezTo>
                    <a:pt x="3" y="0"/>
                    <a:pt x="3" y="1"/>
                    <a:pt x="3" y="2"/>
                  </a:cubicBezTo>
                  <a:cubicBezTo>
                    <a:pt x="3" y="24"/>
                    <a:pt x="6" y="42"/>
                    <a:pt x="12" y="63"/>
                  </a:cubicBezTo>
                  <a:cubicBezTo>
                    <a:pt x="12" y="64"/>
                    <a:pt x="11" y="65"/>
                    <a:pt x="11" y="65"/>
                  </a:cubicBezTo>
                  <a:cubicBezTo>
                    <a:pt x="10" y="65"/>
                    <a:pt x="10" y="65"/>
                    <a:pt x="10" y="6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1" name="íṧlîḓe"/>
            <p:cNvSpPr/>
            <p:nvPr/>
          </p:nvSpPr>
          <p:spPr bwMode="auto">
            <a:xfrm flipH="1">
              <a:off x="1559377" y="3215172"/>
              <a:ext cx="61398" cy="74422"/>
            </a:xfrm>
            <a:custGeom>
              <a:avLst/>
              <a:gdLst>
                <a:gd name="T0" fmla="*/ 2 w 28"/>
                <a:gd name="T1" fmla="*/ 34 h 34"/>
                <a:gd name="T2" fmla="*/ 1 w 28"/>
                <a:gd name="T3" fmla="*/ 34 h 34"/>
                <a:gd name="T4" fmla="*/ 0 w 28"/>
                <a:gd name="T5" fmla="*/ 31 h 34"/>
                <a:gd name="T6" fmla="*/ 24 w 28"/>
                <a:gd name="T7" fmla="*/ 1 h 34"/>
                <a:gd name="T8" fmla="*/ 27 w 28"/>
                <a:gd name="T9" fmla="*/ 0 h 34"/>
                <a:gd name="T10" fmla="*/ 27 w 28"/>
                <a:gd name="T11" fmla="*/ 3 h 34"/>
                <a:gd name="T12" fmla="*/ 3 w 28"/>
                <a:gd name="T13" fmla="*/ 34 h 34"/>
                <a:gd name="T14" fmla="*/ 2 w 2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4">
                  <a:moveTo>
                    <a:pt x="2" y="34"/>
                  </a:moveTo>
                  <a:cubicBezTo>
                    <a:pt x="1" y="34"/>
                    <a:pt x="1" y="34"/>
                    <a:pt x="1" y="34"/>
                  </a:cubicBezTo>
                  <a:cubicBezTo>
                    <a:pt x="0" y="33"/>
                    <a:pt x="0" y="32"/>
                    <a:pt x="0" y="31"/>
                  </a:cubicBezTo>
                  <a:cubicBezTo>
                    <a:pt x="24" y="1"/>
                    <a:pt x="24" y="1"/>
                    <a:pt x="24" y="1"/>
                  </a:cubicBezTo>
                  <a:cubicBezTo>
                    <a:pt x="25" y="0"/>
                    <a:pt x="26" y="0"/>
                    <a:pt x="27" y="0"/>
                  </a:cubicBezTo>
                  <a:cubicBezTo>
                    <a:pt x="28" y="1"/>
                    <a:pt x="28" y="2"/>
                    <a:pt x="27" y="3"/>
                  </a:cubicBezTo>
                  <a:cubicBezTo>
                    <a:pt x="3" y="34"/>
                    <a:pt x="3" y="34"/>
                    <a:pt x="3" y="34"/>
                  </a:cubicBezTo>
                  <a:cubicBezTo>
                    <a:pt x="3" y="34"/>
                    <a:pt x="2" y="34"/>
                    <a:pt x="2" y="34"/>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2" name="îşlïďè"/>
            <p:cNvSpPr/>
            <p:nvPr/>
          </p:nvSpPr>
          <p:spPr bwMode="auto">
            <a:xfrm flipH="1">
              <a:off x="1386967" y="3463864"/>
              <a:ext cx="212102" cy="15505"/>
            </a:xfrm>
            <a:custGeom>
              <a:avLst/>
              <a:gdLst>
                <a:gd name="T0" fmla="*/ 95 w 97"/>
                <a:gd name="T1" fmla="*/ 7 h 7"/>
                <a:gd name="T2" fmla="*/ 95 w 97"/>
                <a:gd name="T3" fmla="*/ 7 h 7"/>
                <a:gd name="T4" fmla="*/ 2 w 97"/>
                <a:gd name="T5" fmla="*/ 4 h 7"/>
                <a:gd name="T6" fmla="*/ 0 w 97"/>
                <a:gd name="T7" fmla="*/ 2 h 7"/>
                <a:gd name="T8" fmla="*/ 2 w 97"/>
                <a:gd name="T9" fmla="*/ 0 h 7"/>
                <a:gd name="T10" fmla="*/ 95 w 97"/>
                <a:gd name="T11" fmla="*/ 3 h 7"/>
                <a:gd name="T12" fmla="*/ 97 w 97"/>
                <a:gd name="T13" fmla="*/ 5 h 7"/>
                <a:gd name="T14" fmla="*/ 95 w 9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
                  <a:moveTo>
                    <a:pt x="95" y="7"/>
                  </a:moveTo>
                  <a:cubicBezTo>
                    <a:pt x="95" y="7"/>
                    <a:pt x="95" y="7"/>
                    <a:pt x="95" y="7"/>
                  </a:cubicBezTo>
                  <a:cubicBezTo>
                    <a:pt x="64" y="4"/>
                    <a:pt x="33" y="3"/>
                    <a:pt x="2" y="4"/>
                  </a:cubicBezTo>
                  <a:cubicBezTo>
                    <a:pt x="1" y="4"/>
                    <a:pt x="0" y="3"/>
                    <a:pt x="0" y="2"/>
                  </a:cubicBezTo>
                  <a:cubicBezTo>
                    <a:pt x="0" y="1"/>
                    <a:pt x="1" y="0"/>
                    <a:pt x="2" y="0"/>
                  </a:cubicBezTo>
                  <a:cubicBezTo>
                    <a:pt x="33" y="0"/>
                    <a:pt x="64" y="1"/>
                    <a:pt x="95" y="3"/>
                  </a:cubicBezTo>
                  <a:cubicBezTo>
                    <a:pt x="96" y="3"/>
                    <a:pt x="97" y="4"/>
                    <a:pt x="97" y="5"/>
                  </a:cubicBezTo>
                  <a:cubicBezTo>
                    <a:pt x="97" y="6"/>
                    <a:pt x="96" y="7"/>
                    <a:pt x="95" y="7"/>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3" name="ïṥḷídé"/>
            <p:cNvSpPr/>
            <p:nvPr/>
          </p:nvSpPr>
          <p:spPr bwMode="auto">
            <a:xfrm flipH="1">
              <a:off x="1373943" y="2872212"/>
              <a:ext cx="205280" cy="430405"/>
            </a:xfrm>
            <a:custGeom>
              <a:avLst/>
              <a:gdLst>
                <a:gd name="T0" fmla="*/ 73 w 94"/>
                <a:gd name="T1" fmla="*/ 118 h 197"/>
                <a:gd name="T2" fmla="*/ 73 w 94"/>
                <a:gd name="T3" fmla="*/ 149 h 197"/>
                <a:gd name="T4" fmla="*/ 86 w 94"/>
                <a:gd name="T5" fmla="*/ 152 h 197"/>
                <a:gd name="T6" fmla="*/ 86 w 94"/>
                <a:gd name="T7" fmla="*/ 153 h 197"/>
                <a:gd name="T8" fmla="*/ 85 w 94"/>
                <a:gd name="T9" fmla="*/ 154 h 197"/>
                <a:gd name="T10" fmla="*/ 43 w 94"/>
                <a:gd name="T11" fmla="*/ 197 h 197"/>
                <a:gd name="T12" fmla="*/ 35 w 94"/>
                <a:gd name="T13" fmla="*/ 179 h 197"/>
                <a:gd name="T14" fmla="*/ 35 w 94"/>
                <a:gd name="T15" fmla="*/ 179 h 197"/>
                <a:gd name="T16" fmla="*/ 28 w 94"/>
                <a:gd name="T17" fmla="*/ 151 h 197"/>
                <a:gd name="T18" fmla="*/ 28 w 94"/>
                <a:gd name="T19" fmla="*/ 151 h 197"/>
                <a:gd name="T20" fmla="*/ 28 w 94"/>
                <a:gd name="T21" fmla="*/ 151 h 197"/>
                <a:gd name="T22" fmla="*/ 34 w 94"/>
                <a:gd name="T23" fmla="*/ 151 h 197"/>
                <a:gd name="T24" fmla="*/ 35 w 94"/>
                <a:gd name="T25" fmla="*/ 141 h 197"/>
                <a:gd name="T26" fmla="*/ 36 w 94"/>
                <a:gd name="T27" fmla="*/ 123 h 197"/>
                <a:gd name="T28" fmla="*/ 4 w 94"/>
                <a:gd name="T29" fmla="*/ 62 h 197"/>
                <a:gd name="T30" fmla="*/ 21 w 94"/>
                <a:gd name="T31" fmla="*/ 0 h 197"/>
                <a:gd name="T32" fmla="*/ 60 w 94"/>
                <a:gd name="T33" fmla="*/ 54 h 197"/>
                <a:gd name="T34" fmla="*/ 92 w 94"/>
                <a:gd name="T35" fmla="*/ 83 h 197"/>
                <a:gd name="T36" fmla="*/ 73 w 94"/>
                <a:gd name="T37"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97">
                  <a:moveTo>
                    <a:pt x="73" y="118"/>
                  </a:moveTo>
                  <a:cubicBezTo>
                    <a:pt x="73" y="149"/>
                    <a:pt x="73" y="149"/>
                    <a:pt x="73" y="149"/>
                  </a:cubicBezTo>
                  <a:cubicBezTo>
                    <a:pt x="86" y="152"/>
                    <a:pt x="86" y="152"/>
                    <a:pt x="86" y="152"/>
                  </a:cubicBezTo>
                  <a:cubicBezTo>
                    <a:pt x="86" y="153"/>
                    <a:pt x="86" y="153"/>
                    <a:pt x="86" y="153"/>
                  </a:cubicBezTo>
                  <a:cubicBezTo>
                    <a:pt x="86" y="153"/>
                    <a:pt x="86" y="154"/>
                    <a:pt x="85" y="154"/>
                  </a:cubicBezTo>
                  <a:cubicBezTo>
                    <a:pt x="77" y="164"/>
                    <a:pt x="43" y="197"/>
                    <a:pt x="43" y="197"/>
                  </a:cubicBezTo>
                  <a:cubicBezTo>
                    <a:pt x="40" y="192"/>
                    <a:pt x="38" y="185"/>
                    <a:pt x="35" y="179"/>
                  </a:cubicBezTo>
                  <a:cubicBezTo>
                    <a:pt x="35" y="179"/>
                    <a:pt x="35" y="179"/>
                    <a:pt x="35" y="179"/>
                  </a:cubicBezTo>
                  <a:cubicBezTo>
                    <a:pt x="31" y="165"/>
                    <a:pt x="28" y="151"/>
                    <a:pt x="28" y="151"/>
                  </a:cubicBezTo>
                  <a:cubicBezTo>
                    <a:pt x="28" y="151"/>
                    <a:pt x="28" y="151"/>
                    <a:pt x="28" y="151"/>
                  </a:cubicBezTo>
                  <a:cubicBezTo>
                    <a:pt x="28" y="151"/>
                    <a:pt x="28" y="151"/>
                    <a:pt x="28" y="151"/>
                  </a:cubicBezTo>
                  <a:cubicBezTo>
                    <a:pt x="34" y="151"/>
                    <a:pt x="34" y="151"/>
                    <a:pt x="34" y="151"/>
                  </a:cubicBezTo>
                  <a:cubicBezTo>
                    <a:pt x="34" y="149"/>
                    <a:pt x="35" y="146"/>
                    <a:pt x="35" y="141"/>
                  </a:cubicBezTo>
                  <a:cubicBezTo>
                    <a:pt x="36" y="133"/>
                    <a:pt x="36" y="123"/>
                    <a:pt x="36" y="123"/>
                  </a:cubicBezTo>
                  <a:cubicBezTo>
                    <a:pt x="20" y="118"/>
                    <a:pt x="9" y="107"/>
                    <a:pt x="4" y="62"/>
                  </a:cubicBezTo>
                  <a:cubicBezTo>
                    <a:pt x="0" y="17"/>
                    <a:pt x="21" y="0"/>
                    <a:pt x="21" y="0"/>
                  </a:cubicBezTo>
                  <a:cubicBezTo>
                    <a:pt x="28" y="33"/>
                    <a:pt x="43" y="45"/>
                    <a:pt x="60" y="54"/>
                  </a:cubicBezTo>
                  <a:cubicBezTo>
                    <a:pt x="77" y="62"/>
                    <a:pt x="94" y="62"/>
                    <a:pt x="92" y="83"/>
                  </a:cubicBezTo>
                  <a:cubicBezTo>
                    <a:pt x="90" y="104"/>
                    <a:pt x="73" y="118"/>
                    <a:pt x="73" y="11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4" name="ïŝľîďe"/>
            <p:cNvSpPr/>
            <p:nvPr/>
          </p:nvSpPr>
          <p:spPr bwMode="auto">
            <a:xfrm flipH="1">
              <a:off x="1502941" y="3202148"/>
              <a:ext cx="14884" cy="60778"/>
            </a:xfrm>
            <a:custGeom>
              <a:avLst/>
              <a:gdLst>
                <a:gd name="T0" fmla="*/ 7 w 7"/>
                <a:gd name="T1" fmla="*/ 28 h 28"/>
                <a:gd name="T2" fmla="*/ 0 w 7"/>
                <a:gd name="T3" fmla="*/ 0 h 28"/>
                <a:gd name="T4" fmla="*/ 0 w 7"/>
                <a:gd name="T5" fmla="*/ 0 h 28"/>
                <a:gd name="T6" fmla="*/ 7 w 7"/>
                <a:gd name="T7" fmla="*/ 28 h 28"/>
              </a:gdLst>
              <a:ahLst/>
              <a:cxnLst>
                <a:cxn ang="0">
                  <a:pos x="T0" y="T1"/>
                </a:cxn>
                <a:cxn ang="0">
                  <a:pos x="T2" y="T3"/>
                </a:cxn>
                <a:cxn ang="0">
                  <a:pos x="T4" y="T5"/>
                </a:cxn>
                <a:cxn ang="0">
                  <a:pos x="T6" y="T7"/>
                </a:cxn>
              </a:cxnLst>
              <a:rect l="0" t="0" r="r" b="b"/>
              <a:pathLst>
                <a:path w="7" h="28">
                  <a:moveTo>
                    <a:pt x="7" y="28"/>
                  </a:moveTo>
                  <a:cubicBezTo>
                    <a:pt x="3" y="15"/>
                    <a:pt x="0" y="1"/>
                    <a:pt x="0" y="0"/>
                  </a:cubicBezTo>
                  <a:cubicBezTo>
                    <a:pt x="0" y="0"/>
                    <a:pt x="0" y="0"/>
                    <a:pt x="0" y="0"/>
                  </a:cubicBezTo>
                  <a:cubicBezTo>
                    <a:pt x="0" y="0"/>
                    <a:pt x="3" y="14"/>
                    <a:pt x="7" y="2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5" name="i$ļïde"/>
            <p:cNvSpPr/>
            <p:nvPr/>
          </p:nvSpPr>
          <p:spPr bwMode="auto">
            <a:xfrm flipH="1">
              <a:off x="1430380" y="3132067"/>
              <a:ext cx="74422" cy="15505"/>
            </a:xfrm>
            <a:custGeom>
              <a:avLst/>
              <a:gdLst>
                <a:gd name="T0" fmla="*/ 16 w 34"/>
                <a:gd name="T1" fmla="*/ 7 h 7"/>
                <a:gd name="T2" fmla="*/ 2 w 34"/>
                <a:gd name="T3" fmla="*/ 5 h 7"/>
                <a:gd name="T4" fmla="*/ 0 w 34"/>
                <a:gd name="T5" fmla="*/ 4 h 7"/>
                <a:gd name="T6" fmla="*/ 2 w 34"/>
                <a:gd name="T7" fmla="*/ 2 h 7"/>
                <a:gd name="T8" fmla="*/ 31 w 34"/>
                <a:gd name="T9" fmla="*/ 1 h 7"/>
                <a:gd name="T10" fmla="*/ 33 w 34"/>
                <a:gd name="T11" fmla="*/ 2 h 7"/>
                <a:gd name="T12" fmla="*/ 33 w 34"/>
                <a:gd name="T13" fmla="*/ 4 h 7"/>
                <a:gd name="T14" fmla="*/ 16 w 3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7">
                  <a:moveTo>
                    <a:pt x="16" y="7"/>
                  </a:moveTo>
                  <a:cubicBezTo>
                    <a:pt x="11" y="7"/>
                    <a:pt x="6" y="6"/>
                    <a:pt x="2" y="5"/>
                  </a:cubicBezTo>
                  <a:cubicBezTo>
                    <a:pt x="1" y="5"/>
                    <a:pt x="0" y="4"/>
                    <a:pt x="0" y="4"/>
                  </a:cubicBezTo>
                  <a:cubicBezTo>
                    <a:pt x="0" y="3"/>
                    <a:pt x="1" y="2"/>
                    <a:pt x="2" y="2"/>
                  </a:cubicBezTo>
                  <a:cubicBezTo>
                    <a:pt x="12" y="4"/>
                    <a:pt x="22" y="5"/>
                    <a:pt x="31" y="1"/>
                  </a:cubicBezTo>
                  <a:cubicBezTo>
                    <a:pt x="32" y="0"/>
                    <a:pt x="33" y="1"/>
                    <a:pt x="33" y="2"/>
                  </a:cubicBezTo>
                  <a:cubicBezTo>
                    <a:pt x="34" y="3"/>
                    <a:pt x="33" y="3"/>
                    <a:pt x="33" y="4"/>
                  </a:cubicBezTo>
                  <a:cubicBezTo>
                    <a:pt x="27" y="6"/>
                    <a:pt x="22" y="7"/>
                    <a:pt x="16" y="7"/>
                  </a:cubicBezTo>
                  <a:close/>
                </a:path>
              </a:pathLst>
            </a:custGeom>
            <a:solidFill>
              <a:srgbClr val="F4CD9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6" name="íṡļíḋè"/>
            <p:cNvSpPr/>
            <p:nvPr/>
          </p:nvSpPr>
          <p:spPr bwMode="auto">
            <a:xfrm flipH="1">
              <a:off x="1168044" y="3680307"/>
              <a:ext cx="848407" cy="337998"/>
            </a:xfrm>
            <a:custGeom>
              <a:avLst/>
              <a:gdLst>
                <a:gd name="T0" fmla="*/ 386 w 388"/>
                <a:gd name="T1" fmla="*/ 71 h 155"/>
                <a:gd name="T2" fmla="*/ 308 w 388"/>
                <a:gd name="T3" fmla="*/ 143 h 155"/>
                <a:gd name="T4" fmla="*/ 265 w 388"/>
                <a:gd name="T5" fmla="*/ 133 h 155"/>
                <a:gd name="T6" fmla="*/ 254 w 388"/>
                <a:gd name="T7" fmla="*/ 134 h 155"/>
                <a:gd name="T8" fmla="*/ 221 w 388"/>
                <a:gd name="T9" fmla="*/ 119 h 155"/>
                <a:gd name="T10" fmla="*/ 210 w 388"/>
                <a:gd name="T11" fmla="*/ 149 h 155"/>
                <a:gd name="T12" fmla="*/ 207 w 388"/>
                <a:gd name="T13" fmla="*/ 155 h 155"/>
                <a:gd name="T14" fmla="*/ 195 w 388"/>
                <a:gd name="T15" fmla="*/ 151 h 155"/>
                <a:gd name="T16" fmla="*/ 135 w 388"/>
                <a:gd name="T17" fmla="*/ 148 h 155"/>
                <a:gd name="T18" fmla="*/ 135 w 388"/>
                <a:gd name="T19" fmla="*/ 133 h 155"/>
                <a:gd name="T20" fmla="*/ 93 w 388"/>
                <a:gd name="T21" fmla="*/ 124 h 155"/>
                <a:gd name="T22" fmla="*/ 93 w 388"/>
                <a:gd name="T23" fmla="*/ 124 h 155"/>
                <a:gd name="T24" fmla="*/ 68 w 388"/>
                <a:gd name="T25" fmla="*/ 116 h 155"/>
                <a:gd name="T26" fmla="*/ 68 w 388"/>
                <a:gd name="T27" fmla="*/ 116 h 155"/>
                <a:gd name="T28" fmla="*/ 2 w 388"/>
                <a:gd name="T29" fmla="*/ 40 h 155"/>
                <a:gd name="T30" fmla="*/ 62 w 388"/>
                <a:gd name="T31" fmla="*/ 14 h 155"/>
                <a:gd name="T32" fmla="*/ 65 w 388"/>
                <a:gd name="T33" fmla="*/ 36 h 155"/>
                <a:gd name="T34" fmla="*/ 118 w 388"/>
                <a:gd name="T35" fmla="*/ 59 h 155"/>
                <a:gd name="T36" fmla="*/ 282 w 388"/>
                <a:gd name="T37" fmla="*/ 68 h 155"/>
                <a:gd name="T38" fmla="*/ 308 w 388"/>
                <a:gd name="T39" fmla="*/ 53 h 155"/>
                <a:gd name="T40" fmla="*/ 308 w 388"/>
                <a:gd name="T41" fmla="*/ 47 h 155"/>
                <a:gd name="T42" fmla="*/ 354 w 388"/>
                <a:gd name="T43" fmla="*/ 42 h 155"/>
                <a:gd name="T44" fmla="*/ 386 w 388"/>
                <a:gd name="T45" fmla="*/ 7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155">
                  <a:moveTo>
                    <a:pt x="386" y="71"/>
                  </a:moveTo>
                  <a:cubicBezTo>
                    <a:pt x="382" y="118"/>
                    <a:pt x="308" y="143"/>
                    <a:pt x="308" y="143"/>
                  </a:cubicBezTo>
                  <a:cubicBezTo>
                    <a:pt x="293" y="133"/>
                    <a:pt x="276" y="132"/>
                    <a:pt x="265" y="133"/>
                  </a:cubicBezTo>
                  <a:cubicBezTo>
                    <a:pt x="258" y="133"/>
                    <a:pt x="254" y="134"/>
                    <a:pt x="254" y="134"/>
                  </a:cubicBezTo>
                  <a:cubicBezTo>
                    <a:pt x="222" y="131"/>
                    <a:pt x="221" y="119"/>
                    <a:pt x="221" y="119"/>
                  </a:cubicBezTo>
                  <a:cubicBezTo>
                    <a:pt x="210" y="149"/>
                    <a:pt x="210" y="149"/>
                    <a:pt x="210" y="149"/>
                  </a:cubicBezTo>
                  <a:cubicBezTo>
                    <a:pt x="207" y="155"/>
                    <a:pt x="207" y="155"/>
                    <a:pt x="207" y="155"/>
                  </a:cubicBezTo>
                  <a:cubicBezTo>
                    <a:pt x="195" y="151"/>
                    <a:pt x="195" y="151"/>
                    <a:pt x="195" y="151"/>
                  </a:cubicBezTo>
                  <a:cubicBezTo>
                    <a:pt x="135" y="148"/>
                    <a:pt x="135" y="148"/>
                    <a:pt x="135" y="148"/>
                  </a:cubicBezTo>
                  <a:cubicBezTo>
                    <a:pt x="135" y="133"/>
                    <a:pt x="135" y="133"/>
                    <a:pt x="135" y="133"/>
                  </a:cubicBezTo>
                  <a:cubicBezTo>
                    <a:pt x="120" y="131"/>
                    <a:pt x="106" y="128"/>
                    <a:pt x="93" y="124"/>
                  </a:cubicBezTo>
                  <a:cubicBezTo>
                    <a:pt x="93" y="124"/>
                    <a:pt x="93" y="124"/>
                    <a:pt x="93" y="124"/>
                  </a:cubicBezTo>
                  <a:cubicBezTo>
                    <a:pt x="84" y="122"/>
                    <a:pt x="76" y="119"/>
                    <a:pt x="68" y="116"/>
                  </a:cubicBezTo>
                  <a:cubicBezTo>
                    <a:pt x="68" y="116"/>
                    <a:pt x="68" y="116"/>
                    <a:pt x="68" y="116"/>
                  </a:cubicBezTo>
                  <a:cubicBezTo>
                    <a:pt x="23" y="98"/>
                    <a:pt x="0" y="69"/>
                    <a:pt x="2" y="40"/>
                  </a:cubicBezTo>
                  <a:cubicBezTo>
                    <a:pt x="6" y="0"/>
                    <a:pt x="62" y="14"/>
                    <a:pt x="62" y="14"/>
                  </a:cubicBezTo>
                  <a:cubicBezTo>
                    <a:pt x="65" y="36"/>
                    <a:pt x="65" y="36"/>
                    <a:pt x="65" y="36"/>
                  </a:cubicBezTo>
                  <a:cubicBezTo>
                    <a:pt x="78" y="35"/>
                    <a:pt x="118" y="59"/>
                    <a:pt x="118" y="59"/>
                  </a:cubicBezTo>
                  <a:cubicBezTo>
                    <a:pt x="282" y="68"/>
                    <a:pt x="282" y="68"/>
                    <a:pt x="282" y="68"/>
                  </a:cubicBezTo>
                  <a:cubicBezTo>
                    <a:pt x="308" y="53"/>
                    <a:pt x="308" y="53"/>
                    <a:pt x="308" y="53"/>
                  </a:cubicBezTo>
                  <a:cubicBezTo>
                    <a:pt x="308" y="47"/>
                    <a:pt x="308" y="47"/>
                    <a:pt x="308" y="47"/>
                  </a:cubicBezTo>
                  <a:cubicBezTo>
                    <a:pt x="315" y="47"/>
                    <a:pt x="336" y="41"/>
                    <a:pt x="354" y="42"/>
                  </a:cubicBezTo>
                  <a:cubicBezTo>
                    <a:pt x="372" y="42"/>
                    <a:pt x="388" y="48"/>
                    <a:pt x="386" y="71"/>
                  </a:cubicBezTo>
                  <a:close/>
                </a:path>
              </a:pathLst>
            </a:custGeom>
            <a:solidFill>
              <a:schemeClr val="bg1">
                <a:lumMod val="6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7" name="íṧḻïḋé"/>
            <p:cNvSpPr/>
            <p:nvPr/>
          </p:nvSpPr>
          <p:spPr bwMode="auto">
            <a:xfrm flipH="1">
              <a:off x="1437202" y="3940162"/>
              <a:ext cx="120315" cy="102330"/>
            </a:xfrm>
            <a:custGeom>
              <a:avLst/>
              <a:gdLst>
                <a:gd name="T0" fmla="*/ 55 w 55"/>
                <a:gd name="T1" fmla="*/ 14 h 47"/>
                <a:gd name="T2" fmla="*/ 40 w 55"/>
                <a:gd name="T3" fmla="*/ 47 h 47"/>
                <a:gd name="T4" fmla="*/ 0 w 55"/>
                <a:gd name="T5" fmla="*/ 30 h 47"/>
                <a:gd name="T6" fmla="*/ 11 w 55"/>
                <a:gd name="T7" fmla="*/ 0 h 47"/>
                <a:gd name="T8" fmla="*/ 44 w 55"/>
                <a:gd name="T9" fmla="*/ 15 h 47"/>
                <a:gd name="T10" fmla="*/ 55 w 55"/>
                <a:gd name="T11" fmla="*/ 14 h 47"/>
              </a:gdLst>
              <a:ahLst/>
              <a:cxnLst>
                <a:cxn ang="0">
                  <a:pos x="T0" y="T1"/>
                </a:cxn>
                <a:cxn ang="0">
                  <a:pos x="T2" y="T3"/>
                </a:cxn>
                <a:cxn ang="0">
                  <a:pos x="T4" y="T5"/>
                </a:cxn>
                <a:cxn ang="0">
                  <a:pos x="T6" y="T7"/>
                </a:cxn>
                <a:cxn ang="0">
                  <a:pos x="T8" y="T9"/>
                </a:cxn>
                <a:cxn ang="0">
                  <a:pos x="T10" y="T11"/>
                </a:cxn>
              </a:cxnLst>
              <a:rect l="0" t="0" r="r" b="b"/>
              <a:pathLst>
                <a:path w="55" h="47">
                  <a:moveTo>
                    <a:pt x="55" y="14"/>
                  </a:moveTo>
                  <a:cubicBezTo>
                    <a:pt x="40" y="47"/>
                    <a:pt x="40" y="47"/>
                    <a:pt x="40" y="47"/>
                  </a:cubicBezTo>
                  <a:cubicBezTo>
                    <a:pt x="0" y="30"/>
                    <a:pt x="0" y="30"/>
                    <a:pt x="0" y="30"/>
                  </a:cubicBezTo>
                  <a:cubicBezTo>
                    <a:pt x="11" y="0"/>
                    <a:pt x="11" y="0"/>
                    <a:pt x="11" y="0"/>
                  </a:cubicBezTo>
                  <a:cubicBezTo>
                    <a:pt x="11" y="0"/>
                    <a:pt x="12" y="12"/>
                    <a:pt x="44" y="15"/>
                  </a:cubicBezTo>
                  <a:cubicBezTo>
                    <a:pt x="44" y="15"/>
                    <a:pt x="48" y="14"/>
                    <a:pt x="55" y="14"/>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8" name="îs1îḑê"/>
            <p:cNvSpPr/>
            <p:nvPr/>
          </p:nvSpPr>
          <p:spPr bwMode="auto">
            <a:xfrm flipH="1">
              <a:off x="1721245" y="3950705"/>
              <a:ext cx="91787" cy="67600"/>
            </a:xfrm>
            <a:custGeom>
              <a:avLst/>
              <a:gdLst>
                <a:gd name="T0" fmla="*/ 42 w 42"/>
                <a:gd name="T1" fmla="*/ 9 h 31"/>
                <a:gd name="T2" fmla="*/ 42 w 42"/>
                <a:gd name="T3" fmla="*/ 17 h 31"/>
                <a:gd name="T4" fmla="*/ 22 w 42"/>
                <a:gd name="T5" fmla="*/ 27 h 31"/>
                <a:gd name="T6" fmla="*/ 0 w 42"/>
                <a:gd name="T7" fmla="*/ 25 h 31"/>
                <a:gd name="T8" fmla="*/ 0 w 42"/>
                <a:gd name="T9" fmla="*/ 0 h 31"/>
                <a:gd name="T10" fmla="*/ 0 w 42"/>
                <a:gd name="T11" fmla="*/ 0 h 31"/>
                <a:gd name="T12" fmla="*/ 42 w 4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2" h="31">
                  <a:moveTo>
                    <a:pt x="42" y="9"/>
                  </a:moveTo>
                  <a:cubicBezTo>
                    <a:pt x="42" y="17"/>
                    <a:pt x="42" y="17"/>
                    <a:pt x="42" y="17"/>
                  </a:cubicBezTo>
                  <a:cubicBezTo>
                    <a:pt x="42" y="17"/>
                    <a:pt x="37" y="23"/>
                    <a:pt x="22" y="27"/>
                  </a:cubicBezTo>
                  <a:cubicBezTo>
                    <a:pt x="8" y="31"/>
                    <a:pt x="0" y="25"/>
                    <a:pt x="0" y="25"/>
                  </a:cubicBezTo>
                  <a:cubicBezTo>
                    <a:pt x="0" y="0"/>
                    <a:pt x="0" y="0"/>
                    <a:pt x="0" y="0"/>
                  </a:cubicBezTo>
                  <a:cubicBezTo>
                    <a:pt x="0" y="0"/>
                    <a:pt x="0" y="0"/>
                    <a:pt x="0" y="0"/>
                  </a:cubicBezTo>
                  <a:cubicBezTo>
                    <a:pt x="13" y="4"/>
                    <a:pt x="27" y="7"/>
                    <a:pt x="42" y="9"/>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9" name="ïṥ1íḑe"/>
            <p:cNvSpPr/>
            <p:nvPr/>
          </p:nvSpPr>
          <p:spPr bwMode="auto">
            <a:xfrm flipH="1">
              <a:off x="1321228" y="3968070"/>
              <a:ext cx="157526" cy="114113"/>
            </a:xfrm>
            <a:custGeom>
              <a:avLst/>
              <a:gdLst>
                <a:gd name="T0" fmla="*/ 2 w 72"/>
                <a:gd name="T1" fmla="*/ 33 h 52"/>
                <a:gd name="T2" fmla="*/ 25 w 72"/>
                <a:gd name="T3" fmla="*/ 48 h 52"/>
                <a:gd name="T4" fmla="*/ 62 w 72"/>
                <a:gd name="T5" fmla="*/ 43 h 52"/>
                <a:gd name="T6" fmla="*/ 62 w 72"/>
                <a:gd name="T7" fmla="*/ 11 h 52"/>
                <a:gd name="T8" fmla="*/ 19 w 72"/>
                <a:gd name="T9" fmla="*/ 1 h 52"/>
                <a:gd name="T10" fmla="*/ 2 w 72"/>
                <a:gd name="T11" fmla="*/ 33 h 52"/>
              </a:gdLst>
              <a:ahLst/>
              <a:cxnLst>
                <a:cxn ang="0">
                  <a:pos x="T0" y="T1"/>
                </a:cxn>
                <a:cxn ang="0">
                  <a:pos x="T2" y="T3"/>
                </a:cxn>
                <a:cxn ang="0">
                  <a:pos x="T4" y="T5"/>
                </a:cxn>
                <a:cxn ang="0">
                  <a:pos x="T6" y="T7"/>
                </a:cxn>
                <a:cxn ang="0">
                  <a:pos x="T8" y="T9"/>
                </a:cxn>
                <a:cxn ang="0">
                  <a:pos x="T10" y="T11"/>
                </a:cxn>
              </a:cxnLst>
              <a:rect l="0" t="0" r="r" b="b"/>
              <a:pathLst>
                <a:path w="72" h="52">
                  <a:moveTo>
                    <a:pt x="2" y="33"/>
                  </a:moveTo>
                  <a:cubicBezTo>
                    <a:pt x="2" y="33"/>
                    <a:pt x="9" y="44"/>
                    <a:pt x="25" y="48"/>
                  </a:cubicBezTo>
                  <a:cubicBezTo>
                    <a:pt x="42" y="52"/>
                    <a:pt x="56" y="52"/>
                    <a:pt x="62" y="43"/>
                  </a:cubicBezTo>
                  <a:cubicBezTo>
                    <a:pt x="68" y="33"/>
                    <a:pt x="72" y="18"/>
                    <a:pt x="62" y="11"/>
                  </a:cubicBezTo>
                  <a:cubicBezTo>
                    <a:pt x="62" y="11"/>
                    <a:pt x="49" y="0"/>
                    <a:pt x="19" y="1"/>
                  </a:cubicBezTo>
                  <a:cubicBezTo>
                    <a:pt x="19" y="1"/>
                    <a:pt x="0" y="8"/>
                    <a:pt x="2" y="3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0" name="îŝḻiḍé"/>
            <p:cNvSpPr/>
            <p:nvPr/>
          </p:nvSpPr>
          <p:spPr bwMode="auto">
            <a:xfrm flipH="1">
              <a:off x="1813031" y="3933340"/>
              <a:ext cx="61398" cy="94267"/>
            </a:xfrm>
            <a:custGeom>
              <a:avLst/>
              <a:gdLst>
                <a:gd name="T0" fmla="*/ 28 w 28"/>
                <a:gd name="T1" fmla="*/ 8 h 43"/>
                <a:gd name="T2" fmla="*/ 28 w 28"/>
                <a:gd name="T3" fmla="*/ 38 h 43"/>
                <a:gd name="T4" fmla="*/ 3 w 28"/>
                <a:gd name="T5" fmla="*/ 37 h 43"/>
                <a:gd name="T6" fmla="*/ 3 w 28"/>
                <a:gd name="T7" fmla="*/ 0 h 43"/>
                <a:gd name="T8" fmla="*/ 3 w 28"/>
                <a:gd name="T9" fmla="*/ 0 h 43"/>
                <a:gd name="T10" fmla="*/ 28 w 28"/>
                <a:gd name="T11" fmla="*/ 8 h 43"/>
              </a:gdLst>
              <a:ahLst/>
              <a:cxnLst>
                <a:cxn ang="0">
                  <a:pos x="T0" y="T1"/>
                </a:cxn>
                <a:cxn ang="0">
                  <a:pos x="T2" y="T3"/>
                </a:cxn>
                <a:cxn ang="0">
                  <a:pos x="T4" y="T5"/>
                </a:cxn>
                <a:cxn ang="0">
                  <a:pos x="T6" y="T7"/>
                </a:cxn>
                <a:cxn ang="0">
                  <a:pos x="T8" y="T9"/>
                </a:cxn>
                <a:cxn ang="0">
                  <a:pos x="T10" y="T11"/>
                </a:cxn>
              </a:cxnLst>
              <a:rect l="0" t="0" r="r" b="b"/>
              <a:pathLst>
                <a:path w="28" h="43">
                  <a:moveTo>
                    <a:pt x="28" y="8"/>
                  </a:moveTo>
                  <a:cubicBezTo>
                    <a:pt x="28" y="38"/>
                    <a:pt x="28" y="38"/>
                    <a:pt x="28" y="38"/>
                  </a:cubicBezTo>
                  <a:cubicBezTo>
                    <a:pt x="28" y="38"/>
                    <a:pt x="10" y="43"/>
                    <a:pt x="3" y="37"/>
                  </a:cubicBezTo>
                  <a:cubicBezTo>
                    <a:pt x="3" y="37"/>
                    <a:pt x="0" y="4"/>
                    <a:pt x="3" y="0"/>
                  </a:cubicBezTo>
                  <a:cubicBezTo>
                    <a:pt x="3" y="0"/>
                    <a:pt x="3" y="0"/>
                    <a:pt x="3" y="0"/>
                  </a:cubicBezTo>
                  <a:cubicBezTo>
                    <a:pt x="11" y="3"/>
                    <a:pt x="19" y="6"/>
                    <a:pt x="28" y="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1" name="îŝḻiḍé"/>
            <p:cNvSpPr/>
            <p:nvPr/>
          </p:nvSpPr>
          <p:spPr bwMode="auto">
            <a:xfrm flipH="1">
              <a:off x="1222620" y="3793800"/>
              <a:ext cx="312571" cy="137680"/>
            </a:xfrm>
            <a:custGeom>
              <a:avLst/>
              <a:gdLst>
                <a:gd name="T0" fmla="*/ 2 w 143"/>
                <a:gd name="T1" fmla="*/ 63 h 63"/>
                <a:gd name="T2" fmla="*/ 0 w 143"/>
                <a:gd name="T3" fmla="*/ 62 h 63"/>
                <a:gd name="T4" fmla="*/ 1 w 143"/>
                <a:gd name="T5" fmla="*/ 60 h 63"/>
                <a:gd name="T6" fmla="*/ 46 w 143"/>
                <a:gd name="T7" fmla="*/ 36 h 63"/>
                <a:gd name="T8" fmla="*/ 50 w 143"/>
                <a:gd name="T9" fmla="*/ 33 h 63"/>
                <a:gd name="T10" fmla="*/ 90 w 143"/>
                <a:gd name="T11" fmla="*/ 10 h 63"/>
                <a:gd name="T12" fmla="*/ 141 w 143"/>
                <a:gd name="T13" fmla="*/ 3 h 63"/>
                <a:gd name="T14" fmla="*/ 142 w 143"/>
                <a:gd name="T15" fmla="*/ 6 h 63"/>
                <a:gd name="T16" fmla="*/ 140 w 143"/>
                <a:gd name="T17" fmla="*/ 7 h 63"/>
                <a:gd name="T18" fmla="*/ 91 w 143"/>
                <a:gd name="T19" fmla="*/ 13 h 63"/>
                <a:gd name="T20" fmla="*/ 52 w 143"/>
                <a:gd name="T21" fmla="*/ 36 h 63"/>
                <a:gd name="T22" fmla="*/ 48 w 143"/>
                <a:gd name="T23" fmla="*/ 39 h 63"/>
                <a:gd name="T24" fmla="*/ 2 w 143"/>
                <a:gd name="T25" fmla="*/ 63 h 63"/>
                <a:gd name="T26" fmla="*/ 2 w 143"/>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63">
                  <a:moveTo>
                    <a:pt x="2" y="63"/>
                  </a:moveTo>
                  <a:cubicBezTo>
                    <a:pt x="1" y="63"/>
                    <a:pt x="0" y="62"/>
                    <a:pt x="0" y="62"/>
                  </a:cubicBezTo>
                  <a:cubicBezTo>
                    <a:pt x="0" y="61"/>
                    <a:pt x="0" y="60"/>
                    <a:pt x="1" y="60"/>
                  </a:cubicBezTo>
                  <a:cubicBezTo>
                    <a:pt x="17" y="54"/>
                    <a:pt x="32" y="45"/>
                    <a:pt x="46" y="36"/>
                  </a:cubicBezTo>
                  <a:cubicBezTo>
                    <a:pt x="50" y="33"/>
                    <a:pt x="50" y="33"/>
                    <a:pt x="50" y="33"/>
                  </a:cubicBezTo>
                  <a:cubicBezTo>
                    <a:pt x="63" y="25"/>
                    <a:pt x="76" y="16"/>
                    <a:pt x="90" y="10"/>
                  </a:cubicBezTo>
                  <a:cubicBezTo>
                    <a:pt x="108" y="2"/>
                    <a:pt x="126" y="0"/>
                    <a:pt x="141" y="3"/>
                  </a:cubicBezTo>
                  <a:cubicBezTo>
                    <a:pt x="142" y="4"/>
                    <a:pt x="143" y="5"/>
                    <a:pt x="142" y="6"/>
                  </a:cubicBezTo>
                  <a:cubicBezTo>
                    <a:pt x="142" y="6"/>
                    <a:pt x="141" y="7"/>
                    <a:pt x="140" y="7"/>
                  </a:cubicBezTo>
                  <a:cubicBezTo>
                    <a:pt x="122" y="3"/>
                    <a:pt x="104" y="8"/>
                    <a:pt x="91" y="13"/>
                  </a:cubicBezTo>
                  <a:cubicBezTo>
                    <a:pt x="78" y="19"/>
                    <a:pt x="65" y="28"/>
                    <a:pt x="52" y="36"/>
                  </a:cubicBezTo>
                  <a:cubicBezTo>
                    <a:pt x="48" y="39"/>
                    <a:pt x="48" y="39"/>
                    <a:pt x="48" y="39"/>
                  </a:cubicBezTo>
                  <a:cubicBezTo>
                    <a:pt x="34" y="48"/>
                    <a:pt x="19" y="57"/>
                    <a:pt x="2" y="63"/>
                  </a:cubicBezTo>
                  <a:cubicBezTo>
                    <a:pt x="2" y="63"/>
                    <a:pt x="2" y="63"/>
                    <a:pt x="2" y="63"/>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2" name="ïṣlíďè"/>
            <p:cNvSpPr/>
            <p:nvPr/>
          </p:nvSpPr>
          <p:spPr bwMode="auto">
            <a:xfrm flipH="1">
              <a:off x="1522167" y="3808684"/>
              <a:ext cx="236289" cy="135820"/>
            </a:xfrm>
            <a:custGeom>
              <a:avLst/>
              <a:gdLst>
                <a:gd name="T0" fmla="*/ 106 w 108"/>
                <a:gd name="T1" fmla="*/ 62 h 62"/>
                <a:gd name="T2" fmla="*/ 105 w 108"/>
                <a:gd name="T3" fmla="*/ 62 h 62"/>
                <a:gd name="T4" fmla="*/ 1 w 108"/>
                <a:gd name="T5" fmla="*/ 3 h 62"/>
                <a:gd name="T6" fmla="*/ 0 w 108"/>
                <a:gd name="T7" fmla="*/ 1 h 62"/>
                <a:gd name="T8" fmla="*/ 3 w 108"/>
                <a:gd name="T9" fmla="*/ 0 h 62"/>
                <a:gd name="T10" fmla="*/ 107 w 108"/>
                <a:gd name="T11" fmla="*/ 59 h 62"/>
                <a:gd name="T12" fmla="*/ 108 w 108"/>
                <a:gd name="T13" fmla="*/ 61 h 62"/>
                <a:gd name="T14" fmla="*/ 106 w 108"/>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62">
                  <a:moveTo>
                    <a:pt x="106" y="62"/>
                  </a:moveTo>
                  <a:cubicBezTo>
                    <a:pt x="106" y="62"/>
                    <a:pt x="106" y="62"/>
                    <a:pt x="105" y="62"/>
                  </a:cubicBezTo>
                  <a:cubicBezTo>
                    <a:pt x="70" y="44"/>
                    <a:pt x="34" y="24"/>
                    <a:pt x="1" y="3"/>
                  </a:cubicBezTo>
                  <a:cubicBezTo>
                    <a:pt x="0" y="3"/>
                    <a:pt x="0" y="2"/>
                    <a:pt x="0" y="1"/>
                  </a:cubicBezTo>
                  <a:cubicBezTo>
                    <a:pt x="1" y="0"/>
                    <a:pt x="2" y="0"/>
                    <a:pt x="3" y="0"/>
                  </a:cubicBezTo>
                  <a:cubicBezTo>
                    <a:pt x="36" y="21"/>
                    <a:pt x="71" y="41"/>
                    <a:pt x="107" y="59"/>
                  </a:cubicBezTo>
                  <a:cubicBezTo>
                    <a:pt x="108" y="59"/>
                    <a:pt x="108" y="60"/>
                    <a:pt x="108" y="61"/>
                  </a:cubicBezTo>
                  <a:cubicBezTo>
                    <a:pt x="107" y="62"/>
                    <a:pt x="107" y="62"/>
                    <a:pt x="106" y="62"/>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3" name="îSľïdê"/>
            <p:cNvSpPr/>
            <p:nvPr/>
          </p:nvSpPr>
          <p:spPr bwMode="auto">
            <a:xfrm flipH="1">
              <a:off x="1870088" y="3752248"/>
              <a:ext cx="80623" cy="17365"/>
            </a:xfrm>
            <a:custGeom>
              <a:avLst/>
              <a:gdLst>
                <a:gd name="T0" fmla="*/ 2 w 37"/>
                <a:gd name="T1" fmla="*/ 8 h 8"/>
                <a:gd name="T2" fmla="*/ 0 w 37"/>
                <a:gd name="T3" fmla="*/ 7 h 8"/>
                <a:gd name="T4" fmla="*/ 1 w 37"/>
                <a:gd name="T5" fmla="*/ 5 h 8"/>
                <a:gd name="T6" fmla="*/ 35 w 37"/>
                <a:gd name="T7" fmla="*/ 0 h 8"/>
                <a:gd name="T8" fmla="*/ 36 w 37"/>
                <a:gd name="T9" fmla="*/ 2 h 8"/>
                <a:gd name="T10" fmla="*/ 35 w 37"/>
                <a:gd name="T11" fmla="*/ 4 h 8"/>
                <a:gd name="T12" fmla="*/ 2 w 37"/>
                <a:gd name="T13" fmla="*/ 8 h 8"/>
                <a:gd name="T14" fmla="*/ 2 w 3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
                  <a:moveTo>
                    <a:pt x="2" y="8"/>
                  </a:moveTo>
                  <a:cubicBezTo>
                    <a:pt x="1" y="8"/>
                    <a:pt x="1" y="8"/>
                    <a:pt x="0" y="7"/>
                  </a:cubicBezTo>
                  <a:cubicBezTo>
                    <a:pt x="0" y="6"/>
                    <a:pt x="0" y="5"/>
                    <a:pt x="1" y="5"/>
                  </a:cubicBezTo>
                  <a:cubicBezTo>
                    <a:pt x="12" y="1"/>
                    <a:pt x="24" y="0"/>
                    <a:pt x="35" y="0"/>
                  </a:cubicBezTo>
                  <a:cubicBezTo>
                    <a:pt x="36" y="0"/>
                    <a:pt x="37" y="1"/>
                    <a:pt x="36" y="2"/>
                  </a:cubicBezTo>
                  <a:cubicBezTo>
                    <a:pt x="36" y="3"/>
                    <a:pt x="36" y="4"/>
                    <a:pt x="35" y="4"/>
                  </a:cubicBezTo>
                  <a:cubicBezTo>
                    <a:pt x="24" y="3"/>
                    <a:pt x="13" y="5"/>
                    <a:pt x="2" y="8"/>
                  </a:cubicBezTo>
                  <a:cubicBezTo>
                    <a:pt x="2" y="8"/>
                    <a:pt x="2" y="8"/>
                    <a:pt x="2" y="8"/>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4" name="iṥļîdé"/>
            <p:cNvSpPr/>
            <p:nvPr/>
          </p:nvSpPr>
          <p:spPr bwMode="auto">
            <a:xfrm flipH="1">
              <a:off x="1592247" y="3966210"/>
              <a:ext cx="131478" cy="45893"/>
            </a:xfrm>
            <a:custGeom>
              <a:avLst/>
              <a:gdLst>
                <a:gd name="T0" fmla="*/ 58 w 60"/>
                <a:gd name="T1" fmla="*/ 21 h 21"/>
                <a:gd name="T2" fmla="*/ 58 w 60"/>
                <a:gd name="T3" fmla="*/ 21 h 21"/>
                <a:gd name="T4" fmla="*/ 1 w 60"/>
                <a:gd name="T5" fmla="*/ 3 h 21"/>
                <a:gd name="T6" fmla="*/ 0 w 60"/>
                <a:gd name="T7" fmla="*/ 1 h 21"/>
                <a:gd name="T8" fmla="*/ 2 w 60"/>
                <a:gd name="T9" fmla="*/ 0 h 21"/>
                <a:gd name="T10" fmla="*/ 59 w 60"/>
                <a:gd name="T11" fmla="*/ 18 h 21"/>
                <a:gd name="T12" fmla="*/ 60 w 60"/>
                <a:gd name="T13" fmla="*/ 20 h 21"/>
                <a:gd name="T14" fmla="*/ 58 w 6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1">
                  <a:moveTo>
                    <a:pt x="58" y="21"/>
                  </a:moveTo>
                  <a:cubicBezTo>
                    <a:pt x="58" y="21"/>
                    <a:pt x="58" y="21"/>
                    <a:pt x="58" y="21"/>
                  </a:cubicBezTo>
                  <a:cubicBezTo>
                    <a:pt x="1" y="3"/>
                    <a:pt x="1" y="3"/>
                    <a:pt x="1" y="3"/>
                  </a:cubicBezTo>
                  <a:cubicBezTo>
                    <a:pt x="0" y="3"/>
                    <a:pt x="0" y="2"/>
                    <a:pt x="0" y="1"/>
                  </a:cubicBezTo>
                  <a:cubicBezTo>
                    <a:pt x="0" y="0"/>
                    <a:pt x="1" y="0"/>
                    <a:pt x="2" y="0"/>
                  </a:cubicBezTo>
                  <a:cubicBezTo>
                    <a:pt x="59" y="18"/>
                    <a:pt x="59" y="18"/>
                    <a:pt x="59" y="18"/>
                  </a:cubicBezTo>
                  <a:cubicBezTo>
                    <a:pt x="60" y="18"/>
                    <a:pt x="60" y="19"/>
                    <a:pt x="60" y="20"/>
                  </a:cubicBezTo>
                  <a:cubicBezTo>
                    <a:pt x="60" y="21"/>
                    <a:pt x="59" y="21"/>
                    <a:pt x="58" y="21"/>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5" name="işḷíḓè"/>
            <p:cNvSpPr/>
            <p:nvPr/>
          </p:nvSpPr>
          <p:spPr bwMode="auto">
            <a:xfrm flipH="1">
              <a:off x="1426039" y="3970551"/>
              <a:ext cx="37211" cy="83104"/>
            </a:xfrm>
            <a:custGeom>
              <a:avLst/>
              <a:gdLst>
                <a:gd name="T0" fmla="*/ 2 w 17"/>
                <a:gd name="T1" fmla="*/ 38 h 38"/>
                <a:gd name="T2" fmla="*/ 1 w 17"/>
                <a:gd name="T3" fmla="*/ 38 h 38"/>
                <a:gd name="T4" fmla="*/ 0 w 17"/>
                <a:gd name="T5" fmla="*/ 36 h 38"/>
                <a:gd name="T6" fmla="*/ 14 w 17"/>
                <a:gd name="T7" fmla="*/ 1 h 38"/>
                <a:gd name="T8" fmla="*/ 16 w 17"/>
                <a:gd name="T9" fmla="*/ 1 h 38"/>
                <a:gd name="T10" fmla="*/ 16 w 17"/>
                <a:gd name="T11" fmla="*/ 3 h 38"/>
                <a:gd name="T12" fmla="*/ 3 w 17"/>
                <a:gd name="T13" fmla="*/ 36 h 38"/>
                <a:gd name="T14" fmla="*/ 2 w 1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8">
                  <a:moveTo>
                    <a:pt x="2" y="38"/>
                  </a:moveTo>
                  <a:cubicBezTo>
                    <a:pt x="1" y="38"/>
                    <a:pt x="1" y="38"/>
                    <a:pt x="1" y="38"/>
                  </a:cubicBezTo>
                  <a:cubicBezTo>
                    <a:pt x="0" y="38"/>
                    <a:pt x="0" y="37"/>
                    <a:pt x="0" y="36"/>
                  </a:cubicBezTo>
                  <a:cubicBezTo>
                    <a:pt x="1" y="23"/>
                    <a:pt x="6" y="11"/>
                    <a:pt x="14" y="1"/>
                  </a:cubicBezTo>
                  <a:cubicBezTo>
                    <a:pt x="14" y="0"/>
                    <a:pt x="15" y="0"/>
                    <a:pt x="16" y="1"/>
                  </a:cubicBezTo>
                  <a:cubicBezTo>
                    <a:pt x="17" y="1"/>
                    <a:pt x="17" y="2"/>
                    <a:pt x="16" y="3"/>
                  </a:cubicBezTo>
                  <a:cubicBezTo>
                    <a:pt x="9" y="13"/>
                    <a:pt x="5" y="24"/>
                    <a:pt x="3" y="36"/>
                  </a:cubicBezTo>
                  <a:cubicBezTo>
                    <a:pt x="3" y="37"/>
                    <a:pt x="2" y="38"/>
                    <a:pt x="2" y="38"/>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6" name="í$ľíḍé"/>
            <p:cNvSpPr/>
            <p:nvPr/>
          </p:nvSpPr>
          <p:spPr bwMode="auto">
            <a:xfrm flipH="1">
              <a:off x="1395650" y="3974893"/>
              <a:ext cx="45893" cy="89306"/>
            </a:xfrm>
            <a:custGeom>
              <a:avLst/>
              <a:gdLst>
                <a:gd name="T0" fmla="*/ 2 w 21"/>
                <a:gd name="T1" fmla="*/ 41 h 41"/>
                <a:gd name="T2" fmla="*/ 2 w 21"/>
                <a:gd name="T3" fmla="*/ 41 h 41"/>
                <a:gd name="T4" fmla="*/ 1 w 21"/>
                <a:gd name="T5" fmla="*/ 39 h 41"/>
                <a:gd name="T6" fmla="*/ 17 w 21"/>
                <a:gd name="T7" fmla="*/ 1 h 41"/>
                <a:gd name="T8" fmla="*/ 20 w 21"/>
                <a:gd name="T9" fmla="*/ 0 h 41"/>
                <a:gd name="T10" fmla="*/ 20 w 21"/>
                <a:gd name="T11" fmla="*/ 2 h 41"/>
                <a:gd name="T12" fmla="*/ 4 w 21"/>
                <a:gd name="T13" fmla="*/ 40 h 41"/>
                <a:gd name="T14" fmla="*/ 2 w 2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2" y="41"/>
                  </a:moveTo>
                  <a:cubicBezTo>
                    <a:pt x="2" y="41"/>
                    <a:pt x="2" y="41"/>
                    <a:pt x="2" y="41"/>
                  </a:cubicBezTo>
                  <a:cubicBezTo>
                    <a:pt x="1" y="41"/>
                    <a:pt x="0" y="40"/>
                    <a:pt x="1" y="39"/>
                  </a:cubicBezTo>
                  <a:cubicBezTo>
                    <a:pt x="4" y="26"/>
                    <a:pt x="10" y="13"/>
                    <a:pt x="17" y="1"/>
                  </a:cubicBezTo>
                  <a:cubicBezTo>
                    <a:pt x="18" y="0"/>
                    <a:pt x="19" y="0"/>
                    <a:pt x="20" y="0"/>
                  </a:cubicBezTo>
                  <a:cubicBezTo>
                    <a:pt x="20" y="1"/>
                    <a:pt x="21" y="2"/>
                    <a:pt x="20" y="2"/>
                  </a:cubicBezTo>
                  <a:cubicBezTo>
                    <a:pt x="13" y="14"/>
                    <a:pt x="7" y="27"/>
                    <a:pt x="4" y="40"/>
                  </a:cubicBezTo>
                  <a:cubicBezTo>
                    <a:pt x="4" y="41"/>
                    <a:pt x="3" y="41"/>
                    <a:pt x="2" y="41"/>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7" name="ïṥḷîḓe"/>
            <p:cNvSpPr/>
            <p:nvPr/>
          </p:nvSpPr>
          <p:spPr bwMode="auto">
            <a:xfrm flipH="1">
              <a:off x="1371463" y="3983575"/>
              <a:ext cx="39692" cy="84965"/>
            </a:xfrm>
            <a:custGeom>
              <a:avLst/>
              <a:gdLst>
                <a:gd name="T0" fmla="*/ 2 w 18"/>
                <a:gd name="T1" fmla="*/ 39 h 39"/>
                <a:gd name="T2" fmla="*/ 2 w 18"/>
                <a:gd name="T3" fmla="*/ 39 h 39"/>
                <a:gd name="T4" fmla="*/ 0 w 18"/>
                <a:gd name="T5" fmla="*/ 37 h 39"/>
                <a:gd name="T6" fmla="*/ 15 w 18"/>
                <a:gd name="T7" fmla="*/ 1 h 39"/>
                <a:gd name="T8" fmla="*/ 17 w 18"/>
                <a:gd name="T9" fmla="*/ 0 h 39"/>
                <a:gd name="T10" fmla="*/ 18 w 18"/>
                <a:gd name="T11" fmla="*/ 3 h 39"/>
                <a:gd name="T12" fmla="*/ 4 w 18"/>
                <a:gd name="T13" fmla="*/ 38 h 39"/>
                <a:gd name="T14" fmla="*/ 2 w 1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9">
                  <a:moveTo>
                    <a:pt x="2" y="39"/>
                  </a:moveTo>
                  <a:cubicBezTo>
                    <a:pt x="2" y="39"/>
                    <a:pt x="2" y="39"/>
                    <a:pt x="2" y="39"/>
                  </a:cubicBezTo>
                  <a:cubicBezTo>
                    <a:pt x="1" y="39"/>
                    <a:pt x="0" y="38"/>
                    <a:pt x="0" y="37"/>
                  </a:cubicBezTo>
                  <a:cubicBezTo>
                    <a:pt x="4" y="24"/>
                    <a:pt x="8" y="12"/>
                    <a:pt x="15" y="1"/>
                  </a:cubicBezTo>
                  <a:cubicBezTo>
                    <a:pt x="15" y="0"/>
                    <a:pt x="16" y="0"/>
                    <a:pt x="17" y="0"/>
                  </a:cubicBezTo>
                  <a:cubicBezTo>
                    <a:pt x="18" y="1"/>
                    <a:pt x="18" y="2"/>
                    <a:pt x="18" y="3"/>
                  </a:cubicBezTo>
                  <a:cubicBezTo>
                    <a:pt x="12" y="14"/>
                    <a:pt x="7" y="26"/>
                    <a:pt x="4" y="38"/>
                  </a:cubicBezTo>
                  <a:cubicBezTo>
                    <a:pt x="3" y="39"/>
                    <a:pt x="3" y="39"/>
                    <a:pt x="2" y="39"/>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8" name="îṩļïḓé"/>
            <p:cNvSpPr/>
            <p:nvPr/>
          </p:nvSpPr>
          <p:spPr bwMode="auto">
            <a:xfrm flipH="1">
              <a:off x="1347276" y="3994738"/>
              <a:ext cx="35350" cy="80623"/>
            </a:xfrm>
            <a:custGeom>
              <a:avLst/>
              <a:gdLst>
                <a:gd name="T0" fmla="*/ 2 w 16"/>
                <a:gd name="T1" fmla="*/ 37 h 37"/>
                <a:gd name="T2" fmla="*/ 1 w 16"/>
                <a:gd name="T3" fmla="*/ 36 h 37"/>
                <a:gd name="T4" fmla="*/ 0 w 16"/>
                <a:gd name="T5" fmla="*/ 34 h 37"/>
                <a:gd name="T6" fmla="*/ 12 w 16"/>
                <a:gd name="T7" fmla="*/ 1 h 37"/>
                <a:gd name="T8" fmla="*/ 15 w 16"/>
                <a:gd name="T9" fmla="*/ 0 h 37"/>
                <a:gd name="T10" fmla="*/ 15 w 16"/>
                <a:gd name="T11" fmla="*/ 3 h 37"/>
                <a:gd name="T12" fmla="*/ 3 w 16"/>
                <a:gd name="T13" fmla="*/ 35 h 37"/>
                <a:gd name="T14" fmla="*/ 2 w 1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7">
                  <a:moveTo>
                    <a:pt x="2" y="37"/>
                  </a:moveTo>
                  <a:cubicBezTo>
                    <a:pt x="2" y="37"/>
                    <a:pt x="2" y="37"/>
                    <a:pt x="1" y="36"/>
                  </a:cubicBezTo>
                  <a:cubicBezTo>
                    <a:pt x="0" y="36"/>
                    <a:pt x="0" y="35"/>
                    <a:pt x="0" y="34"/>
                  </a:cubicBezTo>
                  <a:cubicBezTo>
                    <a:pt x="3" y="23"/>
                    <a:pt x="7" y="12"/>
                    <a:pt x="12" y="1"/>
                  </a:cubicBezTo>
                  <a:cubicBezTo>
                    <a:pt x="13" y="0"/>
                    <a:pt x="14" y="0"/>
                    <a:pt x="15" y="0"/>
                  </a:cubicBezTo>
                  <a:cubicBezTo>
                    <a:pt x="16" y="1"/>
                    <a:pt x="16" y="2"/>
                    <a:pt x="15" y="3"/>
                  </a:cubicBezTo>
                  <a:cubicBezTo>
                    <a:pt x="10" y="13"/>
                    <a:pt x="6" y="24"/>
                    <a:pt x="3" y="35"/>
                  </a:cubicBezTo>
                  <a:cubicBezTo>
                    <a:pt x="3" y="36"/>
                    <a:pt x="3" y="37"/>
                    <a:pt x="2" y="37"/>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9" name="îṧļiďê"/>
            <p:cNvSpPr/>
            <p:nvPr/>
          </p:nvSpPr>
          <p:spPr bwMode="auto">
            <a:xfrm flipH="1">
              <a:off x="1817372" y="3944504"/>
              <a:ext cx="26048" cy="71941"/>
            </a:xfrm>
            <a:custGeom>
              <a:avLst/>
              <a:gdLst>
                <a:gd name="T0" fmla="*/ 10 w 12"/>
                <a:gd name="T1" fmla="*/ 33 h 33"/>
                <a:gd name="T2" fmla="*/ 9 w 12"/>
                <a:gd name="T3" fmla="*/ 33 h 33"/>
                <a:gd name="T4" fmla="*/ 1 w 12"/>
                <a:gd name="T5" fmla="*/ 18 h 33"/>
                <a:gd name="T6" fmla="*/ 5 w 12"/>
                <a:gd name="T7" fmla="*/ 1 h 33"/>
                <a:gd name="T8" fmla="*/ 7 w 12"/>
                <a:gd name="T9" fmla="*/ 1 h 33"/>
                <a:gd name="T10" fmla="*/ 7 w 12"/>
                <a:gd name="T11" fmla="*/ 3 h 33"/>
                <a:gd name="T12" fmla="*/ 4 w 12"/>
                <a:gd name="T13" fmla="*/ 17 h 33"/>
                <a:gd name="T14" fmla="*/ 11 w 12"/>
                <a:gd name="T15" fmla="*/ 30 h 33"/>
                <a:gd name="T16" fmla="*/ 11 w 12"/>
                <a:gd name="T17" fmla="*/ 33 h 33"/>
                <a:gd name="T18" fmla="*/ 10 w 12"/>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3">
                  <a:moveTo>
                    <a:pt x="10" y="33"/>
                  </a:moveTo>
                  <a:cubicBezTo>
                    <a:pt x="9" y="33"/>
                    <a:pt x="9" y="33"/>
                    <a:pt x="9" y="33"/>
                  </a:cubicBezTo>
                  <a:cubicBezTo>
                    <a:pt x="4" y="29"/>
                    <a:pt x="1" y="24"/>
                    <a:pt x="1" y="18"/>
                  </a:cubicBezTo>
                  <a:cubicBezTo>
                    <a:pt x="0" y="12"/>
                    <a:pt x="1" y="6"/>
                    <a:pt x="5" y="1"/>
                  </a:cubicBezTo>
                  <a:cubicBezTo>
                    <a:pt x="5" y="0"/>
                    <a:pt x="6" y="0"/>
                    <a:pt x="7" y="1"/>
                  </a:cubicBezTo>
                  <a:cubicBezTo>
                    <a:pt x="8" y="1"/>
                    <a:pt x="8" y="2"/>
                    <a:pt x="7" y="3"/>
                  </a:cubicBezTo>
                  <a:cubicBezTo>
                    <a:pt x="5" y="7"/>
                    <a:pt x="3" y="12"/>
                    <a:pt x="4" y="17"/>
                  </a:cubicBezTo>
                  <a:cubicBezTo>
                    <a:pt x="5" y="22"/>
                    <a:pt x="7" y="27"/>
                    <a:pt x="11" y="30"/>
                  </a:cubicBezTo>
                  <a:cubicBezTo>
                    <a:pt x="11" y="31"/>
                    <a:pt x="12" y="32"/>
                    <a:pt x="11" y="33"/>
                  </a:cubicBezTo>
                  <a:cubicBezTo>
                    <a:pt x="11" y="33"/>
                    <a:pt x="10" y="33"/>
                    <a:pt x="10" y="33"/>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sp>
        <p:nvSpPr>
          <p:cNvPr id="4" name="矩形 3"/>
          <p:cNvSpPr/>
          <p:nvPr/>
        </p:nvSpPr>
        <p:spPr>
          <a:xfrm>
            <a:off x="3504852" y="1987126"/>
            <a:ext cx="5400600" cy="2296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4" name="文本框 13"/>
          <p:cNvSpPr txBox="1"/>
          <p:nvPr/>
        </p:nvSpPr>
        <p:spPr>
          <a:xfrm>
            <a:off x="1655724" y="2363038"/>
            <a:ext cx="53560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为销售商品而</a:t>
            </a:r>
            <a:r>
              <a:rPr kumimoji="0" lang="zh-CN" altLang="en-US" sz="2400" b="0" i="0" u="none" strike="noStrike" kern="1200" cap="none" spc="0" normalizeH="0" baseline="0" noProof="0" dirty="0" smtClean="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宴请</a:t>
            </a:r>
            <a:r>
              <a:rPr lang="zh-CN" altLang="en-US" sz="2400" dirty="0" smtClean="0">
                <a:solidFill>
                  <a:srgbClr val="FF0000"/>
                </a:solidFill>
                <a:latin typeface="Arial" panose="020B0604020202020204" pitchFamily="34" charset="0"/>
                <a:ea typeface="楷体" panose="02010609060101010101" pitchFamily="49" charset="-122"/>
                <a:sym typeface="Arial" panose="020B0604020202020204" pitchFamily="34" charset="0"/>
              </a:rPr>
              <a:t>客户负责人</a:t>
            </a:r>
            <a:r>
              <a:rPr kumimoji="0" lang="zh-CN" altLang="en-US" sz="2400" b="0" i="0" u="none" strike="noStrike" kern="1200" cap="none" spc="0" normalizeH="0" baseline="0" noProof="0" dirty="0" smtClean="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a:t>
            </a: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花费</a:t>
            </a:r>
            <a:r>
              <a:rPr kumimoji="0" lang="en-US" altLang="zh-CN"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600</a:t>
            </a: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元</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rPr>
              <a:t>。</a:t>
            </a: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rPr>
              <a:t>是否存在合规风险？</a:t>
            </a: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40" name="标题 2"/>
          <p:cNvSpPr>
            <a:spLocks noGrp="1"/>
          </p:cNvSpPr>
          <p:nvPr>
            <p:ph type="title" idx="4294967295"/>
          </p:nvPr>
        </p:nvSpPr>
        <p:spPr>
          <a:xfrm>
            <a:off x="2811031" y="-15085"/>
            <a:ext cx="3379063" cy="761942"/>
          </a:xfrm>
        </p:spPr>
        <p:txBody>
          <a:bodyPr>
            <a:normAutofit/>
          </a:body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一、什么是合规</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141" name="Rectangle 3"/>
          <p:cNvSpPr txBox="1">
            <a:spLocks noChangeArrowheads="1"/>
          </p:cNvSpPr>
          <p:nvPr/>
        </p:nvSpPr>
        <p:spPr>
          <a:xfrm rot="19079850">
            <a:off x="146895" y="1804248"/>
            <a:ext cx="2408556" cy="519210"/>
          </a:xfrm>
          <a:prstGeom prst="rect">
            <a:avLst/>
          </a:prstGeom>
        </p:spPr>
        <p:txBody>
          <a:bodyPr vert="horz" lIns="91429" tIns="45715" rIns="91429" bIns="45715"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PGothic" pitchFamily="34" charset="-128"/>
                <a:ea typeface="MS PGothic"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PGothic" pitchFamily="34" charset="-128"/>
                <a:ea typeface="MS PGothic"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PGothic" pitchFamily="34" charset="-128"/>
                <a:ea typeface="MS PGothic"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prstClr val="black"/>
              </a:buClr>
              <a:buSzTx/>
              <a:buFont typeface="Arial" panose="020B0604020202020204" pitchFamily="34" charset="0"/>
              <a:buNone/>
              <a:defRPr/>
            </a:pPr>
            <a:r>
              <a:rPr kumimoji="0" lang="zh-CN" altLang="en-US" sz="24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合规意识调研 </a:t>
            </a:r>
            <a:r>
              <a:rPr lang="en-US" altLang="zh-CN" b="1" dirty="0">
                <a:solidFill>
                  <a:prstClr val="white"/>
                </a:solidFill>
                <a:latin typeface="Arial" panose="020B0604020202020204" pitchFamily="34" charset="0"/>
                <a:ea typeface="楷体" panose="02010609060101010101" pitchFamily="49" charset="-122"/>
                <a:sym typeface="Arial" panose="020B0604020202020204" pitchFamily="34" charset="0"/>
              </a:rPr>
              <a:t>1</a:t>
            </a:r>
            <a:endParaRPr kumimoji="0" lang="ja-JP" altLang="en-US" sz="24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Tree>
    <p:custDataLst>
      <p:tags r:id="rId1"/>
    </p:custData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0"/>
                                        </p:tgtEl>
                                        <p:attrNameLst>
                                          <p:attrName>style.visibility</p:attrName>
                                        </p:attrNameLst>
                                      </p:cBhvr>
                                      <p:to>
                                        <p:strVal val="visible"/>
                                      </p:to>
                                    </p:set>
                                    <p:animEffect transition="in" filter="fade">
                                      <p:cBhvr>
                                        <p:cTn id="16"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0" grpId="0"/>
      <p:bldP spid="1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nvGrpSpPr>
          <p:cNvPr id="13" name="组合 12"/>
          <p:cNvGrpSpPr/>
          <p:nvPr/>
        </p:nvGrpSpPr>
        <p:grpSpPr>
          <a:xfrm flipH="1">
            <a:off x="5749283" y="2727539"/>
            <a:ext cx="1913285" cy="1825732"/>
            <a:chOff x="549724" y="2198076"/>
            <a:chExt cx="1786119" cy="1888449"/>
          </a:xfrm>
        </p:grpSpPr>
        <p:sp>
          <p:nvSpPr>
            <p:cNvPr id="67" name="îṡḻíďe"/>
            <p:cNvSpPr/>
            <p:nvPr/>
          </p:nvSpPr>
          <p:spPr bwMode="auto">
            <a:xfrm flipH="1">
              <a:off x="737638" y="3245561"/>
              <a:ext cx="463275" cy="615839"/>
            </a:xfrm>
            <a:custGeom>
              <a:avLst/>
              <a:gdLst>
                <a:gd name="T0" fmla="*/ 182 w 212"/>
                <a:gd name="T1" fmla="*/ 187 h 282"/>
                <a:gd name="T2" fmla="*/ 153 w 212"/>
                <a:gd name="T3" fmla="*/ 201 h 282"/>
                <a:gd name="T4" fmla="*/ 127 w 212"/>
                <a:gd name="T5" fmla="*/ 219 h 282"/>
                <a:gd name="T6" fmla="*/ 131 w 212"/>
                <a:gd name="T7" fmla="*/ 258 h 282"/>
                <a:gd name="T8" fmla="*/ 106 w 212"/>
                <a:gd name="T9" fmla="*/ 275 h 282"/>
                <a:gd name="T10" fmla="*/ 74 w 212"/>
                <a:gd name="T11" fmla="*/ 271 h 282"/>
                <a:gd name="T12" fmla="*/ 45 w 212"/>
                <a:gd name="T13" fmla="*/ 282 h 282"/>
                <a:gd name="T14" fmla="*/ 44 w 212"/>
                <a:gd name="T15" fmla="*/ 282 h 282"/>
                <a:gd name="T16" fmla="*/ 34 w 212"/>
                <a:gd name="T17" fmla="*/ 253 h 282"/>
                <a:gd name="T18" fmla="*/ 10 w 212"/>
                <a:gd name="T19" fmla="*/ 231 h 282"/>
                <a:gd name="T20" fmla="*/ 6 w 212"/>
                <a:gd name="T21" fmla="*/ 201 h 282"/>
                <a:gd name="T22" fmla="*/ 39 w 212"/>
                <a:gd name="T23" fmla="*/ 179 h 282"/>
                <a:gd name="T24" fmla="*/ 35 w 212"/>
                <a:gd name="T25" fmla="*/ 147 h 282"/>
                <a:gd name="T26" fmla="*/ 28 w 212"/>
                <a:gd name="T27" fmla="*/ 115 h 282"/>
                <a:gd name="T28" fmla="*/ 57 w 212"/>
                <a:gd name="T29" fmla="*/ 94 h 282"/>
                <a:gd name="T30" fmla="*/ 90 w 212"/>
                <a:gd name="T31" fmla="*/ 76 h 282"/>
                <a:gd name="T32" fmla="*/ 94 w 212"/>
                <a:gd name="T33" fmla="*/ 31 h 282"/>
                <a:gd name="T34" fmla="*/ 126 w 212"/>
                <a:gd name="T35" fmla="*/ 3 h 282"/>
                <a:gd name="T36" fmla="*/ 170 w 212"/>
                <a:gd name="T37" fmla="*/ 11 h 282"/>
                <a:gd name="T38" fmla="*/ 204 w 212"/>
                <a:gd name="T39" fmla="*/ 39 h 282"/>
                <a:gd name="T40" fmla="*/ 203 w 212"/>
                <a:gd name="T41" fmla="*/ 82 h 282"/>
                <a:gd name="T42" fmla="*/ 172 w 212"/>
                <a:gd name="T43" fmla="*/ 114 h 282"/>
                <a:gd name="T44" fmla="*/ 179 w 212"/>
                <a:gd name="T45" fmla="*/ 151 h 282"/>
                <a:gd name="T46" fmla="*/ 182 w 212"/>
                <a:gd name="T47"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282">
                  <a:moveTo>
                    <a:pt x="182" y="187"/>
                  </a:moveTo>
                  <a:cubicBezTo>
                    <a:pt x="176" y="196"/>
                    <a:pt x="164" y="199"/>
                    <a:pt x="153" y="201"/>
                  </a:cubicBezTo>
                  <a:cubicBezTo>
                    <a:pt x="142" y="204"/>
                    <a:pt x="130" y="209"/>
                    <a:pt x="127" y="219"/>
                  </a:cubicBezTo>
                  <a:cubicBezTo>
                    <a:pt x="123" y="232"/>
                    <a:pt x="134" y="246"/>
                    <a:pt x="131" y="258"/>
                  </a:cubicBezTo>
                  <a:cubicBezTo>
                    <a:pt x="128" y="269"/>
                    <a:pt x="116" y="274"/>
                    <a:pt x="106" y="275"/>
                  </a:cubicBezTo>
                  <a:cubicBezTo>
                    <a:pt x="95" y="275"/>
                    <a:pt x="84" y="272"/>
                    <a:pt x="74" y="271"/>
                  </a:cubicBezTo>
                  <a:cubicBezTo>
                    <a:pt x="63" y="270"/>
                    <a:pt x="51" y="273"/>
                    <a:pt x="45" y="282"/>
                  </a:cubicBezTo>
                  <a:cubicBezTo>
                    <a:pt x="44" y="282"/>
                    <a:pt x="44" y="282"/>
                    <a:pt x="44" y="282"/>
                  </a:cubicBezTo>
                  <a:cubicBezTo>
                    <a:pt x="47" y="271"/>
                    <a:pt x="41" y="260"/>
                    <a:pt x="34" y="253"/>
                  </a:cubicBezTo>
                  <a:cubicBezTo>
                    <a:pt x="26" y="245"/>
                    <a:pt x="17" y="239"/>
                    <a:pt x="10" y="231"/>
                  </a:cubicBezTo>
                  <a:cubicBezTo>
                    <a:pt x="4" y="222"/>
                    <a:pt x="0" y="210"/>
                    <a:pt x="6" y="201"/>
                  </a:cubicBezTo>
                  <a:cubicBezTo>
                    <a:pt x="14" y="190"/>
                    <a:pt x="31" y="190"/>
                    <a:pt x="39" y="179"/>
                  </a:cubicBezTo>
                  <a:cubicBezTo>
                    <a:pt x="45" y="169"/>
                    <a:pt x="40" y="157"/>
                    <a:pt x="35" y="147"/>
                  </a:cubicBezTo>
                  <a:cubicBezTo>
                    <a:pt x="30" y="137"/>
                    <a:pt x="24" y="126"/>
                    <a:pt x="28" y="115"/>
                  </a:cubicBezTo>
                  <a:cubicBezTo>
                    <a:pt x="31" y="103"/>
                    <a:pt x="45" y="97"/>
                    <a:pt x="57" y="94"/>
                  </a:cubicBezTo>
                  <a:cubicBezTo>
                    <a:pt x="69" y="91"/>
                    <a:pt x="83" y="87"/>
                    <a:pt x="90" y="76"/>
                  </a:cubicBezTo>
                  <a:cubicBezTo>
                    <a:pt x="97" y="63"/>
                    <a:pt x="91" y="46"/>
                    <a:pt x="94" y="31"/>
                  </a:cubicBezTo>
                  <a:cubicBezTo>
                    <a:pt x="98" y="17"/>
                    <a:pt x="112" y="6"/>
                    <a:pt x="126" y="3"/>
                  </a:cubicBezTo>
                  <a:cubicBezTo>
                    <a:pt x="141" y="0"/>
                    <a:pt x="156" y="4"/>
                    <a:pt x="170" y="11"/>
                  </a:cubicBezTo>
                  <a:cubicBezTo>
                    <a:pt x="184" y="17"/>
                    <a:pt x="196" y="26"/>
                    <a:pt x="204" y="39"/>
                  </a:cubicBezTo>
                  <a:cubicBezTo>
                    <a:pt x="211" y="52"/>
                    <a:pt x="212" y="69"/>
                    <a:pt x="203" y="82"/>
                  </a:cubicBezTo>
                  <a:cubicBezTo>
                    <a:pt x="194" y="94"/>
                    <a:pt x="177" y="100"/>
                    <a:pt x="172" y="114"/>
                  </a:cubicBezTo>
                  <a:cubicBezTo>
                    <a:pt x="168" y="126"/>
                    <a:pt x="174" y="139"/>
                    <a:pt x="179" y="151"/>
                  </a:cubicBezTo>
                  <a:cubicBezTo>
                    <a:pt x="185" y="162"/>
                    <a:pt x="189" y="176"/>
                    <a:pt x="182" y="187"/>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8" name="ïṣḻiḑé"/>
            <p:cNvSpPr/>
            <p:nvPr/>
          </p:nvSpPr>
          <p:spPr bwMode="auto">
            <a:xfrm flipH="1">
              <a:off x="855473" y="3311300"/>
              <a:ext cx="253654" cy="561263"/>
            </a:xfrm>
            <a:custGeom>
              <a:avLst/>
              <a:gdLst>
                <a:gd name="T0" fmla="*/ 0 w 116"/>
                <a:gd name="T1" fmla="*/ 256 h 257"/>
                <a:gd name="T2" fmla="*/ 0 w 116"/>
                <a:gd name="T3" fmla="*/ 255 h 257"/>
                <a:gd name="T4" fmla="*/ 114 w 116"/>
                <a:gd name="T5" fmla="*/ 0 h 257"/>
                <a:gd name="T6" fmla="*/ 116 w 116"/>
                <a:gd name="T7" fmla="*/ 0 h 257"/>
                <a:gd name="T8" fmla="*/ 116 w 116"/>
                <a:gd name="T9" fmla="*/ 1 h 257"/>
                <a:gd name="T10" fmla="*/ 2 w 116"/>
                <a:gd name="T11" fmla="*/ 256 h 257"/>
                <a:gd name="T12" fmla="*/ 0 w 116"/>
                <a:gd name="T13" fmla="*/ 256 h 257"/>
                <a:gd name="T14" fmla="*/ 0 w 116"/>
                <a:gd name="T15" fmla="*/ 256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7">
                  <a:moveTo>
                    <a:pt x="0" y="256"/>
                  </a:moveTo>
                  <a:cubicBezTo>
                    <a:pt x="0" y="256"/>
                    <a:pt x="0" y="256"/>
                    <a:pt x="0" y="255"/>
                  </a:cubicBezTo>
                  <a:cubicBezTo>
                    <a:pt x="114" y="0"/>
                    <a:pt x="114" y="0"/>
                    <a:pt x="114" y="0"/>
                  </a:cubicBezTo>
                  <a:cubicBezTo>
                    <a:pt x="114" y="0"/>
                    <a:pt x="115" y="0"/>
                    <a:pt x="116" y="0"/>
                  </a:cubicBezTo>
                  <a:cubicBezTo>
                    <a:pt x="116" y="0"/>
                    <a:pt x="116" y="1"/>
                    <a:pt x="116" y="1"/>
                  </a:cubicBezTo>
                  <a:cubicBezTo>
                    <a:pt x="2" y="256"/>
                    <a:pt x="2" y="256"/>
                    <a:pt x="2" y="256"/>
                  </a:cubicBezTo>
                  <a:cubicBezTo>
                    <a:pt x="2" y="256"/>
                    <a:pt x="1" y="257"/>
                    <a:pt x="0" y="256"/>
                  </a:cubicBezTo>
                  <a:cubicBezTo>
                    <a:pt x="0" y="256"/>
                    <a:pt x="0" y="256"/>
                    <a:pt x="0" y="25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69" name="íŝľídé"/>
            <p:cNvSpPr/>
            <p:nvPr/>
          </p:nvSpPr>
          <p:spPr bwMode="auto">
            <a:xfrm flipH="1">
              <a:off x="964624" y="3739224"/>
              <a:ext cx="107291" cy="50235"/>
            </a:xfrm>
            <a:custGeom>
              <a:avLst/>
              <a:gdLst>
                <a:gd name="T0" fmla="*/ 0 w 49"/>
                <a:gd name="T1" fmla="*/ 23 h 23"/>
                <a:gd name="T2" fmla="*/ 0 w 49"/>
                <a:gd name="T3" fmla="*/ 22 h 23"/>
                <a:gd name="T4" fmla="*/ 1 w 49"/>
                <a:gd name="T5" fmla="*/ 21 h 23"/>
                <a:gd name="T6" fmla="*/ 47 w 49"/>
                <a:gd name="T7" fmla="*/ 1 h 23"/>
                <a:gd name="T8" fmla="*/ 49 w 49"/>
                <a:gd name="T9" fmla="*/ 1 h 23"/>
                <a:gd name="T10" fmla="*/ 48 w 49"/>
                <a:gd name="T11" fmla="*/ 3 h 23"/>
                <a:gd name="T12" fmla="*/ 1 w 49"/>
                <a:gd name="T13" fmla="*/ 23 h 23"/>
                <a:gd name="T14" fmla="*/ 0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0" y="23"/>
                  </a:moveTo>
                  <a:cubicBezTo>
                    <a:pt x="0" y="23"/>
                    <a:pt x="0" y="22"/>
                    <a:pt x="0" y="22"/>
                  </a:cubicBezTo>
                  <a:cubicBezTo>
                    <a:pt x="0" y="22"/>
                    <a:pt x="0" y="21"/>
                    <a:pt x="1" y="21"/>
                  </a:cubicBezTo>
                  <a:cubicBezTo>
                    <a:pt x="17" y="15"/>
                    <a:pt x="32" y="9"/>
                    <a:pt x="47" y="1"/>
                  </a:cubicBezTo>
                  <a:cubicBezTo>
                    <a:pt x="48" y="0"/>
                    <a:pt x="49" y="1"/>
                    <a:pt x="49" y="1"/>
                  </a:cubicBezTo>
                  <a:cubicBezTo>
                    <a:pt x="49" y="2"/>
                    <a:pt x="49" y="3"/>
                    <a:pt x="48" y="3"/>
                  </a:cubicBezTo>
                  <a:cubicBezTo>
                    <a:pt x="33" y="11"/>
                    <a:pt x="18" y="17"/>
                    <a:pt x="1" y="23"/>
                  </a:cubicBezTo>
                  <a:cubicBezTo>
                    <a:pt x="1" y="23"/>
                    <a:pt x="1" y="23"/>
                    <a:pt x="0"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0" name="ïṥļiḓè"/>
            <p:cNvSpPr/>
            <p:nvPr/>
          </p:nvSpPr>
          <p:spPr bwMode="auto">
            <a:xfrm flipH="1">
              <a:off x="879660" y="3614568"/>
              <a:ext cx="137680" cy="52716"/>
            </a:xfrm>
            <a:custGeom>
              <a:avLst/>
              <a:gdLst>
                <a:gd name="T0" fmla="*/ 1 w 63"/>
                <a:gd name="T1" fmla="*/ 24 h 24"/>
                <a:gd name="T2" fmla="*/ 0 w 63"/>
                <a:gd name="T3" fmla="*/ 23 h 24"/>
                <a:gd name="T4" fmla="*/ 1 w 63"/>
                <a:gd name="T5" fmla="*/ 22 h 24"/>
                <a:gd name="T6" fmla="*/ 61 w 63"/>
                <a:gd name="T7" fmla="*/ 0 h 24"/>
                <a:gd name="T8" fmla="*/ 63 w 63"/>
                <a:gd name="T9" fmla="*/ 0 h 24"/>
                <a:gd name="T10" fmla="*/ 62 w 63"/>
                <a:gd name="T11" fmla="*/ 2 h 24"/>
                <a:gd name="T12" fmla="*/ 2 w 63"/>
                <a:gd name="T13" fmla="*/ 24 h 24"/>
                <a:gd name="T14" fmla="*/ 1 w 6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4">
                  <a:moveTo>
                    <a:pt x="1" y="24"/>
                  </a:moveTo>
                  <a:cubicBezTo>
                    <a:pt x="0" y="24"/>
                    <a:pt x="0" y="24"/>
                    <a:pt x="0" y="23"/>
                  </a:cubicBezTo>
                  <a:cubicBezTo>
                    <a:pt x="0" y="23"/>
                    <a:pt x="0" y="22"/>
                    <a:pt x="1" y="22"/>
                  </a:cubicBezTo>
                  <a:cubicBezTo>
                    <a:pt x="61" y="0"/>
                    <a:pt x="61" y="0"/>
                    <a:pt x="61" y="0"/>
                  </a:cubicBezTo>
                  <a:cubicBezTo>
                    <a:pt x="62" y="0"/>
                    <a:pt x="63" y="0"/>
                    <a:pt x="63" y="0"/>
                  </a:cubicBezTo>
                  <a:cubicBezTo>
                    <a:pt x="63" y="1"/>
                    <a:pt x="63" y="2"/>
                    <a:pt x="62" y="2"/>
                  </a:cubicBezTo>
                  <a:cubicBezTo>
                    <a:pt x="2" y="24"/>
                    <a:pt x="2" y="24"/>
                    <a:pt x="2" y="24"/>
                  </a:cubicBezTo>
                  <a:cubicBezTo>
                    <a:pt x="1" y="24"/>
                    <a:pt x="1" y="24"/>
                    <a:pt x="1" y="24"/>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1" name="î$ľiḓe"/>
            <p:cNvSpPr/>
            <p:nvPr/>
          </p:nvSpPr>
          <p:spPr bwMode="auto">
            <a:xfrm flipH="1">
              <a:off x="879660" y="3505416"/>
              <a:ext cx="83104" cy="34730"/>
            </a:xfrm>
            <a:custGeom>
              <a:avLst/>
              <a:gdLst>
                <a:gd name="T0" fmla="*/ 1 w 38"/>
                <a:gd name="T1" fmla="*/ 16 h 16"/>
                <a:gd name="T2" fmla="*/ 0 w 38"/>
                <a:gd name="T3" fmla="*/ 16 h 16"/>
                <a:gd name="T4" fmla="*/ 1 w 38"/>
                <a:gd name="T5" fmla="*/ 14 h 16"/>
                <a:gd name="T6" fmla="*/ 36 w 38"/>
                <a:gd name="T7" fmla="*/ 0 h 16"/>
                <a:gd name="T8" fmla="*/ 38 w 38"/>
                <a:gd name="T9" fmla="*/ 1 h 16"/>
                <a:gd name="T10" fmla="*/ 37 w 38"/>
                <a:gd name="T11" fmla="*/ 2 h 16"/>
                <a:gd name="T12" fmla="*/ 2 w 38"/>
                <a:gd name="T13" fmla="*/ 16 h 16"/>
                <a:gd name="T14" fmla="*/ 1 w 3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6">
                  <a:moveTo>
                    <a:pt x="1" y="16"/>
                  </a:moveTo>
                  <a:cubicBezTo>
                    <a:pt x="1" y="16"/>
                    <a:pt x="1" y="16"/>
                    <a:pt x="0" y="16"/>
                  </a:cubicBezTo>
                  <a:cubicBezTo>
                    <a:pt x="0" y="15"/>
                    <a:pt x="1" y="14"/>
                    <a:pt x="1" y="14"/>
                  </a:cubicBezTo>
                  <a:cubicBezTo>
                    <a:pt x="36" y="0"/>
                    <a:pt x="36" y="0"/>
                    <a:pt x="36" y="0"/>
                  </a:cubicBezTo>
                  <a:cubicBezTo>
                    <a:pt x="37" y="0"/>
                    <a:pt x="37" y="0"/>
                    <a:pt x="38" y="1"/>
                  </a:cubicBezTo>
                  <a:cubicBezTo>
                    <a:pt x="38" y="1"/>
                    <a:pt x="38" y="2"/>
                    <a:pt x="37" y="2"/>
                  </a:cubicBezTo>
                  <a:cubicBezTo>
                    <a:pt x="2" y="16"/>
                    <a:pt x="2" y="16"/>
                    <a:pt x="2" y="16"/>
                  </a:cubicBezTo>
                  <a:cubicBezTo>
                    <a:pt x="2" y="16"/>
                    <a:pt x="1" y="16"/>
                    <a:pt x="1" y="16"/>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2" name="ísliḑe"/>
            <p:cNvSpPr/>
            <p:nvPr/>
          </p:nvSpPr>
          <p:spPr bwMode="auto">
            <a:xfrm flipH="1">
              <a:off x="807719" y="3383241"/>
              <a:ext cx="104811" cy="50235"/>
            </a:xfrm>
            <a:custGeom>
              <a:avLst/>
              <a:gdLst>
                <a:gd name="T0" fmla="*/ 1 w 48"/>
                <a:gd name="T1" fmla="*/ 23 h 23"/>
                <a:gd name="T2" fmla="*/ 0 w 48"/>
                <a:gd name="T3" fmla="*/ 22 h 23"/>
                <a:gd name="T4" fmla="*/ 1 w 48"/>
                <a:gd name="T5" fmla="*/ 21 h 23"/>
                <a:gd name="T6" fmla="*/ 47 w 48"/>
                <a:gd name="T7" fmla="*/ 1 h 23"/>
                <a:gd name="T8" fmla="*/ 48 w 48"/>
                <a:gd name="T9" fmla="*/ 1 h 23"/>
                <a:gd name="T10" fmla="*/ 48 w 48"/>
                <a:gd name="T11" fmla="*/ 3 h 23"/>
                <a:gd name="T12" fmla="*/ 1 w 48"/>
                <a:gd name="T13" fmla="*/ 23 h 23"/>
                <a:gd name="T14" fmla="*/ 1 w 48"/>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1" y="23"/>
                  </a:moveTo>
                  <a:cubicBezTo>
                    <a:pt x="0" y="23"/>
                    <a:pt x="0" y="22"/>
                    <a:pt x="0" y="22"/>
                  </a:cubicBezTo>
                  <a:cubicBezTo>
                    <a:pt x="0" y="22"/>
                    <a:pt x="0" y="21"/>
                    <a:pt x="1" y="21"/>
                  </a:cubicBezTo>
                  <a:cubicBezTo>
                    <a:pt x="47" y="1"/>
                    <a:pt x="47" y="1"/>
                    <a:pt x="47" y="1"/>
                  </a:cubicBezTo>
                  <a:cubicBezTo>
                    <a:pt x="47" y="0"/>
                    <a:pt x="48" y="1"/>
                    <a:pt x="48" y="1"/>
                  </a:cubicBezTo>
                  <a:cubicBezTo>
                    <a:pt x="48" y="2"/>
                    <a:pt x="48" y="2"/>
                    <a:pt x="48" y="3"/>
                  </a:cubicBezTo>
                  <a:cubicBezTo>
                    <a:pt x="1" y="23"/>
                    <a:pt x="1" y="23"/>
                    <a:pt x="1" y="23"/>
                  </a:cubicBezTo>
                  <a:cubicBezTo>
                    <a:pt x="1" y="23"/>
                    <a:pt x="1" y="23"/>
                    <a:pt x="1" y="2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3" name="i$ḷîḍe"/>
            <p:cNvSpPr/>
            <p:nvPr/>
          </p:nvSpPr>
          <p:spPr bwMode="auto">
            <a:xfrm flipH="1">
              <a:off x="1067575" y="3675966"/>
              <a:ext cx="39692" cy="113493"/>
            </a:xfrm>
            <a:custGeom>
              <a:avLst/>
              <a:gdLst>
                <a:gd name="T0" fmla="*/ 16 w 18"/>
                <a:gd name="T1" fmla="*/ 52 h 52"/>
                <a:gd name="T2" fmla="*/ 17 w 18"/>
                <a:gd name="T3" fmla="*/ 52 h 52"/>
                <a:gd name="T4" fmla="*/ 17 w 18"/>
                <a:gd name="T5" fmla="*/ 50 h 52"/>
                <a:gd name="T6" fmla="*/ 2 w 18"/>
                <a:gd name="T7" fmla="*/ 1 h 52"/>
                <a:gd name="T8" fmla="*/ 1 w 18"/>
                <a:gd name="T9" fmla="*/ 1 h 52"/>
                <a:gd name="T10" fmla="*/ 0 w 18"/>
                <a:gd name="T11" fmla="*/ 2 h 52"/>
                <a:gd name="T12" fmla="*/ 15 w 18"/>
                <a:gd name="T13" fmla="*/ 51 h 52"/>
                <a:gd name="T14" fmla="*/ 16 w 1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2">
                  <a:moveTo>
                    <a:pt x="16" y="52"/>
                  </a:moveTo>
                  <a:cubicBezTo>
                    <a:pt x="16" y="52"/>
                    <a:pt x="16" y="52"/>
                    <a:pt x="17" y="52"/>
                  </a:cubicBezTo>
                  <a:cubicBezTo>
                    <a:pt x="17" y="51"/>
                    <a:pt x="18" y="51"/>
                    <a:pt x="17" y="50"/>
                  </a:cubicBezTo>
                  <a:cubicBezTo>
                    <a:pt x="11" y="34"/>
                    <a:pt x="6" y="18"/>
                    <a:pt x="2" y="1"/>
                  </a:cubicBezTo>
                  <a:cubicBezTo>
                    <a:pt x="2" y="1"/>
                    <a:pt x="1" y="0"/>
                    <a:pt x="1" y="1"/>
                  </a:cubicBezTo>
                  <a:cubicBezTo>
                    <a:pt x="0" y="1"/>
                    <a:pt x="0" y="1"/>
                    <a:pt x="0" y="2"/>
                  </a:cubicBezTo>
                  <a:cubicBezTo>
                    <a:pt x="4" y="19"/>
                    <a:pt x="9" y="35"/>
                    <a:pt x="15" y="51"/>
                  </a:cubicBezTo>
                  <a:cubicBezTo>
                    <a:pt x="15" y="51"/>
                    <a:pt x="15" y="51"/>
                    <a:pt x="16" y="52"/>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4" name="íSľidê"/>
            <p:cNvSpPr/>
            <p:nvPr/>
          </p:nvSpPr>
          <p:spPr bwMode="auto">
            <a:xfrm flipH="1">
              <a:off x="1010518" y="3527122"/>
              <a:ext cx="55196" cy="137680"/>
            </a:xfrm>
            <a:custGeom>
              <a:avLst/>
              <a:gdLst>
                <a:gd name="T0" fmla="*/ 23 w 25"/>
                <a:gd name="T1" fmla="*/ 63 h 63"/>
                <a:gd name="T2" fmla="*/ 24 w 25"/>
                <a:gd name="T3" fmla="*/ 63 h 63"/>
                <a:gd name="T4" fmla="*/ 25 w 25"/>
                <a:gd name="T5" fmla="*/ 61 h 63"/>
                <a:gd name="T6" fmla="*/ 2 w 25"/>
                <a:gd name="T7" fmla="*/ 1 h 63"/>
                <a:gd name="T8" fmla="*/ 1 w 25"/>
                <a:gd name="T9" fmla="*/ 0 h 63"/>
                <a:gd name="T10" fmla="*/ 0 w 25"/>
                <a:gd name="T11" fmla="*/ 2 h 63"/>
                <a:gd name="T12" fmla="*/ 22 w 25"/>
                <a:gd name="T13" fmla="*/ 62 h 63"/>
                <a:gd name="T14" fmla="*/ 23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23" y="63"/>
                  </a:moveTo>
                  <a:cubicBezTo>
                    <a:pt x="23" y="63"/>
                    <a:pt x="24" y="63"/>
                    <a:pt x="24" y="63"/>
                  </a:cubicBezTo>
                  <a:cubicBezTo>
                    <a:pt x="24" y="63"/>
                    <a:pt x="25" y="62"/>
                    <a:pt x="25" y="61"/>
                  </a:cubicBezTo>
                  <a:cubicBezTo>
                    <a:pt x="2" y="1"/>
                    <a:pt x="2" y="1"/>
                    <a:pt x="2" y="1"/>
                  </a:cubicBezTo>
                  <a:cubicBezTo>
                    <a:pt x="2" y="0"/>
                    <a:pt x="1" y="0"/>
                    <a:pt x="1" y="0"/>
                  </a:cubicBezTo>
                  <a:cubicBezTo>
                    <a:pt x="0" y="0"/>
                    <a:pt x="0" y="1"/>
                    <a:pt x="0" y="2"/>
                  </a:cubicBezTo>
                  <a:cubicBezTo>
                    <a:pt x="22" y="62"/>
                    <a:pt x="22" y="62"/>
                    <a:pt x="22" y="62"/>
                  </a:cubicBezTo>
                  <a:cubicBezTo>
                    <a:pt x="22" y="63"/>
                    <a:pt x="23" y="63"/>
                    <a:pt x="23" y="6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5" name="ïṧlíḋe"/>
            <p:cNvSpPr/>
            <p:nvPr/>
          </p:nvSpPr>
          <p:spPr bwMode="auto">
            <a:xfrm flipH="1">
              <a:off x="955942" y="3453321"/>
              <a:ext cx="32870" cy="82484"/>
            </a:xfrm>
            <a:custGeom>
              <a:avLst/>
              <a:gdLst>
                <a:gd name="T0" fmla="*/ 13 w 15"/>
                <a:gd name="T1" fmla="*/ 38 h 38"/>
                <a:gd name="T2" fmla="*/ 14 w 15"/>
                <a:gd name="T3" fmla="*/ 38 h 38"/>
                <a:gd name="T4" fmla="*/ 15 w 15"/>
                <a:gd name="T5" fmla="*/ 37 h 38"/>
                <a:gd name="T6" fmla="*/ 3 w 15"/>
                <a:gd name="T7" fmla="*/ 1 h 38"/>
                <a:gd name="T8" fmla="*/ 1 w 15"/>
                <a:gd name="T9" fmla="*/ 0 h 38"/>
                <a:gd name="T10" fmla="*/ 0 w 15"/>
                <a:gd name="T11" fmla="*/ 2 h 38"/>
                <a:gd name="T12" fmla="*/ 13 w 15"/>
                <a:gd name="T13" fmla="*/ 37 h 38"/>
                <a:gd name="T14" fmla="*/ 13 w 15"/>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8">
                  <a:moveTo>
                    <a:pt x="13" y="38"/>
                  </a:moveTo>
                  <a:cubicBezTo>
                    <a:pt x="13" y="38"/>
                    <a:pt x="14" y="38"/>
                    <a:pt x="14" y="38"/>
                  </a:cubicBezTo>
                  <a:cubicBezTo>
                    <a:pt x="15" y="38"/>
                    <a:pt x="15" y="37"/>
                    <a:pt x="15" y="37"/>
                  </a:cubicBezTo>
                  <a:cubicBezTo>
                    <a:pt x="3" y="1"/>
                    <a:pt x="3" y="1"/>
                    <a:pt x="3" y="1"/>
                  </a:cubicBezTo>
                  <a:cubicBezTo>
                    <a:pt x="2" y="0"/>
                    <a:pt x="2" y="0"/>
                    <a:pt x="1" y="0"/>
                  </a:cubicBezTo>
                  <a:cubicBezTo>
                    <a:pt x="1" y="0"/>
                    <a:pt x="0" y="1"/>
                    <a:pt x="0" y="2"/>
                  </a:cubicBezTo>
                  <a:cubicBezTo>
                    <a:pt x="13" y="37"/>
                    <a:pt x="13" y="37"/>
                    <a:pt x="13" y="37"/>
                  </a:cubicBezTo>
                  <a:cubicBezTo>
                    <a:pt x="13" y="38"/>
                    <a:pt x="13" y="38"/>
                    <a:pt x="13" y="3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6" name="ïṣḷîḓé"/>
            <p:cNvSpPr/>
            <p:nvPr/>
          </p:nvSpPr>
          <p:spPr bwMode="auto">
            <a:xfrm flipH="1">
              <a:off x="905707" y="3317502"/>
              <a:ext cx="37211" cy="111632"/>
            </a:xfrm>
            <a:custGeom>
              <a:avLst/>
              <a:gdLst>
                <a:gd name="T0" fmla="*/ 15 w 17"/>
                <a:gd name="T1" fmla="*/ 51 h 51"/>
                <a:gd name="T2" fmla="*/ 16 w 17"/>
                <a:gd name="T3" fmla="*/ 51 h 51"/>
                <a:gd name="T4" fmla="*/ 17 w 17"/>
                <a:gd name="T5" fmla="*/ 49 h 51"/>
                <a:gd name="T6" fmla="*/ 2 w 17"/>
                <a:gd name="T7" fmla="*/ 1 h 51"/>
                <a:gd name="T8" fmla="*/ 1 w 17"/>
                <a:gd name="T9" fmla="*/ 1 h 51"/>
                <a:gd name="T10" fmla="*/ 0 w 17"/>
                <a:gd name="T11" fmla="*/ 2 h 51"/>
                <a:gd name="T12" fmla="*/ 15 w 17"/>
                <a:gd name="T13" fmla="*/ 50 h 51"/>
                <a:gd name="T14" fmla="*/ 15 w 17"/>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51">
                  <a:moveTo>
                    <a:pt x="15" y="51"/>
                  </a:moveTo>
                  <a:cubicBezTo>
                    <a:pt x="16" y="51"/>
                    <a:pt x="16" y="51"/>
                    <a:pt x="16" y="51"/>
                  </a:cubicBezTo>
                  <a:cubicBezTo>
                    <a:pt x="17" y="51"/>
                    <a:pt x="17" y="50"/>
                    <a:pt x="17" y="49"/>
                  </a:cubicBezTo>
                  <a:cubicBezTo>
                    <a:pt x="2" y="1"/>
                    <a:pt x="2" y="1"/>
                    <a:pt x="2" y="1"/>
                  </a:cubicBezTo>
                  <a:cubicBezTo>
                    <a:pt x="2" y="1"/>
                    <a:pt x="2" y="0"/>
                    <a:pt x="1" y="1"/>
                  </a:cubicBezTo>
                  <a:cubicBezTo>
                    <a:pt x="0" y="1"/>
                    <a:pt x="0" y="1"/>
                    <a:pt x="0" y="2"/>
                  </a:cubicBezTo>
                  <a:cubicBezTo>
                    <a:pt x="15" y="50"/>
                    <a:pt x="15" y="50"/>
                    <a:pt x="15" y="50"/>
                  </a:cubicBezTo>
                  <a:cubicBezTo>
                    <a:pt x="15" y="50"/>
                    <a:pt x="15" y="51"/>
                    <a:pt x="15" y="51"/>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7" name="îṧḻïďè"/>
            <p:cNvSpPr/>
            <p:nvPr/>
          </p:nvSpPr>
          <p:spPr bwMode="auto">
            <a:xfrm flipH="1">
              <a:off x="551584" y="3577357"/>
              <a:ext cx="603436" cy="323114"/>
            </a:xfrm>
            <a:custGeom>
              <a:avLst/>
              <a:gdLst>
                <a:gd name="T0" fmla="*/ 111 w 276"/>
                <a:gd name="T1" fmla="*/ 12 h 148"/>
                <a:gd name="T2" fmla="*/ 46 w 276"/>
                <a:gd name="T3" fmla="*/ 58 h 148"/>
                <a:gd name="T4" fmla="*/ 0 w 276"/>
                <a:gd name="T5" fmla="*/ 125 h 148"/>
                <a:gd name="T6" fmla="*/ 0 w 276"/>
                <a:gd name="T7" fmla="*/ 126 h 148"/>
                <a:gd name="T8" fmla="*/ 79 w 276"/>
                <a:gd name="T9" fmla="*/ 145 h 148"/>
                <a:gd name="T10" fmla="*/ 159 w 276"/>
                <a:gd name="T11" fmla="*/ 136 h 148"/>
                <a:gd name="T12" fmla="*/ 226 w 276"/>
                <a:gd name="T13" fmla="*/ 87 h 148"/>
                <a:gd name="T14" fmla="*/ 276 w 276"/>
                <a:gd name="T15" fmla="*/ 20 h 148"/>
                <a:gd name="T16" fmla="*/ 194 w 276"/>
                <a:gd name="T17" fmla="*/ 3 h 148"/>
                <a:gd name="T18" fmla="*/ 111 w 276"/>
                <a:gd name="T1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8">
                  <a:moveTo>
                    <a:pt x="111" y="12"/>
                  </a:moveTo>
                  <a:cubicBezTo>
                    <a:pt x="86" y="21"/>
                    <a:pt x="64" y="38"/>
                    <a:pt x="46" y="58"/>
                  </a:cubicBezTo>
                  <a:cubicBezTo>
                    <a:pt x="27" y="79"/>
                    <a:pt x="13" y="102"/>
                    <a:pt x="0" y="125"/>
                  </a:cubicBezTo>
                  <a:cubicBezTo>
                    <a:pt x="0" y="126"/>
                    <a:pt x="0" y="126"/>
                    <a:pt x="0" y="126"/>
                  </a:cubicBezTo>
                  <a:cubicBezTo>
                    <a:pt x="26" y="135"/>
                    <a:pt x="52" y="142"/>
                    <a:pt x="79" y="145"/>
                  </a:cubicBezTo>
                  <a:cubicBezTo>
                    <a:pt x="106" y="148"/>
                    <a:pt x="133" y="146"/>
                    <a:pt x="159" y="136"/>
                  </a:cubicBezTo>
                  <a:cubicBezTo>
                    <a:pt x="185" y="126"/>
                    <a:pt x="207" y="108"/>
                    <a:pt x="226" y="87"/>
                  </a:cubicBezTo>
                  <a:cubicBezTo>
                    <a:pt x="245" y="67"/>
                    <a:pt x="260" y="43"/>
                    <a:pt x="276" y="20"/>
                  </a:cubicBezTo>
                  <a:cubicBezTo>
                    <a:pt x="249" y="13"/>
                    <a:pt x="222" y="6"/>
                    <a:pt x="194" y="3"/>
                  </a:cubicBezTo>
                  <a:cubicBezTo>
                    <a:pt x="166" y="0"/>
                    <a:pt x="137" y="2"/>
                    <a:pt x="111" y="12"/>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8" name="í$1íḍê"/>
            <p:cNvSpPr/>
            <p:nvPr/>
          </p:nvSpPr>
          <p:spPr bwMode="auto">
            <a:xfrm flipH="1">
              <a:off x="630347" y="3654259"/>
              <a:ext cx="527153" cy="198458"/>
            </a:xfrm>
            <a:custGeom>
              <a:avLst/>
              <a:gdLst>
                <a:gd name="T0" fmla="*/ 0 w 241"/>
                <a:gd name="T1" fmla="*/ 90 h 91"/>
                <a:gd name="T2" fmla="*/ 2 w 241"/>
                <a:gd name="T3" fmla="*/ 91 h 91"/>
                <a:gd name="T4" fmla="*/ 240 w 241"/>
                <a:gd name="T5" fmla="*/ 3 h 91"/>
                <a:gd name="T6" fmla="*/ 240 w 241"/>
                <a:gd name="T7" fmla="*/ 1 h 91"/>
                <a:gd name="T8" fmla="*/ 239 w 241"/>
                <a:gd name="T9" fmla="*/ 1 h 91"/>
                <a:gd name="T10" fmla="*/ 1 w 241"/>
                <a:gd name="T11" fmla="*/ 88 h 91"/>
                <a:gd name="T12" fmla="*/ 0 w 241"/>
                <a:gd name="T13" fmla="*/ 90 h 91"/>
                <a:gd name="T14" fmla="*/ 0 w 241"/>
                <a:gd name="T15" fmla="*/ 9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91">
                  <a:moveTo>
                    <a:pt x="0" y="90"/>
                  </a:moveTo>
                  <a:cubicBezTo>
                    <a:pt x="1" y="90"/>
                    <a:pt x="1" y="91"/>
                    <a:pt x="2" y="91"/>
                  </a:cubicBezTo>
                  <a:cubicBezTo>
                    <a:pt x="240" y="3"/>
                    <a:pt x="240" y="3"/>
                    <a:pt x="240" y="3"/>
                  </a:cubicBezTo>
                  <a:cubicBezTo>
                    <a:pt x="240" y="3"/>
                    <a:pt x="241" y="2"/>
                    <a:pt x="240" y="1"/>
                  </a:cubicBezTo>
                  <a:cubicBezTo>
                    <a:pt x="240" y="1"/>
                    <a:pt x="239" y="0"/>
                    <a:pt x="239" y="1"/>
                  </a:cubicBezTo>
                  <a:cubicBezTo>
                    <a:pt x="1" y="88"/>
                    <a:pt x="1" y="88"/>
                    <a:pt x="1" y="88"/>
                  </a:cubicBezTo>
                  <a:cubicBezTo>
                    <a:pt x="0" y="89"/>
                    <a:pt x="0" y="89"/>
                    <a:pt x="0" y="90"/>
                  </a:cubicBezTo>
                  <a:cubicBezTo>
                    <a:pt x="0" y="90"/>
                    <a:pt x="0" y="90"/>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79" name="ïs1îḑé"/>
            <p:cNvSpPr/>
            <p:nvPr/>
          </p:nvSpPr>
          <p:spPr bwMode="auto">
            <a:xfrm flipH="1">
              <a:off x="1032845" y="3719378"/>
              <a:ext cx="54576" cy="104811"/>
            </a:xfrm>
            <a:custGeom>
              <a:avLst/>
              <a:gdLst>
                <a:gd name="T0" fmla="*/ 0 w 25"/>
                <a:gd name="T1" fmla="*/ 47 h 48"/>
                <a:gd name="T2" fmla="*/ 0 w 25"/>
                <a:gd name="T3" fmla="*/ 48 h 48"/>
                <a:gd name="T4" fmla="*/ 2 w 25"/>
                <a:gd name="T5" fmla="*/ 47 h 48"/>
                <a:gd name="T6" fmla="*/ 25 w 25"/>
                <a:gd name="T7" fmla="*/ 2 h 48"/>
                <a:gd name="T8" fmla="*/ 24 w 25"/>
                <a:gd name="T9" fmla="*/ 1 h 48"/>
                <a:gd name="T10" fmla="*/ 23 w 25"/>
                <a:gd name="T11" fmla="*/ 1 h 48"/>
                <a:gd name="T12" fmla="*/ 0 w 25"/>
                <a:gd name="T13" fmla="*/ 47 h 48"/>
                <a:gd name="T14" fmla="*/ 0 w 25"/>
                <a:gd name="T15" fmla="*/ 47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8">
                  <a:moveTo>
                    <a:pt x="0" y="47"/>
                  </a:moveTo>
                  <a:cubicBezTo>
                    <a:pt x="0" y="48"/>
                    <a:pt x="0" y="48"/>
                    <a:pt x="0" y="48"/>
                  </a:cubicBezTo>
                  <a:cubicBezTo>
                    <a:pt x="1" y="48"/>
                    <a:pt x="1" y="48"/>
                    <a:pt x="2" y="47"/>
                  </a:cubicBezTo>
                  <a:cubicBezTo>
                    <a:pt x="8" y="32"/>
                    <a:pt x="16" y="16"/>
                    <a:pt x="25" y="2"/>
                  </a:cubicBezTo>
                  <a:cubicBezTo>
                    <a:pt x="25" y="2"/>
                    <a:pt x="25" y="1"/>
                    <a:pt x="24" y="1"/>
                  </a:cubicBezTo>
                  <a:cubicBezTo>
                    <a:pt x="24" y="0"/>
                    <a:pt x="23" y="0"/>
                    <a:pt x="23" y="1"/>
                  </a:cubicBezTo>
                  <a:cubicBezTo>
                    <a:pt x="14" y="15"/>
                    <a:pt x="6" y="31"/>
                    <a:pt x="0" y="47"/>
                  </a:cubicBezTo>
                  <a:cubicBezTo>
                    <a:pt x="0" y="47"/>
                    <a:pt x="0" y="47"/>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0" name="ïṣ1îḍê"/>
            <p:cNvSpPr/>
            <p:nvPr/>
          </p:nvSpPr>
          <p:spPr bwMode="auto">
            <a:xfrm flipH="1">
              <a:off x="936716" y="3658601"/>
              <a:ext cx="60778" cy="135199"/>
            </a:xfrm>
            <a:custGeom>
              <a:avLst/>
              <a:gdLst>
                <a:gd name="T0" fmla="*/ 0 w 28"/>
                <a:gd name="T1" fmla="*/ 61 h 62"/>
                <a:gd name="T2" fmla="*/ 0 w 28"/>
                <a:gd name="T3" fmla="*/ 62 h 62"/>
                <a:gd name="T4" fmla="*/ 2 w 28"/>
                <a:gd name="T5" fmla="*/ 61 h 62"/>
                <a:gd name="T6" fmla="*/ 28 w 28"/>
                <a:gd name="T7" fmla="*/ 2 h 62"/>
                <a:gd name="T8" fmla="*/ 27 w 28"/>
                <a:gd name="T9" fmla="*/ 1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2"/>
                    <a:pt x="0" y="62"/>
                  </a:cubicBezTo>
                  <a:cubicBezTo>
                    <a:pt x="1" y="62"/>
                    <a:pt x="2" y="62"/>
                    <a:pt x="2" y="61"/>
                  </a:cubicBezTo>
                  <a:cubicBezTo>
                    <a:pt x="28" y="2"/>
                    <a:pt x="28" y="2"/>
                    <a:pt x="28" y="2"/>
                  </a:cubicBezTo>
                  <a:cubicBezTo>
                    <a:pt x="28" y="1"/>
                    <a:pt x="28" y="1"/>
                    <a:pt x="27" y="1"/>
                  </a:cubicBezTo>
                  <a:cubicBezTo>
                    <a:pt x="27" y="0"/>
                    <a:pt x="26" y="1"/>
                    <a:pt x="26" y="1"/>
                  </a:cubicBezTo>
                  <a:cubicBezTo>
                    <a:pt x="0" y="60"/>
                    <a:pt x="0" y="60"/>
                    <a:pt x="0" y="60"/>
                  </a:cubicBezTo>
                  <a:cubicBezTo>
                    <a:pt x="0" y="61"/>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1" name="îšḻiḍê"/>
            <p:cNvSpPr/>
            <p:nvPr/>
          </p:nvSpPr>
          <p:spPr bwMode="auto">
            <a:xfrm flipH="1">
              <a:off x="702288" y="3601544"/>
              <a:ext cx="55196" cy="102950"/>
            </a:xfrm>
            <a:custGeom>
              <a:avLst/>
              <a:gdLst>
                <a:gd name="T0" fmla="*/ 0 w 25"/>
                <a:gd name="T1" fmla="*/ 47 h 47"/>
                <a:gd name="T2" fmla="*/ 0 w 25"/>
                <a:gd name="T3" fmla="*/ 47 h 47"/>
                <a:gd name="T4" fmla="*/ 2 w 25"/>
                <a:gd name="T5" fmla="*/ 47 h 47"/>
                <a:gd name="T6" fmla="*/ 25 w 25"/>
                <a:gd name="T7" fmla="*/ 2 h 47"/>
                <a:gd name="T8" fmla="*/ 25 w 25"/>
                <a:gd name="T9" fmla="*/ 1 h 47"/>
                <a:gd name="T10" fmla="*/ 23 w 25"/>
                <a:gd name="T11" fmla="*/ 1 h 47"/>
                <a:gd name="T12" fmla="*/ 0 w 25"/>
                <a:gd name="T13" fmla="*/ 46 h 47"/>
                <a:gd name="T14" fmla="*/ 0 w 2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0" y="47"/>
                  </a:moveTo>
                  <a:cubicBezTo>
                    <a:pt x="0" y="47"/>
                    <a:pt x="0" y="47"/>
                    <a:pt x="0" y="47"/>
                  </a:cubicBezTo>
                  <a:cubicBezTo>
                    <a:pt x="1" y="47"/>
                    <a:pt x="2" y="47"/>
                    <a:pt x="2" y="47"/>
                  </a:cubicBezTo>
                  <a:cubicBezTo>
                    <a:pt x="25" y="2"/>
                    <a:pt x="25" y="2"/>
                    <a:pt x="25" y="2"/>
                  </a:cubicBezTo>
                  <a:cubicBezTo>
                    <a:pt x="25" y="2"/>
                    <a:pt x="25" y="1"/>
                    <a:pt x="25" y="1"/>
                  </a:cubicBezTo>
                  <a:cubicBezTo>
                    <a:pt x="24" y="0"/>
                    <a:pt x="23" y="0"/>
                    <a:pt x="23" y="1"/>
                  </a:cubicBezTo>
                  <a:cubicBezTo>
                    <a:pt x="0" y="46"/>
                    <a:pt x="0" y="46"/>
                    <a:pt x="0" y="46"/>
                  </a:cubicBezTo>
                  <a:cubicBezTo>
                    <a:pt x="0" y="46"/>
                    <a:pt x="0" y="46"/>
                    <a:pt x="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2" name="îṥļidé"/>
            <p:cNvSpPr/>
            <p:nvPr/>
          </p:nvSpPr>
          <p:spPr bwMode="auto">
            <a:xfrm flipH="1">
              <a:off x="978269" y="3819848"/>
              <a:ext cx="109152" cy="45893"/>
            </a:xfrm>
            <a:custGeom>
              <a:avLst/>
              <a:gdLst>
                <a:gd name="T0" fmla="*/ 0 w 50"/>
                <a:gd name="T1" fmla="*/ 2 h 21"/>
                <a:gd name="T2" fmla="*/ 0 w 50"/>
                <a:gd name="T3" fmla="*/ 1 h 21"/>
                <a:gd name="T4" fmla="*/ 1 w 50"/>
                <a:gd name="T5" fmla="*/ 1 h 21"/>
                <a:gd name="T6" fmla="*/ 49 w 50"/>
                <a:gd name="T7" fmla="*/ 19 h 21"/>
                <a:gd name="T8" fmla="*/ 50 w 50"/>
                <a:gd name="T9" fmla="*/ 20 h 21"/>
                <a:gd name="T10" fmla="*/ 48 w 50"/>
                <a:gd name="T11" fmla="*/ 21 h 21"/>
                <a:gd name="T12" fmla="*/ 0 w 50"/>
                <a:gd name="T13" fmla="*/ 3 h 21"/>
                <a:gd name="T14" fmla="*/ 0 w 50"/>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1">
                  <a:moveTo>
                    <a:pt x="0" y="2"/>
                  </a:moveTo>
                  <a:cubicBezTo>
                    <a:pt x="0" y="2"/>
                    <a:pt x="0" y="2"/>
                    <a:pt x="0" y="1"/>
                  </a:cubicBezTo>
                  <a:cubicBezTo>
                    <a:pt x="0" y="1"/>
                    <a:pt x="1" y="0"/>
                    <a:pt x="1" y="1"/>
                  </a:cubicBezTo>
                  <a:cubicBezTo>
                    <a:pt x="17" y="8"/>
                    <a:pt x="33" y="14"/>
                    <a:pt x="49" y="19"/>
                  </a:cubicBezTo>
                  <a:cubicBezTo>
                    <a:pt x="50" y="19"/>
                    <a:pt x="50" y="20"/>
                    <a:pt x="50" y="20"/>
                  </a:cubicBezTo>
                  <a:cubicBezTo>
                    <a:pt x="49" y="21"/>
                    <a:pt x="49" y="21"/>
                    <a:pt x="48" y="21"/>
                  </a:cubicBezTo>
                  <a:cubicBezTo>
                    <a:pt x="32" y="16"/>
                    <a:pt x="16" y="10"/>
                    <a:pt x="0" y="3"/>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3" name="iṥliḓê"/>
            <p:cNvSpPr/>
            <p:nvPr/>
          </p:nvSpPr>
          <p:spPr bwMode="auto">
            <a:xfrm flipH="1">
              <a:off x="862295" y="3786978"/>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3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2"/>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3"/>
                    <a:pt x="0" y="3"/>
                    <a:pt x="0"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4" name="îṥľíḑe"/>
            <p:cNvSpPr/>
            <p:nvPr/>
          </p:nvSpPr>
          <p:spPr bwMode="auto">
            <a:xfrm flipH="1">
              <a:off x="645852" y="3697672"/>
              <a:ext cx="106671" cy="45893"/>
            </a:xfrm>
            <a:custGeom>
              <a:avLst/>
              <a:gdLst>
                <a:gd name="T0" fmla="*/ 0 w 49"/>
                <a:gd name="T1" fmla="*/ 2 h 21"/>
                <a:gd name="T2" fmla="*/ 0 w 49"/>
                <a:gd name="T3" fmla="*/ 1 h 21"/>
                <a:gd name="T4" fmla="*/ 1 w 49"/>
                <a:gd name="T5" fmla="*/ 0 h 21"/>
                <a:gd name="T6" fmla="*/ 48 w 49"/>
                <a:gd name="T7" fmla="*/ 18 h 21"/>
                <a:gd name="T8" fmla="*/ 49 w 49"/>
                <a:gd name="T9" fmla="*/ 20 h 21"/>
                <a:gd name="T10" fmla="*/ 48 w 49"/>
                <a:gd name="T11" fmla="*/ 20 h 21"/>
                <a:gd name="T12" fmla="*/ 1 w 49"/>
                <a:gd name="T13" fmla="*/ 3 h 21"/>
                <a:gd name="T14" fmla="*/ 0 w 49"/>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
                  <a:moveTo>
                    <a:pt x="0" y="2"/>
                  </a:moveTo>
                  <a:cubicBezTo>
                    <a:pt x="0" y="2"/>
                    <a:pt x="0" y="1"/>
                    <a:pt x="0" y="1"/>
                  </a:cubicBezTo>
                  <a:cubicBezTo>
                    <a:pt x="0" y="0"/>
                    <a:pt x="1" y="0"/>
                    <a:pt x="1" y="0"/>
                  </a:cubicBezTo>
                  <a:cubicBezTo>
                    <a:pt x="48" y="18"/>
                    <a:pt x="48" y="18"/>
                    <a:pt x="48" y="18"/>
                  </a:cubicBezTo>
                  <a:cubicBezTo>
                    <a:pt x="49" y="18"/>
                    <a:pt x="49" y="19"/>
                    <a:pt x="49" y="20"/>
                  </a:cubicBezTo>
                  <a:cubicBezTo>
                    <a:pt x="49" y="20"/>
                    <a:pt x="48" y="21"/>
                    <a:pt x="48" y="20"/>
                  </a:cubicBezTo>
                  <a:cubicBezTo>
                    <a:pt x="1" y="3"/>
                    <a:pt x="1" y="3"/>
                    <a:pt x="1" y="3"/>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5" name="i$1iḑe"/>
            <p:cNvSpPr/>
            <p:nvPr/>
          </p:nvSpPr>
          <p:spPr bwMode="auto">
            <a:xfrm flipH="1">
              <a:off x="822603" y="3617048"/>
              <a:ext cx="61398" cy="135199"/>
            </a:xfrm>
            <a:custGeom>
              <a:avLst/>
              <a:gdLst>
                <a:gd name="T0" fmla="*/ 0 w 28"/>
                <a:gd name="T1" fmla="*/ 61 h 62"/>
                <a:gd name="T2" fmla="*/ 0 w 28"/>
                <a:gd name="T3" fmla="*/ 61 h 62"/>
                <a:gd name="T4" fmla="*/ 2 w 28"/>
                <a:gd name="T5" fmla="*/ 61 h 62"/>
                <a:gd name="T6" fmla="*/ 28 w 28"/>
                <a:gd name="T7" fmla="*/ 2 h 62"/>
                <a:gd name="T8" fmla="*/ 27 w 28"/>
                <a:gd name="T9" fmla="*/ 0 h 62"/>
                <a:gd name="T10" fmla="*/ 26 w 28"/>
                <a:gd name="T11" fmla="*/ 1 h 62"/>
                <a:gd name="T12" fmla="*/ 0 w 28"/>
                <a:gd name="T13" fmla="*/ 60 h 62"/>
                <a:gd name="T14" fmla="*/ 0 w 28"/>
                <a:gd name="T15" fmla="*/ 6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2">
                  <a:moveTo>
                    <a:pt x="0" y="61"/>
                  </a:moveTo>
                  <a:cubicBezTo>
                    <a:pt x="0" y="61"/>
                    <a:pt x="0" y="61"/>
                    <a:pt x="0" y="61"/>
                  </a:cubicBezTo>
                  <a:cubicBezTo>
                    <a:pt x="1" y="62"/>
                    <a:pt x="2" y="61"/>
                    <a:pt x="2" y="61"/>
                  </a:cubicBezTo>
                  <a:cubicBezTo>
                    <a:pt x="28" y="2"/>
                    <a:pt x="28" y="2"/>
                    <a:pt x="28" y="2"/>
                  </a:cubicBezTo>
                  <a:cubicBezTo>
                    <a:pt x="28" y="1"/>
                    <a:pt x="28" y="1"/>
                    <a:pt x="27" y="0"/>
                  </a:cubicBezTo>
                  <a:cubicBezTo>
                    <a:pt x="27" y="0"/>
                    <a:pt x="26" y="0"/>
                    <a:pt x="26" y="1"/>
                  </a:cubicBezTo>
                  <a:cubicBezTo>
                    <a:pt x="0" y="60"/>
                    <a:pt x="0" y="60"/>
                    <a:pt x="0" y="60"/>
                  </a:cubicBezTo>
                  <a:cubicBezTo>
                    <a:pt x="0" y="60"/>
                    <a:pt x="0" y="61"/>
                    <a:pt x="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6" name="îSľïḋê"/>
            <p:cNvSpPr/>
            <p:nvPr/>
          </p:nvSpPr>
          <p:spPr bwMode="auto">
            <a:xfrm flipH="1">
              <a:off x="748182" y="3745426"/>
              <a:ext cx="133339" cy="63258"/>
            </a:xfrm>
            <a:custGeom>
              <a:avLst/>
              <a:gdLst>
                <a:gd name="T0" fmla="*/ 0 w 61"/>
                <a:gd name="T1" fmla="*/ 2 h 29"/>
                <a:gd name="T2" fmla="*/ 0 w 61"/>
                <a:gd name="T3" fmla="*/ 1 h 29"/>
                <a:gd name="T4" fmla="*/ 1 w 61"/>
                <a:gd name="T5" fmla="*/ 0 h 29"/>
                <a:gd name="T6" fmla="*/ 60 w 61"/>
                <a:gd name="T7" fmla="*/ 27 h 29"/>
                <a:gd name="T8" fmla="*/ 61 w 61"/>
                <a:gd name="T9" fmla="*/ 28 h 29"/>
                <a:gd name="T10" fmla="*/ 59 w 61"/>
                <a:gd name="T11" fmla="*/ 29 h 29"/>
                <a:gd name="T12" fmla="*/ 0 w 61"/>
                <a:gd name="T13" fmla="*/ 2 h 29"/>
                <a:gd name="T14" fmla="*/ 0 w 61"/>
                <a:gd name="T15" fmla="*/ 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9">
                  <a:moveTo>
                    <a:pt x="0" y="2"/>
                  </a:moveTo>
                  <a:cubicBezTo>
                    <a:pt x="0" y="1"/>
                    <a:pt x="0" y="1"/>
                    <a:pt x="0" y="1"/>
                  </a:cubicBezTo>
                  <a:cubicBezTo>
                    <a:pt x="0" y="0"/>
                    <a:pt x="1" y="0"/>
                    <a:pt x="1" y="0"/>
                  </a:cubicBezTo>
                  <a:cubicBezTo>
                    <a:pt x="60" y="27"/>
                    <a:pt x="60" y="27"/>
                    <a:pt x="60" y="27"/>
                  </a:cubicBezTo>
                  <a:cubicBezTo>
                    <a:pt x="61" y="27"/>
                    <a:pt x="61" y="28"/>
                    <a:pt x="61" y="28"/>
                  </a:cubicBezTo>
                  <a:cubicBezTo>
                    <a:pt x="61" y="29"/>
                    <a:pt x="60" y="29"/>
                    <a:pt x="59" y="29"/>
                  </a:cubicBezTo>
                  <a:cubicBezTo>
                    <a:pt x="0" y="2"/>
                    <a:pt x="0" y="2"/>
                    <a:pt x="0" y="2"/>
                  </a:cubicBezTo>
                  <a:cubicBezTo>
                    <a:pt x="0" y="2"/>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7" name="íśḷiḓê"/>
            <p:cNvSpPr/>
            <p:nvPr/>
          </p:nvSpPr>
          <p:spPr bwMode="auto">
            <a:xfrm flipH="1">
              <a:off x="549724" y="3881245"/>
              <a:ext cx="1545489" cy="205280"/>
            </a:xfrm>
            <a:prstGeom prst="ellipse">
              <a:avLst/>
            </a:prstGeom>
            <a:solidFill>
              <a:schemeClr val="tx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8" name="íṧ1îḍê"/>
            <p:cNvSpPr/>
            <p:nvPr/>
          </p:nvSpPr>
          <p:spPr bwMode="auto">
            <a:xfrm flipH="1">
              <a:off x="1653645" y="3219513"/>
              <a:ext cx="576768" cy="628863"/>
            </a:xfrm>
            <a:custGeom>
              <a:avLst/>
              <a:gdLst>
                <a:gd name="T0" fmla="*/ 64 w 264"/>
                <a:gd name="T1" fmla="*/ 211 h 288"/>
                <a:gd name="T2" fmla="*/ 99 w 264"/>
                <a:gd name="T3" fmla="*/ 219 h 288"/>
                <a:gd name="T4" fmla="*/ 132 w 264"/>
                <a:gd name="T5" fmla="*/ 232 h 288"/>
                <a:gd name="T6" fmla="*/ 137 w 264"/>
                <a:gd name="T7" fmla="*/ 274 h 288"/>
                <a:gd name="T8" fmla="*/ 168 w 264"/>
                <a:gd name="T9" fmla="*/ 286 h 288"/>
                <a:gd name="T10" fmla="*/ 201 w 264"/>
                <a:gd name="T11" fmla="*/ 274 h 288"/>
                <a:gd name="T12" fmla="*/ 235 w 264"/>
                <a:gd name="T13" fmla="*/ 279 h 288"/>
                <a:gd name="T14" fmla="*/ 235 w 264"/>
                <a:gd name="T15" fmla="*/ 278 h 288"/>
                <a:gd name="T16" fmla="*/ 239 w 264"/>
                <a:gd name="T17" fmla="*/ 245 h 288"/>
                <a:gd name="T18" fmla="*/ 259 w 264"/>
                <a:gd name="T19" fmla="*/ 215 h 288"/>
                <a:gd name="T20" fmla="*/ 256 w 264"/>
                <a:gd name="T21" fmla="*/ 182 h 288"/>
                <a:gd name="T22" fmla="*/ 216 w 264"/>
                <a:gd name="T23" fmla="*/ 166 h 288"/>
                <a:gd name="T24" fmla="*/ 212 w 264"/>
                <a:gd name="T25" fmla="*/ 132 h 288"/>
                <a:gd name="T26" fmla="*/ 212 w 264"/>
                <a:gd name="T27" fmla="*/ 96 h 288"/>
                <a:gd name="T28" fmla="*/ 175 w 264"/>
                <a:gd name="T29" fmla="*/ 81 h 288"/>
                <a:gd name="T30" fmla="*/ 136 w 264"/>
                <a:gd name="T31" fmla="*/ 69 h 288"/>
                <a:gd name="T32" fmla="*/ 120 w 264"/>
                <a:gd name="T33" fmla="*/ 23 h 288"/>
                <a:gd name="T34" fmla="*/ 79 w 264"/>
                <a:gd name="T35" fmla="*/ 1 h 288"/>
                <a:gd name="T36" fmla="*/ 34 w 264"/>
                <a:gd name="T37" fmla="*/ 20 h 288"/>
                <a:gd name="T38" fmla="*/ 5 w 264"/>
                <a:gd name="T39" fmla="*/ 58 h 288"/>
                <a:gd name="T40" fmla="*/ 16 w 264"/>
                <a:gd name="T41" fmla="*/ 103 h 288"/>
                <a:gd name="T42" fmla="*/ 57 w 264"/>
                <a:gd name="T43" fmla="*/ 130 h 288"/>
                <a:gd name="T44" fmla="*/ 58 w 264"/>
                <a:gd name="T45" fmla="*/ 171 h 288"/>
                <a:gd name="T46" fmla="*/ 64 w 264"/>
                <a:gd name="T47" fmla="*/ 2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 h="288">
                  <a:moveTo>
                    <a:pt x="64" y="211"/>
                  </a:moveTo>
                  <a:cubicBezTo>
                    <a:pt x="73" y="219"/>
                    <a:pt x="87" y="219"/>
                    <a:pt x="99" y="219"/>
                  </a:cubicBezTo>
                  <a:cubicBezTo>
                    <a:pt x="111" y="219"/>
                    <a:pt x="125" y="221"/>
                    <a:pt x="132" y="232"/>
                  </a:cubicBezTo>
                  <a:cubicBezTo>
                    <a:pt x="139" y="245"/>
                    <a:pt x="130" y="262"/>
                    <a:pt x="137" y="274"/>
                  </a:cubicBezTo>
                  <a:cubicBezTo>
                    <a:pt x="142" y="285"/>
                    <a:pt x="156" y="288"/>
                    <a:pt x="168" y="286"/>
                  </a:cubicBezTo>
                  <a:cubicBezTo>
                    <a:pt x="180" y="284"/>
                    <a:pt x="190" y="277"/>
                    <a:pt x="201" y="274"/>
                  </a:cubicBezTo>
                  <a:cubicBezTo>
                    <a:pt x="213" y="271"/>
                    <a:pt x="226" y="270"/>
                    <a:pt x="235" y="279"/>
                  </a:cubicBezTo>
                  <a:cubicBezTo>
                    <a:pt x="235" y="278"/>
                    <a:pt x="235" y="278"/>
                    <a:pt x="235" y="278"/>
                  </a:cubicBezTo>
                  <a:cubicBezTo>
                    <a:pt x="230" y="268"/>
                    <a:pt x="233" y="255"/>
                    <a:pt x="239" y="245"/>
                  </a:cubicBezTo>
                  <a:cubicBezTo>
                    <a:pt x="245" y="235"/>
                    <a:pt x="254" y="226"/>
                    <a:pt x="259" y="215"/>
                  </a:cubicBezTo>
                  <a:cubicBezTo>
                    <a:pt x="264" y="204"/>
                    <a:pt x="264" y="190"/>
                    <a:pt x="256" y="182"/>
                  </a:cubicBezTo>
                  <a:cubicBezTo>
                    <a:pt x="245" y="172"/>
                    <a:pt x="226" y="177"/>
                    <a:pt x="216" y="166"/>
                  </a:cubicBezTo>
                  <a:cubicBezTo>
                    <a:pt x="207" y="158"/>
                    <a:pt x="209" y="144"/>
                    <a:pt x="212" y="132"/>
                  </a:cubicBezTo>
                  <a:cubicBezTo>
                    <a:pt x="214" y="120"/>
                    <a:pt x="218" y="107"/>
                    <a:pt x="212" y="96"/>
                  </a:cubicBezTo>
                  <a:cubicBezTo>
                    <a:pt x="205" y="84"/>
                    <a:pt x="189" y="81"/>
                    <a:pt x="175" y="81"/>
                  </a:cubicBezTo>
                  <a:cubicBezTo>
                    <a:pt x="161" y="80"/>
                    <a:pt x="146" y="80"/>
                    <a:pt x="136" y="69"/>
                  </a:cubicBezTo>
                  <a:cubicBezTo>
                    <a:pt x="125" y="57"/>
                    <a:pt x="128" y="37"/>
                    <a:pt x="120" y="23"/>
                  </a:cubicBezTo>
                  <a:cubicBezTo>
                    <a:pt x="113" y="8"/>
                    <a:pt x="95" y="0"/>
                    <a:pt x="79" y="1"/>
                  </a:cubicBezTo>
                  <a:cubicBezTo>
                    <a:pt x="62" y="1"/>
                    <a:pt x="47" y="9"/>
                    <a:pt x="34" y="20"/>
                  </a:cubicBezTo>
                  <a:cubicBezTo>
                    <a:pt x="21" y="29"/>
                    <a:pt x="10" y="42"/>
                    <a:pt x="5" y="58"/>
                  </a:cubicBezTo>
                  <a:cubicBezTo>
                    <a:pt x="0" y="74"/>
                    <a:pt x="3" y="93"/>
                    <a:pt x="16" y="103"/>
                  </a:cubicBezTo>
                  <a:cubicBezTo>
                    <a:pt x="28" y="114"/>
                    <a:pt x="48" y="116"/>
                    <a:pt x="57" y="130"/>
                  </a:cubicBezTo>
                  <a:cubicBezTo>
                    <a:pt x="65" y="142"/>
                    <a:pt x="61" y="158"/>
                    <a:pt x="58" y="171"/>
                  </a:cubicBezTo>
                  <a:cubicBezTo>
                    <a:pt x="56" y="185"/>
                    <a:pt x="54" y="201"/>
                    <a:pt x="64" y="211"/>
                  </a:cubicBezTo>
                  <a:close/>
                </a:path>
              </a:pathLst>
            </a:custGeom>
            <a:solidFill>
              <a:schemeClr val="tx2">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89" name="íṧḻidê"/>
            <p:cNvSpPr/>
            <p:nvPr/>
          </p:nvSpPr>
          <p:spPr bwMode="auto">
            <a:xfrm flipH="1">
              <a:off x="1708221" y="3298276"/>
              <a:ext cx="411180" cy="538937"/>
            </a:xfrm>
            <a:custGeom>
              <a:avLst/>
              <a:gdLst>
                <a:gd name="T0" fmla="*/ 187 w 188"/>
                <a:gd name="T1" fmla="*/ 247 h 247"/>
                <a:gd name="T2" fmla="*/ 188 w 188"/>
                <a:gd name="T3" fmla="*/ 245 h 247"/>
                <a:gd name="T4" fmla="*/ 3 w 188"/>
                <a:gd name="T5" fmla="*/ 1 h 247"/>
                <a:gd name="T6" fmla="*/ 1 w 188"/>
                <a:gd name="T7" fmla="*/ 1 h 247"/>
                <a:gd name="T8" fmla="*/ 1 w 188"/>
                <a:gd name="T9" fmla="*/ 3 h 247"/>
                <a:gd name="T10" fmla="*/ 186 w 188"/>
                <a:gd name="T11" fmla="*/ 247 h 247"/>
                <a:gd name="T12" fmla="*/ 187 w 188"/>
                <a:gd name="T13" fmla="*/ 247 h 247"/>
                <a:gd name="T14" fmla="*/ 187 w 188"/>
                <a:gd name="T15" fmla="*/ 247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247">
                  <a:moveTo>
                    <a:pt x="187" y="247"/>
                  </a:moveTo>
                  <a:cubicBezTo>
                    <a:pt x="188" y="246"/>
                    <a:pt x="188" y="246"/>
                    <a:pt x="188" y="245"/>
                  </a:cubicBezTo>
                  <a:cubicBezTo>
                    <a:pt x="3" y="1"/>
                    <a:pt x="3" y="1"/>
                    <a:pt x="3" y="1"/>
                  </a:cubicBezTo>
                  <a:cubicBezTo>
                    <a:pt x="2" y="1"/>
                    <a:pt x="2" y="0"/>
                    <a:pt x="1" y="1"/>
                  </a:cubicBezTo>
                  <a:cubicBezTo>
                    <a:pt x="0" y="1"/>
                    <a:pt x="0" y="2"/>
                    <a:pt x="1" y="3"/>
                  </a:cubicBezTo>
                  <a:cubicBezTo>
                    <a:pt x="186" y="247"/>
                    <a:pt x="186" y="247"/>
                    <a:pt x="186" y="247"/>
                  </a:cubicBezTo>
                  <a:cubicBezTo>
                    <a:pt x="186" y="247"/>
                    <a:pt x="187" y="247"/>
                    <a:pt x="187" y="247"/>
                  </a:cubicBezTo>
                  <a:cubicBezTo>
                    <a:pt x="187" y="247"/>
                    <a:pt x="187" y="247"/>
                    <a:pt x="187"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0" name="îśľïde"/>
            <p:cNvSpPr/>
            <p:nvPr/>
          </p:nvSpPr>
          <p:spPr bwMode="auto">
            <a:xfrm flipH="1">
              <a:off x="1769618" y="3732402"/>
              <a:ext cx="124656" cy="26668"/>
            </a:xfrm>
            <a:custGeom>
              <a:avLst/>
              <a:gdLst>
                <a:gd name="T0" fmla="*/ 57 w 57"/>
                <a:gd name="T1" fmla="*/ 12 h 12"/>
                <a:gd name="T2" fmla="*/ 57 w 57"/>
                <a:gd name="T3" fmla="*/ 11 h 12"/>
                <a:gd name="T4" fmla="*/ 56 w 57"/>
                <a:gd name="T5" fmla="*/ 10 h 12"/>
                <a:gd name="T6" fmla="*/ 1 w 57"/>
                <a:gd name="T7" fmla="*/ 0 h 12"/>
                <a:gd name="T8" fmla="*/ 0 w 57"/>
                <a:gd name="T9" fmla="*/ 1 h 12"/>
                <a:gd name="T10" fmla="*/ 1 w 57"/>
                <a:gd name="T11" fmla="*/ 2 h 12"/>
                <a:gd name="T12" fmla="*/ 56 w 57"/>
                <a:gd name="T13" fmla="*/ 12 h 12"/>
                <a:gd name="T14" fmla="*/ 57 w 5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2">
                  <a:moveTo>
                    <a:pt x="57" y="12"/>
                  </a:moveTo>
                  <a:cubicBezTo>
                    <a:pt x="57" y="12"/>
                    <a:pt x="57" y="11"/>
                    <a:pt x="57" y="11"/>
                  </a:cubicBezTo>
                  <a:cubicBezTo>
                    <a:pt x="57" y="10"/>
                    <a:pt x="57" y="10"/>
                    <a:pt x="56" y="10"/>
                  </a:cubicBezTo>
                  <a:cubicBezTo>
                    <a:pt x="38" y="8"/>
                    <a:pt x="19" y="4"/>
                    <a:pt x="1" y="0"/>
                  </a:cubicBezTo>
                  <a:cubicBezTo>
                    <a:pt x="1" y="0"/>
                    <a:pt x="0" y="0"/>
                    <a:pt x="0" y="1"/>
                  </a:cubicBezTo>
                  <a:cubicBezTo>
                    <a:pt x="0" y="1"/>
                    <a:pt x="0" y="2"/>
                    <a:pt x="1" y="2"/>
                  </a:cubicBezTo>
                  <a:cubicBezTo>
                    <a:pt x="19" y="7"/>
                    <a:pt x="37" y="10"/>
                    <a:pt x="56" y="12"/>
                  </a:cubicBezTo>
                  <a:cubicBezTo>
                    <a:pt x="56" y="12"/>
                    <a:pt x="57" y="12"/>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1" name="ïṩḻíḑe"/>
            <p:cNvSpPr/>
            <p:nvPr/>
          </p:nvSpPr>
          <p:spPr bwMode="auto">
            <a:xfrm flipH="1">
              <a:off x="1857064" y="3617048"/>
              <a:ext cx="159387" cy="23567"/>
            </a:xfrm>
            <a:custGeom>
              <a:avLst/>
              <a:gdLst>
                <a:gd name="T0" fmla="*/ 72 w 73"/>
                <a:gd name="T1" fmla="*/ 11 h 11"/>
                <a:gd name="T2" fmla="*/ 73 w 73"/>
                <a:gd name="T3" fmla="*/ 10 h 11"/>
                <a:gd name="T4" fmla="*/ 72 w 73"/>
                <a:gd name="T5" fmla="*/ 9 h 11"/>
                <a:gd name="T6" fmla="*/ 1 w 73"/>
                <a:gd name="T7" fmla="*/ 0 h 11"/>
                <a:gd name="T8" fmla="*/ 0 w 73"/>
                <a:gd name="T9" fmla="*/ 1 h 11"/>
                <a:gd name="T10" fmla="*/ 1 w 73"/>
                <a:gd name="T11" fmla="*/ 3 h 11"/>
                <a:gd name="T12" fmla="*/ 71 w 73"/>
                <a:gd name="T13" fmla="*/ 11 h 11"/>
                <a:gd name="T14" fmla="*/ 72 w 7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
                  <a:moveTo>
                    <a:pt x="72" y="11"/>
                  </a:moveTo>
                  <a:cubicBezTo>
                    <a:pt x="72" y="11"/>
                    <a:pt x="73" y="11"/>
                    <a:pt x="73" y="10"/>
                  </a:cubicBezTo>
                  <a:cubicBezTo>
                    <a:pt x="73" y="10"/>
                    <a:pt x="72" y="9"/>
                    <a:pt x="72" y="9"/>
                  </a:cubicBezTo>
                  <a:cubicBezTo>
                    <a:pt x="1" y="0"/>
                    <a:pt x="1" y="0"/>
                    <a:pt x="1" y="0"/>
                  </a:cubicBezTo>
                  <a:cubicBezTo>
                    <a:pt x="1" y="0"/>
                    <a:pt x="0" y="1"/>
                    <a:pt x="0" y="1"/>
                  </a:cubicBezTo>
                  <a:cubicBezTo>
                    <a:pt x="0" y="2"/>
                    <a:pt x="0" y="3"/>
                    <a:pt x="1" y="3"/>
                  </a:cubicBezTo>
                  <a:cubicBezTo>
                    <a:pt x="71" y="11"/>
                    <a:pt x="71" y="11"/>
                    <a:pt x="71" y="11"/>
                  </a:cubicBezTo>
                  <a:cubicBezTo>
                    <a:pt x="72" y="11"/>
                    <a:pt x="72" y="11"/>
                    <a:pt x="7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2" name="i$ľiḑè"/>
            <p:cNvSpPr/>
            <p:nvPr/>
          </p:nvSpPr>
          <p:spPr bwMode="auto">
            <a:xfrm flipH="1">
              <a:off x="1948851" y="3501075"/>
              <a:ext cx="93647" cy="19846"/>
            </a:xfrm>
            <a:custGeom>
              <a:avLst/>
              <a:gdLst>
                <a:gd name="T0" fmla="*/ 43 w 43"/>
                <a:gd name="T1" fmla="*/ 9 h 9"/>
                <a:gd name="T2" fmla="*/ 43 w 43"/>
                <a:gd name="T3" fmla="*/ 8 h 9"/>
                <a:gd name="T4" fmla="*/ 42 w 43"/>
                <a:gd name="T5" fmla="*/ 7 h 9"/>
                <a:gd name="T6" fmla="*/ 1 w 43"/>
                <a:gd name="T7" fmla="*/ 0 h 9"/>
                <a:gd name="T8" fmla="*/ 0 w 43"/>
                <a:gd name="T9" fmla="*/ 1 h 9"/>
                <a:gd name="T10" fmla="*/ 1 w 43"/>
                <a:gd name="T11" fmla="*/ 3 h 9"/>
                <a:gd name="T12" fmla="*/ 42 w 43"/>
                <a:gd name="T13" fmla="*/ 9 h 9"/>
                <a:gd name="T14" fmla="*/ 43 w 4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9">
                  <a:moveTo>
                    <a:pt x="43" y="9"/>
                  </a:moveTo>
                  <a:cubicBezTo>
                    <a:pt x="43" y="9"/>
                    <a:pt x="43" y="8"/>
                    <a:pt x="43" y="8"/>
                  </a:cubicBezTo>
                  <a:cubicBezTo>
                    <a:pt x="43" y="7"/>
                    <a:pt x="43" y="7"/>
                    <a:pt x="42" y="7"/>
                  </a:cubicBezTo>
                  <a:cubicBezTo>
                    <a:pt x="1" y="0"/>
                    <a:pt x="1" y="0"/>
                    <a:pt x="1" y="0"/>
                  </a:cubicBezTo>
                  <a:cubicBezTo>
                    <a:pt x="1" y="0"/>
                    <a:pt x="0" y="1"/>
                    <a:pt x="0" y="1"/>
                  </a:cubicBezTo>
                  <a:cubicBezTo>
                    <a:pt x="0" y="2"/>
                    <a:pt x="0" y="3"/>
                    <a:pt x="1" y="3"/>
                  </a:cubicBezTo>
                  <a:cubicBezTo>
                    <a:pt x="42" y="9"/>
                    <a:pt x="42" y="9"/>
                    <a:pt x="42" y="9"/>
                  </a:cubicBezTo>
                  <a:cubicBezTo>
                    <a:pt x="42" y="9"/>
                    <a:pt x="43" y="9"/>
                    <a:pt x="4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3" name="iṩḷîdé"/>
            <p:cNvSpPr/>
            <p:nvPr/>
          </p:nvSpPr>
          <p:spPr bwMode="auto">
            <a:xfrm flipH="1">
              <a:off x="2027613" y="3390062"/>
              <a:ext cx="124656" cy="27908"/>
            </a:xfrm>
            <a:custGeom>
              <a:avLst/>
              <a:gdLst>
                <a:gd name="T0" fmla="*/ 57 w 57"/>
                <a:gd name="T1" fmla="*/ 12 h 13"/>
                <a:gd name="T2" fmla="*/ 57 w 57"/>
                <a:gd name="T3" fmla="*/ 12 h 13"/>
                <a:gd name="T4" fmla="*/ 56 w 57"/>
                <a:gd name="T5" fmla="*/ 10 h 13"/>
                <a:gd name="T6" fmla="*/ 2 w 57"/>
                <a:gd name="T7" fmla="*/ 0 h 13"/>
                <a:gd name="T8" fmla="*/ 0 w 57"/>
                <a:gd name="T9" fmla="*/ 1 h 13"/>
                <a:gd name="T10" fmla="*/ 1 w 57"/>
                <a:gd name="T11" fmla="*/ 3 h 13"/>
                <a:gd name="T12" fmla="*/ 56 w 57"/>
                <a:gd name="T13" fmla="*/ 13 h 13"/>
                <a:gd name="T14" fmla="*/ 57 w 57"/>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3">
                  <a:moveTo>
                    <a:pt x="57" y="12"/>
                  </a:moveTo>
                  <a:cubicBezTo>
                    <a:pt x="57" y="12"/>
                    <a:pt x="57" y="12"/>
                    <a:pt x="57" y="12"/>
                  </a:cubicBezTo>
                  <a:cubicBezTo>
                    <a:pt x="57" y="11"/>
                    <a:pt x="57" y="10"/>
                    <a:pt x="56" y="10"/>
                  </a:cubicBezTo>
                  <a:cubicBezTo>
                    <a:pt x="2" y="0"/>
                    <a:pt x="2" y="0"/>
                    <a:pt x="2" y="0"/>
                  </a:cubicBezTo>
                  <a:cubicBezTo>
                    <a:pt x="1" y="0"/>
                    <a:pt x="0" y="0"/>
                    <a:pt x="0" y="1"/>
                  </a:cubicBezTo>
                  <a:cubicBezTo>
                    <a:pt x="0" y="2"/>
                    <a:pt x="1" y="2"/>
                    <a:pt x="1" y="3"/>
                  </a:cubicBezTo>
                  <a:cubicBezTo>
                    <a:pt x="56" y="13"/>
                    <a:pt x="56" y="13"/>
                    <a:pt x="56" y="13"/>
                  </a:cubicBezTo>
                  <a:cubicBezTo>
                    <a:pt x="56" y="13"/>
                    <a:pt x="56" y="13"/>
                    <a:pt x="5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4" name="ïṩḷiḑê"/>
            <p:cNvSpPr/>
            <p:nvPr/>
          </p:nvSpPr>
          <p:spPr bwMode="auto">
            <a:xfrm flipH="1">
              <a:off x="1758455" y="3630072"/>
              <a:ext cx="15505" cy="128997"/>
            </a:xfrm>
            <a:custGeom>
              <a:avLst/>
              <a:gdLst>
                <a:gd name="T0" fmla="*/ 3 w 7"/>
                <a:gd name="T1" fmla="*/ 58 h 59"/>
                <a:gd name="T2" fmla="*/ 2 w 7"/>
                <a:gd name="T3" fmla="*/ 58 h 59"/>
                <a:gd name="T4" fmla="*/ 1 w 7"/>
                <a:gd name="T5" fmla="*/ 57 h 59"/>
                <a:gd name="T6" fmla="*/ 5 w 7"/>
                <a:gd name="T7" fmla="*/ 1 h 59"/>
                <a:gd name="T8" fmla="*/ 6 w 7"/>
                <a:gd name="T9" fmla="*/ 0 h 59"/>
                <a:gd name="T10" fmla="*/ 7 w 7"/>
                <a:gd name="T11" fmla="*/ 1 h 59"/>
                <a:gd name="T12" fmla="*/ 3 w 7"/>
                <a:gd name="T13" fmla="*/ 57 h 59"/>
                <a:gd name="T14" fmla="*/ 3 w 7"/>
                <a:gd name="T15" fmla="*/ 58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9">
                  <a:moveTo>
                    <a:pt x="3" y="58"/>
                  </a:moveTo>
                  <a:cubicBezTo>
                    <a:pt x="2" y="58"/>
                    <a:pt x="2" y="59"/>
                    <a:pt x="2" y="58"/>
                  </a:cubicBezTo>
                  <a:cubicBezTo>
                    <a:pt x="1" y="58"/>
                    <a:pt x="0" y="58"/>
                    <a:pt x="1" y="57"/>
                  </a:cubicBezTo>
                  <a:cubicBezTo>
                    <a:pt x="3" y="39"/>
                    <a:pt x="5" y="20"/>
                    <a:pt x="5" y="1"/>
                  </a:cubicBezTo>
                  <a:cubicBezTo>
                    <a:pt x="5" y="1"/>
                    <a:pt x="5" y="0"/>
                    <a:pt x="6" y="0"/>
                  </a:cubicBezTo>
                  <a:cubicBezTo>
                    <a:pt x="7" y="0"/>
                    <a:pt x="7" y="1"/>
                    <a:pt x="7" y="1"/>
                  </a:cubicBezTo>
                  <a:cubicBezTo>
                    <a:pt x="7" y="20"/>
                    <a:pt x="6" y="39"/>
                    <a:pt x="3" y="57"/>
                  </a:cubicBezTo>
                  <a:cubicBezTo>
                    <a:pt x="3" y="58"/>
                    <a:pt x="3" y="58"/>
                    <a:pt x="3"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5" name="iṡḻîḍê"/>
            <p:cNvSpPr/>
            <p:nvPr/>
          </p:nvSpPr>
          <p:spPr bwMode="auto">
            <a:xfrm flipH="1">
              <a:off x="1839078" y="3481229"/>
              <a:ext cx="26668" cy="157526"/>
            </a:xfrm>
            <a:custGeom>
              <a:avLst/>
              <a:gdLst>
                <a:gd name="T0" fmla="*/ 3 w 12"/>
                <a:gd name="T1" fmla="*/ 72 h 72"/>
                <a:gd name="T2" fmla="*/ 2 w 12"/>
                <a:gd name="T3" fmla="*/ 72 h 72"/>
                <a:gd name="T4" fmla="*/ 1 w 12"/>
                <a:gd name="T5" fmla="*/ 71 h 72"/>
                <a:gd name="T6" fmla="*/ 10 w 12"/>
                <a:gd name="T7" fmla="*/ 1 h 72"/>
                <a:gd name="T8" fmla="*/ 11 w 12"/>
                <a:gd name="T9" fmla="*/ 0 h 72"/>
                <a:gd name="T10" fmla="*/ 12 w 12"/>
                <a:gd name="T11" fmla="*/ 1 h 72"/>
                <a:gd name="T12" fmla="*/ 3 w 12"/>
                <a:gd name="T13" fmla="*/ 71 h 72"/>
                <a:gd name="T14" fmla="*/ 3 w 1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2">
                  <a:moveTo>
                    <a:pt x="3" y="72"/>
                  </a:moveTo>
                  <a:cubicBezTo>
                    <a:pt x="2" y="72"/>
                    <a:pt x="2" y="72"/>
                    <a:pt x="2" y="72"/>
                  </a:cubicBezTo>
                  <a:cubicBezTo>
                    <a:pt x="1" y="72"/>
                    <a:pt x="0" y="72"/>
                    <a:pt x="1" y="71"/>
                  </a:cubicBezTo>
                  <a:cubicBezTo>
                    <a:pt x="10" y="1"/>
                    <a:pt x="10" y="1"/>
                    <a:pt x="10" y="1"/>
                  </a:cubicBezTo>
                  <a:cubicBezTo>
                    <a:pt x="10" y="0"/>
                    <a:pt x="10" y="0"/>
                    <a:pt x="11" y="0"/>
                  </a:cubicBezTo>
                  <a:cubicBezTo>
                    <a:pt x="12" y="0"/>
                    <a:pt x="12" y="0"/>
                    <a:pt x="12" y="1"/>
                  </a:cubicBezTo>
                  <a:cubicBezTo>
                    <a:pt x="3" y="71"/>
                    <a:pt x="3" y="71"/>
                    <a:pt x="3" y="71"/>
                  </a:cubicBezTo>
                  <a:cubicBezTo>
                    <a:pt x="3" y="72"/>
                    <a:pt x="3" y="72"/>
                    <a:pt x="3"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6" name="îṥlîḍè"/>
            <p:cNvSpPr/>
            <p:nvPr/>
          </p:nvSpPr>
          <p:spPr bwMode="auto">
            <a:xfrm flipH="1">
              <a:off x="1940168" y="3420451"/>
              <a:ext cx="14884" cy="96128"/>
            </a:xfrm>
            <a:custGeom>
              <a:avLst/>
              <a:gdLst>
                <a:gd name="T0" fmla="*/ 2 w 7"/>
                <a:gd name="T1" fmla="*/ 43 h 44"/>
                <a:gd name="T2" fmla="*/ 1 w 7"/>
                <a:gd name="T3" fmla="*/ 44 h 44"/>
                <a:gd name="T4" fmla="*/ 0 w 7"/>
                <a:gd name="T5" fmla="*/ 42 h 44"/>
                <a:gd name="T6" fmla="*/ 4 w 7"/>
                <a:gd name="T7" fmla="*/ 1 h 44"/>
                <a:gd name="T8" fmla="*/ 6 w 7"/>
                <a:gd name="T9" fmla="*/ 0 h 44"/>
                <a:gd name="T10" fmla="*/ 7 w 7"/>
                <a:gd name="T11" fmla="*/ 1 h 44"/>
                <a:gd name="T12" fmla="*/ 3 w 7"/>
                <a:gd name="T13" fmla="*/ 43 h 44"/>
                <a:gd name="T14" fmla="*/ 2 w 7"/>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4">
                  <a:moveTo>
                    <a:pt x="2" y="43"/>
                  </a:moveTo>
                  <a:cubicBezTo>
                    <a:pt x="2" y="44"/>
                    <a:pt x="1" y="44"/>
                    <a:pt x="1" y="44"/>
                  </a:cubicBezTo>
                  <a:cubicBezTo>
                    <a:pt x="0" y="44"/>
                    <a:pt x="0" y="43"/>
                    <a:pt x="0" y="42"/>
                  </a:cubicBezTo>
                  <a:cubicBezTo>
                    <a:pt x="4" y="1"/>
                    <a:pt x="4" y="1"/>
                    <a:pt x="4" y="1"/>
                  </a:cubicBezTo>
                  <a:cubicBezTo>
                    <a:pt x="4" y="0"/>
                    <a:pt x="5" y="0"/>
                    <a:pt x="6" y="0"/>
                  </a:cubicBezTo>
                  <a:cubicBezTo>
                    <a:pt x="6" y="0"/>
                    <a:pt x="7" y="1"/>
                    <a:pt x="7" y="1"/>
                  </a:cubicBezTo>
                  <a:cubicBezTo>
                    <a:pt x="3" y="43"/>
                    <a:pt x="3" y="43"/>
                    <a:pt x="3" y="43"/>
                  </a:cubicBezTo>
                  <a:cubicBezTo>
                    <a:pt x="2" y="43"/>
                    <a:pt x="2" y="43"/>
                    <a:pt x="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7" name="ïšliḋe"/>
            <p:cNvSpPr/>
            <p:nvPr/>
          </p:nvSpPr>
          <p:spPr bwMode="auto">
            <a:xfrm flipH="1">
              <a:off x="2023272" y="3287112"/>
              <a:ext cx="13024" cy="126517"/>
            </a:xfrm>
            <a:custGeom>
              <a:avLst/>
              <a:gdLst>
                <a:gd name="T0" fmla="*/ 2 w 6"/>
                <a:gd name="T1" fmla="*/ 57 h 58"/>
                <a:gd name="T2" fmla="*/ 1 w 6"/>
                <a:gd name="T3" fmla="*/ 58 h 58"/>
                <a:gd name="T4" fmla="*/ 0 w 6"/>
                <a:gd name="T5" fmla="*/ 56 h 58"/>
                <a:gd name="T6" fmla="*/ 4 w 6"/>
                <a:gd name="T7" fmla="*/ 1 h 58"/>
                <a:gd name="T8" fmla="*/ 5 w 6"/>
                <a:gd name="T9" fmla="*/ 0 h 58"/>
                <a:gd name="T10" fmla="*/ 6 w 6"/>
                <a:gd name="T11" fmla="*/ 2 h 58"/>
                <a:gd name="T12" fmla="*/ 3 w 6"/>
                <a:gd name="T13" fmla="*/ 57 h 58"/>
                <a:gd name="T14" fmla="*/ 2 w 6"/>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8">
                  <a:moveTo>
                    <a:pt x="2" y="57"/>
                  </a:moveTo>
                  <a:cubicBezTo>
                    <a:pt x="2" y="58"/>
                    <a:pt x="2" y="58"/>
                    <a:pt x="1" y="58"/>
                  </a:cubicBezTo>
                  <a:cubicBezTo>
                    <a:pt x="1" y="58"/>
                    <a:pt x="0" y="57"/>
                    <a:pt x="0" y="56"/>
                  </a:cubicBezTo>
                  <a:cubicBezTo>
                    <a:pt x="4" y="1"/>
                    <a:pt x="4" y="1"/>
                    <a:pt x="4" y="1"/>
                  </a:cubicBezTo>
                  <a:cubicBezTo>
                    <a:pt x="4" y="1"/>
                    <a:pt x="5" y="0"/>
                    <a:pt x="5" y="0"/>
                  </a:cubicBezTo>
                  <a:cubicBezTo>
                    <a:pt x="6" y="0"/>
                    <a:pt x="6" y="1"/>
                    <a:pt x="6" y="2"/>
                  </a:cubicBezTo>
                  <a:cubicBezTo>
                    <a:pt x="3" y="57"/>
                    <a:pt x="3" y="57"/>
                    <a:pt x="3" y="57"/>
                  </a:cubicBezTo>
                  <a:cubicBezTo>
                    <a:pt x="3" y="57"/>
                    <a:pt x="2" y="57"/>
                    <a:pt x="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8" name="î$1ídé"/>
            <p:cNvSpPr/>
            <p:nvPr/>
          </p:nvSpPr>
          <p:spPr bwMode="auto">
            <a:xfrm flipH="1">
              <a:off x="1723725" y="3531463"/>
              <a:ext cx="612118" cy="413040"/>
            </a:xfrm>
            <a:custGeom>
              <a:avLst/>
              <a:gdLst>
                <a:gd name="T0" fmla="*/ 144 w 280"/>
                <a:gd name="T1" fmla="*/ 160 h 189"/>
                <a:gd name="T2" fmla="*/ 225 w 280"/>
                <a:gd name="T3" fmla="*/ 175 h 189"/>
                <a:gd name="T4" fmla="*/ 255 w 280"/>
                <a:gd name="T5" fmla="*/ 152 h 189"/>
                <a:gd name="T6" fmla="*/ 280 w 280"/>
                <a:gd name="T7" fmla="*/ 137 h 189"/>
                <a:gd name="T8" fmla="*/ 269 w 280"/>
                <a:gd name="T9" fmla="*/ 109 h 189"/>
                <a:gd name="T10" fmla="*/ 261 w 280"/>
                <a:gd name="T11" fmla="*/ 73 h 189"/>
                <a:gd name="T12" fmla="*/ 188 w 280"/>
                <a:gd name="T13" fmla="*/ 34 h 189"/>
                <a:gd name="T14" fmla="*/ 128 w 280"/>
                <a:gd name="T15" fmla="*/ 47 h 189"/>
                <a:gd name="T16" fmla="*/ 71 w 280"/>
                <a:gd name="T17" fmla="*/ 6 h 189"/>
                <a:gd name="T18" fmla="*/ 31 w 280"/>
                <a:gd name="T19" fmla="*/ 8 h 189"/>
                <a:gd name="T20" fmla="*/ 8 w 280"/>
                <a:gd name="T21" fmla="*/ 40 h 189"/>
                <a:gd name="T22" fmla="*/ 5 w 280"/>
                <a:gd name="T23" fmla="*/ 83 h 189"/>
                <a:gd name="T24" fmla="*/ 35 w 280"/>
                <a:gd name="T25" fmla="*/ 109 h 189"/>
                <a:gd name="T26" fmla="*/ 105 w 280"/>
                <a:gd name="T27" fmla="*/ 113 h 189"/>
                <a:gd name="T28" fmla="*/ 144 w 280"/>
                <a:gd name="T29" fmla="*/ 16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189">
                  <a:moveTo>
                    <a:pt x="144" y="160"/>
                  </a:moveTo>
                  <a:cubicBezTo>
                    <a:pt x="164" y="183"/>
                    <a:pt x="199" y="189"/>
                    <a:pt x="225" y="175"/>
                  </a:cubicBezTo>
                  <a:cubicBezTo>
                    <a:pt x="236" y="169"/>
                    <a:pt x="245" y="160"/>
                    <a:pt x="255" y="152"/>
                  </a:cubicBezTo>
                  <a:cubicBezTo>
                    <a:pt x="262" y="145"/>
                    <a:pt x="271" y="139"/>
                    <a:pt x="280" y="137"/>
                  </a:cubicBezTo>
                  <a:cubicBezTo>
                    <a:pt x="274" y="129"/>
                    <a:pt x="271" y="119"/>
                    <a:pt x="269" y="109"/>
                  </a:cubicBezTo>
                  <a:cubicBezTo>
                    <a:pt x="267" y="97"/>
                    <a:pt x="265" y="84"/>
                    <a:pt x="261" y="73"/>
                  </a:cubicBezTo>
                  <a:cubicBezTo>
                    <a:pt x="249" y="46"/>
                    <a:pt x="217" y="28"/>
                    <a:pt x="188" y="34"/>
                  </a:cubicBezTo>
                  <a:cubicBezTo>
                    <a:pt x="168" y="38"/>
                    <a:pt x="148" y="51"/>
                    <a:pt x="128" y="47"/>
                  </a:cubicBezTo>
                  <a:cubicBezTo>
                    <a:pt x="105" y="42"/>
                    <a:pt x="93" y="16"/>
                    <a:pt x="71" y="6"/>
                  </a:cubicBezTo>
                  <a:cubicBezTo>
                    <a:pt x="58" y="0"/>
                    <a:pt x="43" y="1"/>
                    <a:pt x="31" y="8"/>
                  </a:cubicBezTo>
                  <a:cubicBezTo>
                    <a:pt x="19" y="15"/>
                    <a:pt x="8" y="40"/>
                    <a:pt x="8" y="40"/>
                  </a:cubicBezTo>
                  <a:cubicBezTo>
                    <a:pt x="8" y="40"/>
                    <a:pt x="0" y="71"/>
                    <a:pt x="5" y="83"/>
                  </a:cubicBezTo>
                  <a:cubicBezTo>
                    <a:pt x="10" y="96"/>
                    <a:pt x="22" y="106"/>
                    <a:pt x="35" y="109"/>
                  </a:cubicBezTo>
                  <a:cubicBezTo>
                    <a:pt x="58" y="115"/>
                    <a:pt x="84" y="102"/>
                    <a:pt x="105" y="113"/>
                  </a:cubicBezTo>
                  <a:cubicBezTo>
                    <a:pt x="124" y="122"/>
                    <a:pt x="131" y="144"/>
                    <a:pt x="144" y="160"/>
                  </a:cubicBezTo>
                  <a:close/>
                </a:path>
              </a:pathLst>
            </a:custGeom>
            <a:solidFill>
              <a:schemeClr val="accent1">
                <a:lumMod val="40000"/>
                <a:lumOff val="6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99" name="ïş1îďé"/>
            <p:cNvSpPr/>
            <p:nvPr/>
          </p:nvSpPr>
          <p:spPr bwMode="auto">
            <a:xfrm flipH="1">
              <a:off x="1723725" y="3640615"/>
              <a:ext cx="524672" cy="194737"/>
            </a:xfrm>
            <a:custGeom>
              <a:avLst/>
              <a:gdLst>
                <a:gd name="T0" fmla="*/ 240 w 240"/>
                <a:gd name="T1" fmla="*/ 88 h 89"/>
                <a:gd name="T2" fmla="*/ 239 w 240"/>
                <a:gd name="T3" fmla="*/ 86 h 89"/>
                <a:gd name="T4" fmla="*/ 1 w 240"/>
                <a:gd name="T5" fmla="*/ 0 h 89"/>
                <a:gd name="T6" fmla="*/ 0 w 240"/>
                <a:gd name="T7" fmla="*/ 1 h 89"/>
                <a:gd name="T8" fmla="*/ 0 w 240"/>
                <a:gd name="T9" fmla="*/ 2 h 89"/>
                <a:gd name="T10" fmla="*/ 238 w 240"/>
                <a:gd name="T11" fmla="*/ 88 h 89"/>
                <a:gd name="T12" fmla="*/ 240 w 240"/>
                <a:gd name="T13" fmla="*/ 88 h 89"/>
                <a:gd name="T14" fmla="*/ 240 w 240"/>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89">
                  <a:moveTo>
                    <a:pt x="240" y="88"/>
                  </a:moveTo>
                  <a:cubicBezTo>
                    <a:pt x="240" y="87"/>
                    <a:pt x="240" y="86"/>
                    <a:pt x="239" y="86"/>
                  </a:cubicBezTo>
                  <a:cubicBezTo>
                    <a:pt x="1" y="0"/>
                    <a:pt x="1" y="0"/>
                    <a:pt x="1" y="0"/>
                  </a:cubicBezTo>
                  <a:cubicBezTo>
                    <a:pt x="1" y="0"/>
                    <a:pt x="0" y="0"/>
                    <a:pt x="0" y="1"/>
                  </a:cubicBezTo>
                  <a:cubicBezTo>
                    <a:pt x="0" y="1"/>
                    <a:pt x="0" y="2"/>
                    <a:pt x="0" y="2"/>
                  </a:cubicBezTo>
                  <a:cubicBezTo>
                    <a:pt x="238" y="88"/>
                    <a:pt x="238" y="88"/>
                    <a:pt x="238" y="88"/>
                  </a:cubicBezTo>
                  <a:cubicBezTo>
                    <a:pt x="239" y="89"/>
                    <a:pt x="239" y="88"/>
                    <a:pt x="240" y="88"/>
                  </a:cubicBezTo>
                  <a:cubicBezTo>
                    <a:pt x="240" y="88"/>
                    <a:pt x="240" y="88"/>
                    <a:pt x="240" y="88"/>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0" name="îŝḻiḋe"/>
            <p:cNvSpPr/>
            <p:nvPr/>
          </p:nvSpPr>
          <p:spPr bwMode="auto">
            <a:xfrm flipH="1">
              <a:off x="1771479" y="3811165"/>
              <a:ext cx="104811" cy="57057"/>
            </a:xfrm>
            <a:custGeom>
              <a:avLst/>
              <a:gdLst>
                <a:gd name="T0" fmla="*/ 48 w 48"/>
                <a:gd name="T1" fmla="*/ 1 h 26"/>
                <a:gd name="T2" fmla="*/ 48 w 48"/>
                <a:gd name="T3" fmla="*/ 1 h 26"/>
                <a:gd name="T4" fmla="*/ 47 w 48"/>
                <a:gd name="T5" fmla="*/ 0 h 26"/>
                <a:gd name="T6" fmla="*/ 1 w 48"/>
                <a:gd name="T7" fmla="*/ 24 h 26"/>
                <a:gd name="T8" fmla="*/ 0 w 48"/>
                <a:gd name="T9" fmla="*/ 25 h 26"/>
                <a:gd name="T10" fmla="*/ 2 w 48"/>
                <a:gd name="T11" fmla="*/ 26 h 26"/>
                <a:gd name="T12" fmla="*/ 47 w 48"/>
                <a:gd name="T13" fmla="*/ 2 h 26"/>
                <a:gd name="T14" fmla="*/ 48 w 48"/>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6">
                  <a:moveTo>
                    <a:pt x="48" y="1"/>
                  </a:moveTo>
                  <a:cubicBezTo>
                    <a:pt x="48" y="1"/>
                    <a:pt x="48" y="1"/>
                    <a:pt x="48" y="1"/>
                  </a:cubicBezTo>
                  <a:cubicBezTo>
                    <a:pt x="48" y="0"/>
                    <a:pt x="47" y="0"/>
                    <a:pt x="47" y="0"/>
                  </a:cubicBezTo>
                  <a:cubicBezTo>
                    <a:pt x="32" y="9"/>
                    <a:pt x="17" y="17"/>
                    <a:pt x="1" y="24"/>
                  </a:cubicBezTo>
                  <a:cubicBezTo>
                    <a:pt x="1" y="24"/>
                    <a:pt x="0" y="25"/>
                    <a:pt x="0" y="25"/>
                  </a:cubicBezTo>
                  <a:cubicBezTo>
                    <a:pt x="1" y="26"/>
                    <a:pt x="1" y="26"/>
                    <a:pt x="2" y="26"/>
                  </a:cubicBezTo>
                  <a:cubicBezTo>
                    <a:pt x="17" y="20"/>
                    <a:pt x="33" y="12"/>
                    <a:pt x="47" y="2"/>
                  </a:cubicBezTo>
                  <a:cubicBezTo>
                    <a:pt x="48" y="2"/>
                    <a:pt x="48" y="2"/>
                    <a:pt x="48"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1" name="iṣḻíḑe"/>
            <p:cNvSpPr/>
            <p:nvPr/>
          </p:nvSpPr>
          <p:spPr bwMode="auto">
            <a:xfrm flipH="1">
              <a:off x="1845901" y="3782637"/>
              <a:ext cx="144502" cy="74422"/>
            </a:xfrm>
            <a:custGeom>
              <a:avLst/>
              <a:gdLst>
                <a:gd name="T0" fmla="*/ 66 w 66"/>
                <a:gd name="T1" fmla="*/ 2 h 34"/>
                <a:gd name="T2" fmla="*/ 66 w 66"/>
                <a:gd name="T3" fmla="*/ 1 h 34"/>
                <a:gd name="T4" fmla="*/ 64 w 66"/>
                <a:gd name="T5" fmla="*/ 1 h 34"/>
                <a:gd name="T6" fmla="*/ 1 w 66"/>
                <a:gd name="T7" fmla="*/ 32 h 34"/>
                <a:gd name="T8" fmla="*/ 0 w 66"/>
                <a:gd name="T9" fmla="*/ 34 h 34"/>
                <a:gd name="T10" fmla="*/ 2 w 66"/>
                <a:gd name="T11" fmla="*/ 34 h 34"/>
                <a:gd name="T12" fmla="*/ 65 w 66"/>
                <a:gd name="T13" fmla="*/ 3 h 34"/>
                <a:gd name="T14" fmla="*/ 66 w 66"/>
                <a:gd name="T15" fmla="*/ 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4">
                  <a:moveTo>
                    <a:pt x="66" y="2"/>
                  </a:moveTo>
                  <a:cubicBezTo>
                    <a:pt x="66" y="2"/>
                    <a:pt x="66" y="2"/>
                    <a:pt x="66" y="1"/>
                  </a:cubicBezTo>
                  <a:cubicBezTo>
                    <a:pt x="66" y="1"/>
                    <a:pt x="65" y="0"/>
                    <a:pt x="64" y="1"/>
                  </a:cubicBezTo>
                  <a:cubicBezTo>
                    <a:pt x="1" y="32"/>
                    <a:pt x="1" y="32"/>
                    <a:pt x="1" y="32"/>
                  </a:cubicBezTo>
                  <a:cubicBezTo>
                    <a:pt x="0" y="32"/>
                    <a:pt x="0" y="33"/>
                    <a:pt x="0" y="34"/>
                  </a:cubicBezTo>
                  <a:cubicBezTo>
                    <a:pt x="0" y="34"/>
                    <a:pt x="1" y="34"/>
                    <a:pt x="2" y="34"/>
                  </a:cubicBezTo>
                  <a:cubicBezTo>
                    <a:pt x="65" y="3"/>
                    <a:pt x="65" y="3"/>
                    <a:pt x="65" y="3"/>
                  </a:cubicBezTo>
                  <a:cubicBezTo>
                    <a:pt x="66" y="3"/>
                    <a:pt x="66" y="3"/>
                    <a:pt x="66" y="2"/>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2" name="iṥ1îḑè"/>
            <p:cNvSpPr/>
            <p:nvPr/>
          </p:nvSpPr>
          <p:spPr bwMode="auto">
            <a:xfrm flipH="1">
              <a:off x="1987922" y="3732402"/>
              <a:ext cx="87446" cy="41552"/>
            </a:xfrm>
            <a:custGeom>
              <a:avLst/>
              <a:gdLst>
                <a:gd name="T0" fmla="*/ 40 w 40"/>
                <a:gd name="T1" fmla="*/ 1 h 19"/>
                <a:gd name="T2" fmla="*/ 40 w 40"/>
                <a:gd name="T3" fmla="*/ 0 h 19"/>
                <a:gd name="T4" fmla="*/ 39 w 40"/>
                <a:gd name="T5" fmla="*/ 0 h 19"/>
                <a:gd name="T6" fmla="*/ 1 w 40"/>
                <a:gd name="T7" fmla="*/ 17 h 19"/>
                <a:gd name="T8" fmla="*/ 0 w 40"/>
                <a:gd name="T9" fmla="*/ 19 h 19"/>
                <a:gd name="T10" fmla="*/ 2 w 40"/>
                <a:gd name="T11" fmla="*/ 19 h 19"/>
                <a:gd name="T12" fmla="*/ 40 w 40"/>
                <a:gd name="T13" fmla="*/ 2 h 19"/>
                <a:gd name="T14" fmla="*/ 40 w 40"/>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9">
                  <a:moveTo>
                    <a:pt x="40" y="1"/>
                  </a:moveTo>
                  <a:cubicBezTo>
                    <a:pt x="40" y="1"/>
                    <a:pt x="40" y="1"/>
                    <a:pt x="40" y="0"/>
                  </a:cubicBezTo>
                  <a:cubicBezTo>
                    <a:pt x="40" y="0"/>
                    <a:pt x="39" y="0"/>
                    <a:pt x="39" y="0"/>
                  </a:cubicBezTo>
                  <a:cubicBezTo>
                    <a:pt x="1" y="17"/>
                    <a:pt x="1" y="17"/>
                    <a:pt x="1" y="17"/>
                  </a:cubicBezTo>
                  <a:cubicBezTo>
                    <a:pt x="0" y="17"/>
                    <a:pt x="0" y="18"/>
                    <a:pt x="0" y="19"/>
                  </a:cubicBezTo>
                  <a:cubicBezTo>
                    <a:pt x="1" y="19"/>
                    <a:pt x="1" y="19"/>
                    <a:pt x="2" y="19"/>
                  </a:cubicBezTo>
                  <a:cubicBezTo>
                    <a:pt x="40" y="2"/>
                    <a:pt x="40" y="2"/>
                    <a:pt x="40" y="2"/>
                  </a:cubicBezTo>
                  <a:cubicBezTo>
                    <a:pt x="40" y="2"/>
                    <a:pt x="40" y="2"/>
                    <a:pt x="40"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3" name="îšlíḑè"/>
            <p:cNvSpPr/>
            <p:nvPr/>
          </p:nvSpPr>
          <p:spPr bwMode="auto">
            <a:xfrm flipH="1">
              <a:off x="2110718" y="3688989"/>
              <a:ext cx="115354" cy="50235"/>
            </a:xfrm>
            <a:custGeom>
              <a:avLst/>
              <a:gdLst>
                <a:gd name="T0" fmla="*/ 53 w 53"/>
                <a:gd name="T1" fmla="*/ 1 h 23"/>
                <a:gd name="T2" fmla="*/ 53 w 53"/>
                <a:gd name="T3" fmla="*/ 0 h 23"/>
                <a:gd name="T4" fmla="*/ 51 w 53"/>
                <a:gd name="T5" fmla="*/ 0 h 23"/>
                <a:gd name="T6" fmla="*/ 0 w 53"/>
                <a:gd name="T7" fmla="*/ 21 h 23"/>
                <a:gd name="T8" fmla="*/ 0 w 53"/>
                <a:gd name="T9" fmla="*/ 23 h 23"/>
                <a:gd name="T10" fmla="*/ 1 w 53"/>
                <a:gd name="T11" fmla="*/ 23 h 23"/>
                <a:gd name="T12" fmla="*/ 52 w 53"/>
                <a:gd name="T13" fmla="*/ 2 h 23"/>
                <a:gd name="T14" fmla="*/ 53 w 53"/>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53" y="1"/>
                  </a:moveTo>
                  <a:cubicBezTo>
                    <a:pt x="53" y="1"/>
                    <a:pt x="53" y="1"/>
                    <a:pt x="53" y="0"/>
                  </a:cubicBezTo>
                  <a:cubicBezTo>
                    <a:pt x="53" y="0"/>
                    <a:pt x="52" y="0"/>
                    <a:pt x="51" y="0"/>
                  </a:cubicBezTo>
                  <a:cubicBezTo>
                    <a:pt x="0" y="21"/>
                    <a:pt x="0" y="21"/>
                    <a:pt x="0" y="21"/>
                  </a:cubicBezTo>
                  <a:cubicBezTo>
                    <a:pt x="0" y="21"/>
                    <a:pt x="0" y="22"/>
                    <a:pt x="0" y="23"/>
                  </a:cubicBezTo>
                  <a:cubicBezTo>
                    <a:pt x="0" y="23"/>
                    <a:pt x="1" y="23"/>
                    <a:pt x="1" y="23"/>
                  </a:cubicBezTo>
                  <a:cubicBezTo>
                    <a:pt x="52" y="2"/>
                    <a:pt x="52" y="2"/>
                    <a:pt x="52" y="2"/>
                  </a:cubicBezTo>
                  <a:cubicBezTo>
                    <a:pt x="53" y="2"/>
                    <a:pt x="53" y="2"/>
                    <a:pt x="53" y="1"/>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4" name="îŝlíḓè"/>
            <p:cNvSpPr/>
            <p:nvPr/>
          </p:nvSpPr>
          <p:spPr bwMode="auto">
            <a:xfrm flipH="1">
              <a:off x="1771479" y="3706354"/>
              <a:ext cx="50235" cy="109152"/>
            </a:xfrm>
            <a:custGeom>
              <a:avLst/>
              <a:gdLst>
                <a:gd name="T0" fmla="*/ 23 w 23"/>
                <a:gd name="T1" fmla="*/ 49 h 50"/>
                <a:gd name="T2" fmla="*/ 23 w 23"/>
                <a:gd name="T3" fmla="*/ 49 h 50"/>
                <a:gd name="T4" fmla="*/ 21 w 23"/>
                <a:gd name="T5" fmla="*/ 49 h 50"/>
                <a:gd name="T6" fmla="*/ 1 w 23"/>
                <a:gd name="T7" fmla="*/ 2 h 50"/>
                <a:gd name="T8" fmla="*/ 1 w 23"/>
                <a:gd name="T9" fmla="*/ 0 h 50"/>
                <a:gd name="T10" fmla="*/ 2 w 23"/>
                <a:gd name="T11" fmla="*/ 1 h 50"/>
                <a:gd name="T12" fmla="*/ 23 w 23"/>
                <a:gd name="T13" fmla="*/ 48 h 50"/>
                <a:gd name="T14" fmla="*/ 23 w 23"/>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0">
                  <a:moveTo>
                    <a:pt x="23" y="49"/>
                  </a:moveTo>
                  <a:cubicBezTo>
                    <a:pt x="23" y="49"/>
                    <a:pt x="23" y="49"/>
                    <a:pt x="23" y="49"/>
                  </a:cubicBezTo>
                  <a:cubicBezTo>
                    <a:pt x="22" y="50"/>
                    <a:pt x="22" y="49"/>
                    <a:pt x="21" y="49"/>
                  </a:cubicBezTo>
                  <a:cubicBezTo>
                    <a:pt x="16" y="33"/>
                    <a:pt x="9" y="17"/>
                    <a:pt x="1" y="2"/>
                  </a:cubicBezTo>
                  <a:cubicBezTo>
                    <a:pt x="0" y="2"/>
                    <a:pt x="0" y="1"/>
                    <a:pt x="1" y="0"/>
                  </a:cubicBezTo>
                  <a:cubicBezTo>
                    <a:pt x="1" y="0"/>
                    <a:pt x="2" y="0"/>
                    <a:pt x="2" y="1"/>
                  </a:cubicBezTo>
                  <a:cubicBezTo>
                    <a:pt x="11" y="15"/>
                    <a:pt x="18" y="31"/>
                    <a:pt x="23" y="48"/>
                  </a:cubicBezTo>
                  <a:cubicBezTo>
                    <a:pt x="23" y="48"/>
                    <a:pt x="23" y="48"/>
                    <a:pt x="23" y="4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5" name="ïşļîdé"/>
            <p:cNvSpPr/>
            <p:nvPr/>
          </p:nvSpPr>
          <p:spPr bwMode="auto">
            <a:xfrm flipH="1">
              <a:off x="1848381" y="3643096"/>
              <a:ext cx="71941" cy="146363"/>
            </a:xfrm>
            <a:custGeom>
              <a:avLst/>
              <a:gdLst>
                <a:gd name="T0" fmla="*/ 33 w 33"/>
                <a:gd name="T1" fmla="*/ 66 h 67"/>
                <a:gd name="T2" fmla="*/ 32 w 33"/>
                <a:gd name="T3" fmla="*/ 66 h 67"/>
                <a:gd name="T4" fmla="*/ 31 w 33"/>
                <a:gd name="T5" fmla="*/ 66 h 67"/>
                <a:gd name="T6" fmla="*/ 0 w 33"/>
                <a:gd name="T7" fmla="*/ 2 h 67"/>
                <a:gd name="T8" fmla="*/ 1 w 33"/>
                <a:gd name="T9" fmla="*/ 0 h 67"/>
                <a:gd name="T10" fmla="*/ 2 w 33"/>
                <a:gd name="T11" fmla="*/ 1 h 67"/>
                <a:gd name="T12" fmla="*/ 33 w 33"/>
                <a:gd name="T13" fmla="*/ 65 h 67"/>
                <a:gd name="T14" fmla="*/ 33 w 33"/>
                <a:gd name="T15" fmla="*/ 66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7">
                  <a:moveTo>
                    <a:pt x="33" y="66"/>
                  </a:moveTo>
                  <a:cubicBezTo>
                    <a:pt x="33" y="66"/>
                    <a:pt x="33" y="66"/>
                    <a:pt x="32" y="66"/>
                  </a:cubicBezTo>
                  <a:cubicBezTo>
                    <a:pt x="32" y="67"/>
                    <a:pt x="31" y="67"/>
                    <a:pt x="31" y="66"/>
                  </a:cubicBezTo>
                  <a:cubicBezTo>
                    <a:pt x="0" y="2"/>
                    <a:pt x="0" y="2"/>
                    <a:pt x="0" y="2"/>
                  </a:cubicBezTo>
                  <a:cubicBezTo>
                    <a:pt x="0" y="1"/>
                    <a:pt x="0" y="1"/>
                    <a:pt x="1" y="0"/>
                  </a:cubicBezTo>
                  <a:cubicBezTo>
                    <a:pt x="1" y="0"/>
                    <a:pt x="2" y="0"/>
                    <a:pt x="2" y="1"/>
                  </a:cubicBezTo>
                  <a:cubicBezTo>
                    <a:pt x="33" y="65"/>
                    <a:pt x="33" y="65"/>
                    <a:pt x="33" y="65"/>
                  </a:cubicBezTo>
                  <a:cubicBezTo>
                    <a:pt x="33" y="65"/>
                    <a:pt x="33" y="65"/>
                    <a:pt x="33" y="66"/>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6" name="íšļidé"/>
            <p:cNvSpPr/>
            <p:nvPr/>
          </p:nvSpPr>
          <p:spPr bwMode="auto">
            <a:xfrm flipH="1">
              <a:off x="1992263" y="3647437"/>
              <a:ext cx="45893" cy="87446"/>
            </a:xfrm>
            <a:custGeom>
              <a:avLst/>
              <a:gdLst>
                <a:gd name="T0" fmla="*/ 21 w 21"/>
                <a:gd name="T1" fmla="*/ 39 h 40"/>
                <a:gd name="T2" fmla="*/ 21 w 21"/>
                <a:gd name="T3" fmla="*/ 39 h 40"/>
                <a:gd name="T4" fmla="*/ 19 w 21"/>
                <a:gd name="T5" fmla="*/ 39 h 40"/>
                <a:gd name="T6" fmla="*/ 0 w 21"/>
                <a:gd name="T7" fmla="*/ 2 h 40"/>
                <a:gd name="T8" fmla="*/ 1 w 21"/>
                <a:gd name="T9" fmla="*/ 1 h 40"/>
                <a:gd name="T10" fmla="*/ 2 w 21"/>
                <a:gd name="T11" fmla="*/ 1 h 40"/>
                <a:gd name="T12" fmla="*/ 21 w 21"/>
                <a:gd name="T13" fmla="*/ 38 h 40"/>
                <a:gd name="T14" fmla="*/ 21 w 21"/>
                <a:gd name="T15" fmla="*/ 3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39"/>
                  </a:moveTo>
                  <a:cubicBezTo>
                    <a:pt x="21" y="39"/>
                    <a:pt x="21" y="39"/>
                    <a:pt x="21" y="39"/>
                  </a:cubicBezTo>
                  <a:cubicBezTo>
                    <a:pt x="20" y="40"/>
                    <a:pt x="19" y="40"/>
                    <a:pt x="19" y="39"/>
                  </a:cubicBezTo>
                  <a:cubicBezTo>
                    <a:pt x="0" y="2"/>
                    <a:pt x="0" y="2"/>
                    <a:pt x="0" y="2"/>
                  </a:cubicBezTo>
                  <a:cubicBezTo>
                    <a:pt x="0" y="2"/>
                    <a:pt x="0" y="1"/>
                    <a:pt x="1" y="1"/>
                  </a:cubicBezTo>
                  <a:cubicBezTo>
                    <a:pt x="1" y="0"/>
                    <a:pt x="2" y="0"/>
                    <a:pt x="2" y="1"/>
                  </a:cubicBezTo>
                  <a:cubicBezTo>
                    <a:pt x="21" y="38"/>
                    <a:pt x="21" y="38"/>
                    <a:pt x="21" y="38"/>
                  </a:cubicBezTo>
                  <a:cubicBezTo>
                    <a:pt x="21" y="38"/>
                    <a:pt x="21" y="38"/>
                    <a:pt x="21" y="39"/>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7" name="í$ļiḋè"/>
            <p:cNvSpPr/>
            <p:nvPr/>
          </p:nvSpPr>
          <p:spPr bwMode="auto">
            <a:xfrm flipH="1">
              <a:off x="2115059" y="3581698"/>
              <a:ext cx="65119" cy="111632"/>
            </a:xfrm>
            <a:custGeom>
              <a:avLst/>
              <a:gdLst>
                <a:gd name="T0" fmla="*/ 30 w 30"/>
                <a:gd name="T1" fmla="*/ 50 h 51"/>
                <a:gd name="T2" fmla="*/ 29 w 30"/>
                <a:gd name="T3" fmla="*/ 50 h 51"/>
                <a:gd name="T4" fmla="*/ 28 w 30"/>
                <a:gd name="T5" fmla="*/ 50 h 51"/>
                <a:gd name="T6" fmla="*/ 1 w 30"/>
                <a:gd name="T7" fmla="*/ 2 h 51"/>
                <a:gd name="T8" fmla="*/ 1 w 30"/>
                <a:gd name="T9" fmla="*/ 0 h 51"/>
                <a:gd name="T10" fmla="*/ 3 w 30"/>
                <a:gd name="T11" fmla="*/ 0 h 51"/>
                <a:gd name="T12" fmla="*/ 30 w 30"/>
                <a:gd name="T13" fmla="*/ 49 h 51"/>
                <a:gd name="T14" fmla="*/ 30 w 3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1">
                  <a:moveTo>
                    <a:pt x="30" y="50"/>
                  </a:moveTo>
                  <a:cubicBezTo>
                    <a:pt x="30" y="50"/>
                    <a:pt x="30" y="50"/>
                    <a:pt x="29" y="50"/>
                  </a:cubicBezTo>
                  <a:cubicBezTo>
                    <a:pt x="29" y="51"/>
                    <a:pt x="28" y="50"/>
                    <a:pt x="28" y="50"/>
                  </a:cubicBezTo>
                  <a:cubicBezTo>
                    <a:pt x="1" y="2"/>
                    <a:pt x="1" y="2"/>
                    <a:pt x="1" y="2"/>
                  </a:cubicBezTo>
                  <a:cubicBezTo>
                    <a:pt x="0" y="1"/>
                    <a:pt x="1" y="0"/>
                    <a:pt x="1" y="0"/>
                  </a:cubicBezTo>
                  <a:cubicBezTo>
                    <a:pt x="2" y="0"/>
                    <a:pt x="3" y="0"/>
                    <a:pt x="3" y="0"/>
                  </a:cubicBezTo>
                  <a:cubicBezTo>
                    <a:pt x="30" y="49"/>
                    <a:pt x="30" y="49"/>
                    <a:pt x="30" y="49"/>
                  </a:cubicBezTo>
                  <a:cubicBezTo>
                    <a:pt x="30" y="49"/>
                    <a:pt x="30" y="49"/>
                    <a:pt x="30" y="50"/>
                  </a:cubicBezTo>
                  <a:close/>
                </a:path>
              </a:pathLst>
            </a:custGeom>
            <a:solidFill>
              <a:srgbClr val="18D1B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8" name="îṩľïde"/>
            <p:cNvSpPr/>
            <p:nvPr/>
          </p:nvSpPr>
          <p:spPr bwMode="auto">
            <a:xfrm flipH="1">
              <a:off x="595617" y="2198076"/>
              <a:ext cx="1003452" cy="1730923"/>
            </a:xfrm>
            <a:custGeom>
              <a:avLst/>
              <a:gdLst>
                <a:gd name="T0" fmla="*/ 85 w 459"/>
                <a:gd name="T1" fmla="*/ 258 h 793"/>
                <a:gd name="T2" fmla="*/ 21 w 459"/>
                <a:gd name="T3" fmla="*/ 246 h 793"/>
                <a:gd name="T4" fmla="*/ 2 w 459"/>
                <a:gd name="T5" fmla="*/ 220 h 793"/>
                <a:gd name="T6" fmla="*/ 236 w 459"/>
                <a:gd name="T7" fmla="*/ 0 h 793"/>
                <a:gd name="T8" fmla="*/ 399 w 459"/>
                <a:gd name="T9" fmla="*/ 58 h 793"/>
                <a:gd name="T10" fmla="*/ 459 w 459"/>
                <a:gd name="T11" fmla="*/ 215 h 793"/>
                <a:gd name="T12" fmla="*/ 438 w 459"/>
                <a:gd name="T13" fmla="*/ 313 h 793"/>
                <a:gd name="T14" fmla="*/ 342 w 459"/>
                <a:gd name="T15" fmla="*/ 424 h 793"/>
                <a:gd name="T16" fmla="*/ 279 w 459"/>
                <a:gd name="T17" fmla="*/ 490 h 793"/>
                <a:gd name="T18" fmla="*/ 268 w 459"/>
                <a:gd name="T19" fmla="*/ 554 h 793"/>
                <a:gd name="T20" fmla="*/ 268 w 459"/>
                <a:gd name="T21" fmla="*/ 561 h 793"/>
                <a:gd name="T22" fmla="*/ 244 w 459"/>
                <a:gd name="T23" fmla="*/ 585 h 793"/>
                <a:gd name="T24" fmla="*/ 184 w 459"/>
                <a:gd name="T25" fmla="*/ 585 h 793"/>
                <a:gd name="T26" fmla="*/ 161 w 459"/>
                <a:gd name="T27" fmla="*/ 561 h 793"/>
                <a:gd name="T28" fmla="*/ 161 w 459"/>
                <a:gd name="T29" fmla="*/ 561 h 793"/>
                <a:gd name="T30" fmla="*/ 174 w 459"/>
                <a:gd name="T31" fmla="*/ 444 h 793"/>
                <a:gd name="T32" fmla="*/ 239 w 459"/>
                <a:gd name="T33" fmla="*/ 367 h 793"/>
                <a:gd name="T34" fmla="*/ 309 w 459"/>
                <a:gd name="T35" fmla="*/ 292 h 793"/>
                <a:gd name="T36" fmla="*/ 329 w 459"/>
                <a:gd name="T37" fmla="*/ 213 h 793"/>
                <a:gd name="T38" fmla="*/ 302 w 459"/>
                <a:gd name="T39" fmla="*/ 130 h 793"/>
                <a:gd name="T40" fmla="*/ 228 w 459"/>
                <a:gd name="T41" fmla="*/ 102 h 793"/>
                <a:gd name="T42" fmla="*/ 112 w 459"/>
                <a:gd name="T43" fmla="*/ 238 h 793"/>
                <a:gd name="T44" fmla="*/ 85 w 459"/>
                <a:gd name="T45" fmla="*/ 258 h 793"/>
                <a:gd name="T46" fmla="*/ 174 w 459"/>
                <a:gd name="T47" fmla="*/ 652 h 793"/>
                <a:gd name="T48" fmla="*/ 254 w 459"/>
                <a:gd name="T49" fmla="*/ 652 h 793"/>
                <a:gd name="T50" fmla="*/ 278 w 459"/>
                <a:gd name="T51" fmla="*/ 676 h 793"/>
                <a:gd name="T52" fmla="*/ 278 w 459"/>
                <a:gd name="T53" fmla="*/ 769 h 793"/>
                <a:gd name="T54" fmla="*/ 254 w 459"/>
                <a:gd name="T55" fmla="*/ 793 h 793"/>
                <a:gd name="T56" fmla="*/ 174 w 459"/>
                <a:gd name="T57" fmla="*/ 793 h 793"/>
                <a:gd name="T58" fmla="*/ 151 w 459"/>
                <a:gd name="T59" fmla="*/ 769 h 793"/>
                <a:gd name="T60" fmla="*/ 151 w 459"/>
                <a:gd name="T61" fmla="*/ 676 h 793"/>
                <a:gd name="T62" fmla="*/ 174 w 459"/>
                <a:gd name="T63" fmla="*/ 65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9" h="793">
                  <a:moveTo>
                    <a:pt x="85" y="258"/>
                  </a:moveTo>
                  <a:cubicBezTo>
                    <a:pt x="21" y="246"/>
                    <a:pt x="21" y="246"/>
                    <a:pt x="21" y="246"/>
                  </a:cubicBezTo>
                  <a:cubicBezTo>
                    <a:pt x="8" y="243"/>
                    <a:pt x="0" y="232"/>
                    <a:pt x="2" y="220"/>
                  </a:cubicBezTo>
                  <a:cubicBezTo>
                    <a:pt x="21" y="73"/>
                    <a:pt x="99" y="0"/>
                    <a:pt x="236" y="0"/>
                  </a:cubicBezTo>
                  <a:cubicBezTo>
                    <a:pt x="304" y="0"/>
                    <a:pt x="359" y="19"/>
                    <a:pt x="399" y="58"/>
                  </a:cubicBezTo>
                  <a:cubicBezTo>
                    <a:pt x="439" y="97"/>
                    <a:pt x="459" y="149"/>
                    <a:pt x="459" y="215"/>
                  </a:cubicBezTo>
                  <a:cubicBezTo>
                    <a:pt x="459" y="247"/>
                    <a:pt x="452" y="280"/>
                    <a:pt x="438" y="313"/>
                  </a:cubicBezTo>
                  <a:cubicBezTo>
                    <a:pt x="424" y="345"/>
                    <a:pt x="392" y="382"/>
                    <a:pt x="342" y="424"/>
                  </a:cubicBezTo>
                  <a:cubicBezTo>
                    <a:pt x="307" y="452"/>
                    <a:pt x="286" y="474"/>
                    <a:pt x="279" y="490"/>
                  </a:cubicBezTo>
                  <a:cubicBezTo>
                    <a:pt x="271" y="506"/>
                    <a:pt x="268" y="528"/>
                    <a:pt x="268" y="554"/>
                  </a:cubicBezTo>
                  <a:cubicBezTo>
                    <a:pt x="268" y="561"/>
                    <a:pt x="268" y="561"/>
                    <a:pt x="268" y="561"/>
                  </a:cubicBezTo>
                  <a:cubicBezTo>
                    <a:pt x="268" y="574"/>
                    <a:pt x="257" y="585"/>
                    <a:pt x="244" y="585"/>
                  </a:cubicBezTo>
                  <a:cubicBezTo>
                    <a:pt x="184" y="585"/>
                    <a:pt x="184" y="585"/>
                    <a:pt x="184" y="585"/>
                  </a:cubicBezTo>
                  <a:cubicBezTo>
                    <a:pt x="171" y="585"/>
                    <a:pt x="161" y="574"/>
                    <a:pt x="161" y="561"/>
                  </a:cubicBezTo>
                  <a:cubicBezTo>
                    <a:pt x="161" y="561"/>
                    <a:pt x="161" y="561"/>
                    <a:pt x="161" y="561"/>
                  </a:cubicBezTo>
                  <a:cubicBezTo>
                    <a:pt x="161" y="505"/>
                    <a:pt x="165" y="466"/>
                    <a:pt x="174" y="444"/>
                  </a:cubicBezTo>
                  <a:cubicBezTo>
                    <a:pt x="183" y="422"/>
                    <a:pt x="204" y="396"/>
                    <a:pt x="239" y="367"/>
                  </a:cubicBezTo>
                  <a:cubicBezTo>
                    <a:pt x="273" y="337"/>
                    <a:pt x="296" y="312"/>
                    <a:pt x="309" y="292"/>
                  </a:cubicBezTo>
                  <a:cubicBezTo>
                    <a:pt x="322" y="271"/>
                    <a:pt x="329" y="244"/>
                    <a:pt x="329" y="213"/>
                  </a:cubicBezTo>
                  <a:cubicBezTo>
                    <a:pt x="329" y="176"/>
                    <a:pt x="320" y="148"/>
                    <a:pt x="302" y="130"/>
                  </a:cubicBezTo>
                  <a:cubicBezTo>
                    <a:pt x="284" y="111"/>
                    <a:pt x="259" y="102"/>
                    <a:pt x="228" y="102"/>
                  </a:cubicBezTo>
                  <a:cubicBezTo>
                    <a:pt x="161" y="102"/>
                    <a:pt x="123" y="147"/>
                    <a:pt x="112" y="238"/>
                  </a:cubicBezTo>
                  <a:cubicBezTo>
                    <a:pt x="111" y="251"/>
                    <a:pt x="98" y="261"/>
                    <a:pt x="85" y="258"/>
                  </a:cubicBezTo>
                  <a:close/>
                  <a:moveTo>
                    <a:pt x="174" y="652"/>
                  </a:moveTo>
                  <a:cubicBezTo>
                    <a:pt x="254" y="652"/>
                    <a:pt x="254" y="652"/>
                    <a:pt x="254" y="652"/>
                  </a:cubicBezTo>
                  <a:cubicBezTo>
                    <a:pt x="267" y="652"/>
                    <a:pt x="278" y="663"/>
                    <a:pt x="278" y="676"/>
                  </a:cubicBezTo>
                  <a:cubicBezTo>
                    <a:pt x="278" y="769"/>
                    <a:pt x="278" y="769"/>
                    <a:pt x="278" y="769"/>
                  </a:cubicBezTo>
                  <a:cubicBezTo>
                    <a:pt x="278" y="782"/>
                    <a:pt x="267" y="793"/>
                    <a:pt x="254" y="793"/>
                  </a:cubicBezTo>
                  <a:cubicBezTo>
                    <a:pt x="174" y="793"/>
                    <a:pt x="174" y="793"/>
                    <a:pt x="174" y="793"/>
                  </a:cubicBezTo>
                  <a:cubicBezTo>
                    <a:pt x="161" y="793"/>
                    <a:pt x="151" y="782"/>
                    <a:pt x="151" y="769"/>
                  </a:cubicBezTo>
                  <a:cubicBezTo>
                    <a:pt x="151" y="676"/>
                    <a:pt x="151" y="676"/>
                    <a:pt x="151" y="676"/>
                  </a:cubicBezTo>
                  <a:cubicBezTo>
                    <a:pt x="151" y="663"/>
                    <a:pt x="161" y="652"/>
                    <a:pt x="174" y="652"/>
                  </a:cubicBezTo>
                  <a:close/>
                </a:path>
              </a:pathLst>
            </a:custGeom>
            <a:solidFill>
              <a:schemeClr val="accent2">
                <a:lumMod val="7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09" name="íS1íḍé"/>
            <p:cNvSpPr/>
            <p:nvPr/>
          </p:nvSpPr>
          <p:spPr bwMode="auto">
            <a:xfrm flipH="1">
              <a:off x="1089281" y="2813295"/>
              <a:ext cx="553201" cy="493663"/>
            </a:xfrm>
            <a:custGeom>
              <a:avLst/>
              <a:gdLst>
                <a:gd name="T0" fmla="*/ 247 w 253"/>
                <a:gd name="T1" fmla="*/ 189 h 226"/>
                <a:gd name="T2" fmla="*/ 206 w 253"/>
                <a:gd name="T3" fmla="*/ 223 h 226"/>
                <a:gd name="T4" fmla="*/ 166 w 253"/>
                <a:gd name="T5" fmla="*/ 215 h 226"/>
                <a:gd name="T6" fmla="*/ 154 w 253"/>
                <a:gd name="T7" fmla="*/ 188 h 226"/>
                <a:gd name="T8" fmla="*/ 113 w 253"/>
                <a:gd name="T9" fmla="*/ 179 h 226"/>
                <a:gd name="T10" fmla="*/ 102 w 253"/>
                <a:gd name="T11" fmla="*/ 176 h 226"/>
                <a:gd name="T12" fmla="*/ 102 w 253"/>
                <a:gd name="T13" fmla="*/ 145 h 226"/>
                <a:gd name="T14" fmla="*/ 121 w 253"/>
                <a:gd name="T15" fmla="*/ 110 h 226"/>
                <a:gd name="T16" fmla="*/ 89 w 253"/>
                <a:gd name="T17" fmla="*/ 81 h 226"/>
                <a:gd name="T18" fmla="*/ 50 w 253"/>
                <a:gd name="T19" fmla="*/ 27 h 226"/>
                <a:gd name="T20" fmla="*/ 33 w 253"/>
                <a:gd name="T21" fmla="*/ 89 h 226"/>
                <a:gd name="T22" fmla="*/ 65 w 253"/>
                <a:gd name="T23" fmla="*/ 150 h 226"/>
                <a:gd name="T24" fmla="*/ 64 w 253"/>
                <a:gd name="T25" fmla="*/ 168 h 226"/>
                <a:gd name="T26" fmla="*/ 32 w 253"/>
                <a:gd name="T27" fmla="*/ 152 h 226"/>
                <a:gd name="T28" fmla="*/ 13 w 253"/>
                <a:gd name="T29" fmla="*/ 107 h 226"/>
                <a:gd name="T30" fmla="*/ 17 w 253"/>
                <a:gd name="T31" fmla="*/ 79 h 226"/>
                <a:gd name="T32" fmla="*/ 12 w 253"/>
                <a:gd name="T33" fmla="*/ 52 h 226"/>
                <a:gd name="T34" fmla="*/ 4 w 253"/>
                <a:gd name="T35" fmla="*/ 42 h 226"/>
                <a:gd name="T36" fmla="*/ 1 w 253"/>
                <a:gd name="T37" fmla="*/ 29 h 226"/>
                <a:gd name="T38" fmla="*/ 14 w 253"/>
                <a:gd name="T39" fmla="*/ 21 h 226"/>
                <a:gd name="T40" fmla="*/ 45 w 253"/>
                <a:gd name="T41" fmla="*/ 12 h 226"/>
                <a:gd name="T42" fmla="*/ 58 w 253"/>
                <a:gd name="T43" fmla="*/ 8 h 226"/>
                <a:gd name="T44" fmla="*/ 99 w 253"/>
                <a:gd name="T45" fmla="*/ 3 h 226"/>
                <a:gd name="T46" fmla="*/ 137 w 253"/>
                <a:gd name="T47" fmla="*/ 39 h 226"/>
                <a:gd name="T48" fmla="*/ 164 w 253"/>
                <a:gd name="T49" fmla="*/ 85 h 226"/>
                <a:gd name="T50" fmla="*/ 239 w 253"/>
                <a:gd name="T51" fmla="*/ 137 h 226"/>
                <a:gd name="T52" fmla="*/ 247 w 253"/>
                <a:gd name="T53" fmla="*/ 18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3" h="226">
                  <a:moveTo>
                    <a:pt x="247" y="189"/>
                  </a:moveTo>
                  <a:cubicBezTo>
                    <a:pt x="240" y="207"/>
                    <a:pt x="224" y="220"/>
                    <a:pt x="206" y="223"/>
                  </a:cubicBezTo>
                  <a:cubicBezTo>
                    <a:pt x="192" y="226"/>
                    <a:pt x="178" y="222"/>
                    <a:pt x="166" y="215"/>
                  </a:cubicBezTo>
                  <a:cubicBezTo>
                    <a:pt x="162" y="206"/>
                    <a:pt x="158" y="197"/>
                    <a:pt x="154" y="188"/>
                  </a:cubicBezTo>
                  <a:cubicBezTo>
                    <a:pt x="154" y="188"/>
                    <a:pt x="135" y="183"/>
                    <a:pt x="113" y="179"/>
                  </a:cubicBezTo>
                  <a:cubicBezTo>
                    <a:pt x="102" y="176"/>
                    <a:pt x="102" y="176"/>
                    <a:pt x="102" y="176"/>
                  </a:cubicBezTo>
                  <a:cubicBezTo>
                    <a:pt x="102" y="145"/>
                    <a:pt x="102" y="145"/>
                    <a:pt x="102" y="145"/>
                  </a:cubicBezTo>
                  <a:cubicBezTo>
                    <a:pt x="102" y="145"/>
                    <a:pt x="119" y="131"/>
                    <a:pt x="121" y="110"/>
                  </a:cubicBezTo>
                  <a:cubicBezTo>
                    <a:pt x="123" y="89"/>
                    <a:pt x="106" y="89"/>
                    <a:pt x="89" y="81"/>
                  </a:cubicBezTo>
                  <a:cubicBezTo>
                    <a:pt x="72" y="72"/>
                    <a:pt x="57" y="60"/>
                    <a:pt x="50" y="27"/>
                  </a:cubicBezTo>
                  <a:cubicBezTo>
                    <a:pt x="50" y="27"/>
                    <a:pt x="29" y="44"/>
                    <a:pt x="33" y="89"/>
                  </a:cubicBezTo>
                  <a:cubicBezTo>
                    <a:pt x="38" y="134"/>
                    <a:pt x="49" y="145"/>
                    <a:pt x="65" y="150"/>
                  </a:cubicBezTo>
                  <a:cubicBezTo>
                    <a:pt x="65" y="150"/>
                    <a:pt x="65" y="160"/>
                    <a:pt x="64" y="168"/>
                  </a:cubicBezTo>
                  <a:cubicBezTo>
                    <a:pt x="52" y="166"/>
                    <a:pt x="40" y="160"/>
                    <a:pt x="32" y="152"/>
                  </a:cubicBezTo>
                  <a:cubicBezTo>
                    <a:pt x="20" y="140"/>
                    <a:pt x="13" y="123"/>
                    <a:pt x="13" y="107"/>
                  </a:cubicBezTo>
                  <a:cubicBezTo>
                    <a:pt x="14" y="97"/>
                    <a:pt x="16" y="88"/>
                    <a:pt x="17" y="79"/>
                  </a:cubicBezTo>
                  <a:cubicBezTo>
                    <a:pt x="18" y="70"/>
                    <a:pt x="17" y="60"/>
                    <a:pt x="12" y="52"/>
                  </a:cubicBezTo>
                  <a:cubicBezTo>
                    <a:pt x="10" y="48"/>
                    <a:pt x="6" y="45"/>
                    <a:pt x="4" y="42"/>
                  </a:cubicBezTo>
                  <a:cubicBezTo>
                    <a:pt x="1" y="38"/>
                    <a:pt x="0" y="33"/>
                    <a:pt x="1" y="29"/>
                  </a:cubicBezTo>
                  <a:cubicBezTo>
                    <a:pt x="3" y="24"/>
                    <a:pt x="9" y="22"/>
                    <a:pt x="14" y="21"/>
                  </a:cubicBezTo>
                  <a:cubicBezTo>
                    <a:pt x="25" y="18"/>
                    <a:pt x="35" y="15"/>
                    <a:pt x="45" y="12"/>
                  </a:cubicBezTo>
                  <a:cubicBezTo>
                    <a:pt x="49" y="10"/>
                    <a:pt x="54" y="9"/>
                    <a:pt x="58" y="8"/>
                  </a:cubicBezTo>
                  <a:cubicBezTo>
                    <a:pt x="71" y="4"/>
                    <a:pt x="86" y="0"/>
                    <a:pt x="99" y="3"/>
                  </a:cubicBezTo>
                  <a:cubicBezTo>
                    <a:pt x="116" y="8"/>
                    <a:pt x="128" y="24"/>
                    <a:pt x="137" y="39"/>
                  </a:cubicBezTo>
                  <a:cubicBezTo>
                    <a:pt x="145" y="55"/>
                    <a:pt x="152" y="72"/>
                    <a:pt x="164" y="85"/>
                  </a:cubicBezTo>
                  <a:cubicBezTo>
                    <a:pt x="186" y="107"/>
                    <a:pt x="221" y="112"/>
                    <a:pt x="239" y="137"/>
                  </a:cubicBezTo>
                  <a:cubicBezTo>
                    <a:pt x="251" y="152"/>
                    <a:pt x="253" y="172"/>
                    <a:pt x="247" y="189"/>
                  </a:cubicBezTo>
                  <a:close/>
                </a:path>
              </a:pathLst>
            </a:custGeom>
            <a:solidFill>
              <a:schemeClr val="tx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0" name="ïṧḻíḑé"/>
            <p:cNvSpPr/>
            <p:nvPr/>
          </p:nvSpPr>
          <p:spPr bwMode="auto">
            <a:xfrm flipH="1">
              <a:off x="1107266" y="2820117"/>
              <a:ext cx="384512" cy="436607"/>
            </a:xfrm>
            <a:custGeom>
              <a:avLst/>
              <a:gdLst>
                <a:gd name="T0" fmla="*/ 168 w 176"/>
                <a:gd name="T1" fmla="*/ 200 h 200"/>
                <a:gd name="T2" fmla="*/ 167 w 176"/>
                <a:gd name="T3" fmla="*/ 200 h 200"/>
                <a:gd name="T4" fmla="*/ 166 w 176"/>
                <a:gd name="T5" fmla="*/ 198 h 200"/>
                <a:gd name="T6" fmla="*/ 141 w 176"/>
                <a:gd name="T7" fmla="*/ 137 h 200"/>
                <a:gd name="T8" fmla="*/ 113 w 176"/>
                <a:gd name="T9" fmla="*/ 124 h 200"/>
                <a:gd name="T10" fmla="*/ 79 w 176"/>
                <a:gd name="T11" fmla="*/ 106 h 200"/>
                <a:gd name="T12" fmla="*/ 56 w 176"/>
                <a:gd name="T13" fmla="*/ 66 h 200"/>
                <a:gd name="T14" fmla="*/ 54 w 176"/>
                <a:gd name="T15" fmla="*/ 60 h 200"/>
                <a:gd name="T16" fmla="*/ 38 w 176"/>
                <a:gd name="T17" fmla="*/ 25 h 200"/>
                <a:gd name="T18" fmla="*/ 2 w 176"/>
                <a:gd name="T19" fmla="*/ 5 h 200"/>
                <a:gd name="T20" fmla="*/ 0 w 176"/>
                <a:gd name="T21" fmla="*/ 4 h 200"/>
                <a:gd name="T22" fmla="*/ 1 w 176"/>
                <a:gd name="T23" fmla="*/ 2 h 200"/>
                <a:gd name="T24" fmla="*/ 41 w 176"/>
                <a:gd name="T25" fmla="*/ 23 h 200"/>
                <a:gd name="T26" fmla="*/ 57 w 176"/>
                <a:gd name="T27" fmla="*/ 59 h 200"/>
                <a:gd name="T28" fmla="*/ 59 w 176"/>
                <a:gd name="T29" fmla="*/ 65 h 200"/>
                <a:gd name="T30" fmla="*/ 81 w 176"/>
                <a:gd name="T31" fmla="*/ 104 h 200"/>
                <a:gd name="T32" fmla="*/ 114 w 176"/>
                <a:gd name="T33" fmla="*/ 121 h 200"/>
                <a:gd name="T34" fmla="*/ 143 w 176"/>
                <a:gd name="T35" fmla="*/ 135 h 200"/>
                <a:gd name="T36" fmla="*/ 169 w 176"/>
                <a:gd name="T37" fmla="*/ 199 h 200"/>
                <a:gd name="T38" fmla="*/ 168 w 176"/>
                <a:gd name="T3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200">
                  <a:moveTo>
                    <a:pt x="168" y="200"/>
                  </a:moveTo>
                  <a:cubicBezTo>
                    <a:pt x="168" y="200"/>
                    <a:pt x="167" y="200"/>
                    <a:pt x="167" y="200"/>
                  </a:cubicBezTo>
                  <a:cubicBezTo>
                    <a:pt x="166" y="200"/>
                    <a:pt x="166" y="199"/>
                    <a:pt x="166" y="198"/>
                  </a:cubicBezTo>
                  <a:cubicBezTo>
                    <a:pt x="173" y="176"/>
                    <a:pt x="163" y="153"/>
                    <a:pt x="141" y="137"/>
                  </a:cubicBezTo>
                  <a:cubicBezTo>
                    <a:pt x="132" y="132"/>
                    <a:pt x="122" y="128"/>
                    <a:pt x="113" y="124"/>
                  </a:cubicBezTo>
                  <a:cubicBezTo>
                    <a:pt x="101" y="120"/>
                    <a:pt x="88" y="115"/>
                    <a:pt x="79" y="106"/>
                  </a:cubicBezTo>
                  <a:cubicBezTo>
                    <a:pt x="67" y="96"/>
                    <a:pt x="61" y="81"/>
                    <a:pt x="56" y="66"/>
                  </a:cubicBezTo>
                  <a:cubicBezTo>
                    <a:pt x="55" y="64"/>
                    <a:pt x="55" y="62"/>
                    <a:pt x="54" y="60"/>
                  </a:cubicBezTo>
                  <a:cubicBezTo>
                    <a:pt x="50" y="48"/>
                    <a:pt x="46" y="36"/>
                    <a:pt x="38" y="25"/>
                  </a:cubicBezTo>
                  <a:cubicBezTo>
                    <a:pt x="31" y="14"/>
                    <a:pt x="17" y="3"/>
                    <a:pt x="2" y="5"/>
                  </a:cubicBezTo>
                  <a:cubicBezTo>
                    <a:pt x="1" y="5"/>
                    <a:pt x="0" y="4"/>
                    <a:pt x="0" y="4"/>
                  </a:cubicBezTo>
                  <a:cubicBezTo>
                    <a:pt x="0" y="3"/>
                    <a:pt x="0" y="2"/>
                    <a:pt x="1" y="2"/>
                  </a:cubicBezTo>
                  <a:cubicBezTo>
                    <a:pt x="18" y="0"/>
                    <a:pt x="33" y="12"/>
                    <a:pt x="41" y="23"/>
                  </a:cubicBezTo>
                  <a:cubicBezTo>
                    <a:pt x="49" y="34"/>
                    <a:pt x="53" y="47"/>
                    <a:pt x="57" y="59"/>
                  </a:cubicBezTo>
                  <a:cubicBezTo>
                    <a:pt x="58" y="61"/>
                    <a:pt x="58" y="63"/>
                    <a:pt x="59" y="65"/>
                  </a:cubicBezTo>
                  <a:cubicBezTo>
                    <a:pt x="64" y="79"/>
                    <a:pt x="70" y="94"/>
                    <a:pt x="81" y="104"/>
                  </a:cubicBezTo>
                  <a:cubicBezTo>
                    <a:pt x="90" y="112"/>
                    <a:pt x="102" y="116"/>
                    <a:pt x="114" y="121"/>
                  </a:cubicBezTo>
                  <a:cubicBezTo>
                    <a:pt x="124" y="125"/>
                    <a:pt x="134" y="129"/>
                    <a:pt x="143" y="135"/>
                  </a:cubicBezTo>
                  <a:cubicBezTo>
                    <a:pt x="166" y="151"/>
                    <a:pt x="176" y="175"/>
                    <a:pt x="169" y="199"/>
                  </a:cubicBezTo>
                  <a:cubicBezTo>
                    <a:pt x="169" y="200"/>
                    <a:pt x="168" y="200"/>
                    <a:pt x="168" y="200"/>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1" name="îṥļídê"/>
            <p:cNvSpPr/>
            <p:nvPr/>
          </p:nvSpPr>
          <p:spPr bwMode="auto">
            <a:xfrm flipH="1">
              <a:off x="1181067" y="3071290"/>
              <a:ext cx="203419" cy="228847"/>
            </a:xfrm>
            <a:custGeom>
              <a:avLst/>
              <a:gdLst>
                <a:gd name="T0" fmla="*/ 85 w 93"/>
                <a:gd name="T1" fmla="*/ 105 h 105"/>
                <a:gd name="T2" fmla="*/ 85 w 93"/>
                <a:gd name="T3" fmla="*/ 105 h 105"/>
                <a:gd name="T4" fmla="*/ 84 w 93"/>
                <a:gd name="T5" fmla="*/ 103 h 105"/>
                <a:gd name="T6" fmla="*/ 78 w 93"/>
                <a:gd name="T7" fmla="*/ 55 h 105"/>
                <a:gd name="T8" fmla="*/ 39 w 93"/>
                <a:gd name="T9" fmla="*/ 29 h 105"/>
                <a:gd name="T10" fmla="*/ 1 w 93"/>
                <a:gd name="T11" fmla="*/ 3 h 105"/>
                <a:gd name="T12" fmla="*/ 1 w 93"/>
                <a:gd name="T13" fmla="*/ 1 h 105"/>
                <a:gd name="T14" fmla="*/ 3 w 93"/>
                <a:gd name="T15" fmla="*/ 1 h 105"/>
                <a:gd name="T16" fmla="*/ 41 w 93"/>
                <a:gd name="T17" fmla="*/ 26 h 105"/>
                <a:gd name="T18" fmla="*/ 80 w 93"/>
                <a:gd name="T19" fmla="*/ 53 h 105"/>
                <a:gd name="T20" fmla="*/ 87 w 93"/>
                <a:gd name="T21" fmla="*/ 104 h 105"/>
                <a:gd name="T22" fmla="*/ 85 w 93"/>
                <a:gd name="T2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05">
                  <a:moveTo>
                    <a:pt x="85" y="105"/>
                  </a:moveTo>
                  <a:cubicBezTo>
                    <a:pt x="85" y="105"/>
                    <a:pt x="85" y="105"/>
                    <a:pt x="85" y="105"/>
                  </a:cubicBezTo>
                  <a:cubicBezTo>
                    <a:pt x="84" y="104"/>
                    <a:pt x="83" y="103"/>
                    <a:pt x="84" y="103"/>
                  </a:cubicBezTo>
                  <a:cubicBezTo>
                    <a:pt x="90" y="87"/>
                    <a:pt x="87" y="69"/>
                    <a:pt x="78" y="55"/>
                  </a:cubicBezTo>
                  <a:cubicBezTo>
                    <a:pt x="68" y="43"/>
                    <a:pt x="54" y="36"/>
                    <a:pt x="39" y="29"/>
                  </a:cubicBezTo>
                  <a:cubicBezTo>
                    <a:pt x="25" y="23"/>
                    <a:pt x="11" y="16"/>
                    <a:pt x="1" y="3"/>
                  </a:cubicBezTo>
                  <a:cubicBezTo>
                    <a:pt x="0" y="2"/>
                    <a:pt x="0" y="1"/>
                    <a:pt x="1" y="1"/>
                  </a:cubicBezTo>
                  <a:cubicBezTo>
                    <a:pt x="2" y="0"/>
                    <a:pt x="3" y="0"/>
                    <a:pt x="3" y="1"/>
                  </a:cubicBezTo>
                  <a:cubicBezTo>
                    <a:pt x="13" y="13"/>
                    <a:pt x="27" y="20"/>
                    <a:pt x="41" y="26"/>
                  </a:cubicBezTo>
                  <a:cubicBezTo>
                    <a:pt x="55" y="33"/>
                    <a:pt x="70" y="40"/>
                    <a:pt x="80" y="53"/>
                  </a:cubicBezTo>
                  <a:cubicBezTo>
                    <a:pt x="91" y="68"/>
                    <a:pt x="93" y="87"/>
                    <a:pt x="87" y="104"/>
                  </a:cubicBezTo>
                  <a:cubicBezTo>
                    <a:pt x="86" y="104"/>
                    <a:pt x="86" y="105"/>
                    <a:pt x="85" y="105"/>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2" name="îṩḷîdè"/>
            <p:cNvSpPr/>
            <p:nvPr/>
          </p:nvSpPr>
          <p:spPr bwMode="auto">
            <a:xfrm flipH="1">
              <a:off x="1347276" y="3123385"/>
              <a:ext cx="63879" cy="89306"/>
            </a:xfrm>
            <a:custGeom>
              <a:avLst/>
              <a:gdLst>
                <a:gd name="T0" fmla="*/ 28 w 29"/>
                <a:gd name="T1" fmla="*/ 41 h 41"/>
                <a:gd name="T2" fmla="*/ 26 w 29"/>
                <a:gd name="T3" fmla="*/ 40 h 41"/>
                <a:gd name="T4" fmla="*/ 16 w 29"/>
                <a:gd name="T5" fmla="*/ 22 h 41"/>
                <a:gd name="T6" fmla="*/ 14 w 29"/>
                <a:gd name="T7" fmla="*/ 20 h 41"/>
                <a:gd name="T8" fmla="*/ 10 w 29"/>
                <a:gd name="T9" fmla="*/ 16 h 41"/>
                <a:gd name="T10" fmla="*/ 0 w 29"/>
                <a:gd name="T11" fmla="*/ 2 h 41"/>
                <a:gd name="T12" fmla="*/ 1 w 29"/>
                <a:gd name="T13" fmla="*/ 0 h 41"/>
                <a:gd name="T14" fmla="*/ 3 w 29"/>
                <a:gd name="T15" fmla="*/ 1 h 41"/>
                <a:gd name="T16" fmla="*/ 12 w 29"/>
                <a:gd name="T17" fmla="*/ 14 h 41"/>
                <a:gd name="T18" fmla="*/ 17 w 29"/>
                <a:gd name="T19" fmla="*/ 18 h 41"/>
                <a:gd name="T20" fmla="*/ 18 w 29"/>
                <a:gd name="T21" fmla="*/ 20 h 41"/>
                <a:gd name="T22" fmla="*/ 29 w 29"/>
                <a:gd name="T23" fmla="*/ 40 h 41"/>
                <a:gd name="T24" fmla="*/ 28 w 29"/>
                <a:gd name="T25" fmla="*/ 41 h 41"/>
                <a:gd name="T26" fmla="*/ 28 w 2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28" y="41"/>
                  </a:moveTo>
                  <a:cubicBezTo>
                    <a:pt x="27" y="41"/>
                    <a:pt x="26" y="41"/>
                    <a:pt x="26" y="40"/>
                  </a:cubicBezTo>
                  <a:cubicBezTo>
                    <a:pt x="26" y="32"/>
                    <a:pt x="21" y="28"/>
                    <a:pt x="16" y="22"/>
                  </a:cubicBezTo>
                  <a:cubicBezTo>
                    <a:pt x="14" y="20"/>
                    <a:pt x="14" y="20"/>
                    <a:pt x="14" y="20"/>
                  </a:cubicBezTo>
                  <a:cubicBezTo>
                    <a:pt x="13" y="19"/>
                    <a:pt x="11" y="17"/>
                    <a:pt x="10" y="16"/>
                  </a:cubicBezTo>
                  <a:cubicBezTo>
                    <a:pt x="6" y="12"/>
                    <a:pt x="2" y="9"/>
                    <a:pt x="0" y="2"/>
                  </a:cubicBezTo>
                  <a:cubicBezTo>
                    <a:pt x="0" y="2"/>
                    <a:pt x="0" y="1"/>
                    <a:pt x="1" y="0"/>
                  </a:cubicBezTo>
                  <a:cubicBezTo>
                    <a:pt x="2" y="0"/>
                    <a:pt x="3" y="1"/>
                    <a:pt x="3" y="1"/>
                  </a:cubicBezTo>
                  <a:cubicBezTo>
                    <a:pt x="5" y="7"/>
                    <a:pt x="8" y="10"/>
                    <a:pt x="12" y="14"/>
                  </a:cubicBezTo>
                  <a:cubicBezTo>
                    <a:pt x="13" y="15"/>
                    <a:pt x="15" y="16"/>
                    <a:pt x="17" y="18"/>
                  </a:cubicBezTo>
                  <a:cubicBezTo>
                    <a:pt x="18" y="20"/>
                    <a:pt x="18" y="20"/>
                    <a:pt x="18" y="20"/>
                  </a:cubicBezTo>
                  <a:cubicBezTo>
                    <a:pt x="24" y="26"/>
                    <a:pt x="29" y="31"/>
                    <a:pt x="29" y="40"/>
                  </a:cubicBezTo>
                  <a:cubicBezTo>
                    <a:pt x="29" y="41"/>
                    <a:pt x="29" y="41"/>
                    <a:pt x="28" y="41"/>
                  </a:cubicBezTo>
                  <a:cubicBezTo>
                    <a:pt x="28" y="41"/>
                    <a:pt x="28" y="41"/>
                    <a:pt x="28" y="41"/>
                  </a:cubicBezTo>
                  <a:close/>
                </a:path>
              </a:pathLst>
            </a:custGeom>
            <a:solidFill>
              <a:srgbClr val="296C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3" name="ïṣļïḓè"/>
            <p:cNvSpPr/>
            <p:nvPr/>
          </p:nvSpPr>
          <p:spPr bwMode="auto">
            <a:xfrm flipH="1">
              <a:off x="1342935" y="3490532"/>
              <a:ext cx="570566" cy="337998"/>
            </a:xfrm>
            <a:custGeom>
              <a:avLst/>
              <a:gdLst>
                <a:gd name="T0" fmla="*/ 261 w 261"/>
                <a:gd name="T1" fmla="*/ 131 h 155"/>
                <a:gd name="T2" fmla="*/ 261 w 261"/>
                <a:gd name="T3" fmla="*/ 140 h 155"/>
                <a:gd name="T4" fmla="*/ 235 w 261"/>
                <a:gd name="T5" fmla="*/ 155 h 155"/>
                <a:gd name="T6" fmla="*/ 71 w 261"/>
                <a:gd name="T7" fmla="*/ 146 h 155"/>
                <a:gd name="T8" fmla="*/ 18 w 261"/>
                <a:gd name="T9" fmla="*/ 123 h 155"/>
                <a:gd name="T10" fmla="*/ 15 w 261"/>
                <a:gd name="T11" fmla="*/ 101 h 155"/>
                <a:gd name="T12" fmla="*/ 0 w 261"/>
                <a:gd name="T13" fmla="*/ 0 h 155"/>
                <a:gd name="T14" fmla="*/ 141 w 261"/>
                <a:gd name="T15" fmla="*/ 10 h 155"/>
                <a:gd name="T16" fmla="*/ 227 w 261"/>
                <a:gd name="T17" fmla="*/ 16 h 155"/>
                <a:gd name="T18" fmla="*/ 235 w 261"/>
                <a:gd name="T19" fmla="*/ 145 h 155"/>
                <a:gd name="T20" fmla="*/ 261 w 261"/>
                <a:gd name="T21"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155">
                  <a:moveTo>
                    <a:pt x="261" y="131"/>
                  </a:moveTo>
                  <a:cubicBezTo>
                    <a:pt x="261" y="140"/>
                    <a:pt x="261" y="140"/>
                    <a:pt x="261" y="140"/>
                  </a:cubicBezTo>
                  <a:cubicBezTo>
                    <a:pt x="235" y="155"/>
                    <a:pt x="235" y="155"/>
                    <a:pt x="235" y="155"/>
                  </a:cubicBezTo>
                  <a:cubicBezTo>
                    <a:pt x="71" y="146"/>
                    <a:pt x="71" y="146"/>
                    <a:pt x="71" y="146"/>
                  </a:cubicBezTo>
                  <a:cubicBezTo>
                    <a:pt x="71" y="146"/>
                    <a:pt x="31" y="122"/>
                    <a:pt x="18" y="123"/>
                  </a:cubicBezTo>
                  <a:cubicBezTo>
                    <a:pt x="15" y="101"/>
                    <a:pt x="15" y="101"/>
                    <a:pt x="15" y="101"/>
                  </a:cubicBezTo>
                  <a:cubicBezTo>
                    <a:pt x="0" y="0"/>
                    <a:pt x="0" y="0"/>
                    <a:pt x="0" y="0"/>
                  </a:cubicBezTo>
                  <a:cubicBezTo>
                    <a:pt x="141" y="10"/>
                    <a:pt x="141" y="10"/>
                    <a:pt x="141" y="10"/>
                  </a:cubicBezTo>
                  <a:cubicBezTo>
                    <a:pt x="227" y="16"/>
                    <a:pt x="227" y="16"/>
                    <a:pt x="227" y="16"/>
                  </a:cubicBezTo>
                  <a:cubicBezTo>
                    <a:pt x="235" y="145"/>
                    <a:pt x="235" y="145"/>
                    <a:pt x="235" y="145"/>
                  </a:cubicBezTo>
                  <a:lnTo>
                    <a:pt x="261" y="131"/>
                  </a:lnTo>
                  <a:close/>
                </a:path>
              </a:pathLst>
            </a:custGeom>
            <a:solidFill>
              <a:schemeClr val="accent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4" name="işḻíḍê"/>
            <p:cNvSpPr/>
            <p:nvPr/>
          </p:nvSpPr>
          <p:spPr bwMode="auto">
            <a:xfrm flipH="1">
              <a:off x="1745431" y="2527392"/>
              <a:ext cx="128997" cy="174891"/>
            </a:xfrm>
            <a:custGeom>
              <a:avLst/>
              <a:gdLst>
                <a:gd name="T0" fmla="*/ 38 w 59"/>
                <a:gd name="T1" fmla="*/ 76 h 80"/>
                <a:gd name="T2" fmla="*/ 57 w 59"/>
                <a:gd name="T3" fmla="*/ 32 h 80"/>
                <a:gd name="T4" fmla="*/ 37 w 59"/>
                <a:gd name="T5" fmla="*/ 54 h 80"/>
                <a:gd name="T6" fmla="*/ 27 w 59"/>
                <a:gd name="T7" fmla="*/ 3 h 80"/>
                <a:gd name="T8" fmla="*/ 5 w 59"/>
                <a:gd name="T9" fmla="*/ 8 h 80"/>
                <a:gd name="T10" fmla="*/ 5 w 59"/>
                <a:gd name="T11" fmla="*/ 25 h 80"/>
                <a:gd name="T12" fmla="*/ 2 w 59"/>
                <a:gd name="T13" fmla="*/ 34 h 80"/>
                <a:gd name="T14" fmla="*/ 18 w 59"/>
                <a:gd name="T15" fmla="*/ 80 h 80"/>
                <a:gd name="T16" fmla="*/ 38 w 59"/>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0">
                  <a:moveTo>
                    <a:pt x="38" y="76"/>
                  </a:moveTo>
                  <a:cubicBezTo>
                    <a:pt x="38" y="76"/>
                    <a:pt x="59" y="35"/>
                    <a:pt x="57" y="32"/>
                  </a:cubicBezTo>
                  <a:cubicBezTo>
                    <a:pt x="56" y="30"/>
                    <a:pt x="37" y="54"/>
                    <a:pt x="37" y="54"/>
                  </a:cubicBezTo>
                  <a:cubicBezTo>
                    <a:pt x="37" y="54"/>
                    <a:pt x="34" y="6"/>
                    <a:pt x="27" y="3"/>
                  </a:cubicBezTo>
                  <a:cubicBezTo>
                    <a:pt x="21" y="0"/>
                    <a:pt x="5" y="8"/>
                    <a:pt x="5" y="8"/>
                  </a:cubicBezTo>
                  <a:cubicBezTo>
                    <a:pt x="5" y="8"/>
                    <a:pt x="4" y="16"/>
                    <a:pt x="5" y="25"/>
                  </a:cubicBezTo>
                  <a:cubicBezTo>
                    <a:pt x="5" y="25"/>
                    <a:pt x="0" y="28"/>
                    <a:pt x="2" y="34"/>
                  </a:cubicBezTo>
                  <a:cubicBezTo>
                    <a:pt x="3" y="40"/>
                    <a:pt x="18" y="80"/>
                    <a:pt x="18" y="80"/>
                  </a:cubicBezTo>
                  <a:lnTo>
                    <a:pt x="38" y="76"/>
                  </a:ln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5" name="îSľïḋè"/>
            <p:cNvSpPr/>
            <p:nvPr/>
          </p:nvSpPr>
          <p:spPr bwMode="auto">
            <a:xfrm flipH="1">
              <a:off x="1205254" y="2693600"/>
              <a:ext cx="649329" cy="1054306"/>
            </a:xfrm>
            <a:custGeom>
              <a:avLst/>
              <a:gdLst>
                <a:gd name="T0" fmla="*/ 268 w 297"/>
                <a:gd name="T1" fmla="*/ 271 h 483"/>
                <a:gd name="T2" fmla="*/ 255 w 297"/>
                <a:gd name="T3" fmla="*/ 243 h 483"/>
                <a:gd name="T4" fmla="*/ 213 w 297"/>
                <a:gd name="T5" fmla="*/ 234 h 483"/>
                <a:gd name="T6" fmla="*/ 212 w 297"/>
                <a:gd name="T7" fmla="*/ 234 h 483"/>
                <a:gd name="T8" fmla="*/ 212 w 297"/>
                <a:gd name="T9" fmla="*/ 235 h 483"/>
                <a:gd name="T10" fmla="*/ 211 w 297"/>
                <a:gd name="T11" fmla="*/ 236 h 483"/>
                <a:gd name="T12" fmla="*/ 169 w 297"/>
                <a:gd name="T13" fmla="*/ 279 h 483"/>
                <a:gd name="T14" fmla="*/ 161 w 297"/>
                <a:gd name="T15" fmla="*/ 261 h 483"/>
                <a:gd name="T16" fmla="*/ 161 w 297"/>
                <a:gd name="T17" fmla="*/ 261 h 483"/>
                <a:gd name="T18" fmla="*/ 154 w 297"/>
                <a:gd name="T19" fmla="*/ 233 h 483"/>
                <a:gd name="T20" fmla="*/ 154 w 297"/>
                <a:gd name="T21" fmla="*/ 233 h 483"/>
                <a:gd name="T22" fmla="*/ 141 w 297"/>
                <a:gd name="T23" fmla="*/ 232 h 483"/>
                <a:gd name="T24" fmla="*/ 45 w 297"/>
                <a:gd name="T25" fmla="*/ 145 h 483"/>
                <a:gd name="T26" fmla="*/ 34 w 297"/>
                <a:gd name="T27" fmla="*/ 0 h 483"/>
                <a:gd name="T28" fmla="*/ 9 w 297"/>
                <a:gd name="T29" fmla="*/ 4 h 483"/>
                <a:gd name="T30" fmla="*/ 0 w 297"/>
                <a:gd name="T31" fmla="*/ 163 h 483"/>
                <a:gd name="T32" fmla="*/ 104 w 297"/>
                <a:gd name="T33" fmla="*/ 281 h 483"/>
                <a:gd name="T34" fmla="*/ 85 w 297"/>
                <a:gd name="T35" fmla="*/ 321 h 483"/>
                <a:gd name="T36" fmla="*/ 114 w 297"/>
                <a:gd name="T37" fmla="*/ 355 h 483"/>
                <a:gd name="T38" fmla="*/ 114 w 297"/>
                <a:gd name="T39" fmla="*/ 375 h 483"/>
                <a:gd name="T40" fmla="*/ 200 w 297"/>
                <a:gd name="T41" fmla="*/ 381 h 483"/>
                <a:gd name="T42" fmla="*/ 206 w 297"/>
                <a:gd name="T43" fmla="*/ 471 h 483"/>
                <a:gd name="T44" fmla="*/ 206 w 297"/>
                <a:gd name="T45" fmla="*/ 471 h 483"/>
                <a:gd name="T46" fmla="*/ 212 w 297"/>
                <a:gd name="T47" fmla="*/ 468 h 483"/>
                <a:gd name="T48" fmla="*/ 212 w 297"/>
                <a:gd name="T49" fmla="*/ 467 h 483"/>
                <a:gd name="T50" fmla="*/ 218 w 297"/>
                <a:gd name="T51" fmla="*/ 466 h 483"/>
                <a:gd name="T52" fmla="*/ 229 w 297"/>
                <a:gd name="T53" fmla="*/ 483 h 483"/>
                <a:gd name="T54" fmla="*/ 260 w 297"/>
                <a:gd name="T55" fmla="*/ 459 h 483"/>
                <a:gd name="T56" fmla="*/ 291 w 297"/>
                <a:gd name="T57" fmla="*/ 435 h 483"/>
                <a:gd name="T58" fmla="*/ 268 w 297"/>
                <a:gd name="T59" fmla="*/ 271 h 483"/>
                <a:gd name="T60" fmla="*/ 246 w 297"/>
                <a:gd name="T61" fmla="*/ 430 h 483"/>
                <a:gd name="T62" fmla="*/ 224 w 297"/>
                <a:gd name="T63" fmla="*/ 388 h 483"/>
                <a:gd name="T64" fmla="*/ 237 w 297"/>
                <a:gd name="T65" fmla="*/ 342 h 483"/>
                <a:gd name="T66" fmla="*/ 259 w 297"/>
                <a:gd name="T67" fmla="*/ 415 h 483"/>
                <a:gd name="T68" fmla="*/ 246 w 297"/>
                <a:gd name="T69" fmla="*/ 43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483">
                  <a:moveTo>
                    <a:pt x="268" y="271"/>
                  </a:moveTo>
                  <a:cubicBezTo>
                    <a:pt x="264" y="262"/>
                    <a:pt x="260" y="252"/>
                    <a:pt x="255" y="243"/>
                  </a:cubicBezTo>
                  <a:cubicBezTo>
                    <a:pt x="255" y="243"/>
                    <a:pt x="236" y="238"/>
                    <a:pt x="213" y="234"/>
                  </a:cubicBezTo>
                  <a:cubicBezTo>
                    <a:pt x="213" y="234"/>
                    <a:pt x="213" y="234"/>
                    <a:pt x="212" y="234"/>
                  </a:cubicBezTo>
                  <a:cubicBezTo>
                    <a:pt x="212" y="235"/>
                    <a:pt x="212" y="235"/>
                    <a:pt x="212" y="235"/>
                  </a:cubicBezTo>
                  <a:cubicBezTo>
                    <a:pt x="212" y="235"/>
                    <a:pt x="212" y="236"/>
                    <a:pt x="211" y="236"/>
                  </a:cubicBezTo>
                  <a:cubicBezTo>
                    <a:pt x="203" y="246"/>
                    <a:pt x="169" y="279"/>
                    <a:pt x="169" y="279"/>
                  </a:cubicBezTo>
                  <a:cubicBezTo>
                    <a:pt x="166" y="274"/>
                    <a:pt x="164" y="267"/>
                    <a:pt x="161" y="261"/>
                  </a:cubicBezTo>
                  <a:cubicBezTo>
                    <a:pt x="161" y="261"/>
                    <a:pt x="161" y="261"/>
                    <a:pt x="161" y="261"/>
                  </a:cubicBezTo>
                  <a:cubicBezTo>
                    <a:pt x="157" y="247"/>
                    <a:pt x="154" y="233"/>
                    <a:pt x="154" y="233"/>
                  </a:cubicBezTo>
                  <a:cubicBezTo>
                    <a:pt x="154" y="233"/>
                    <a:pt x="154" y="233"/>
                    <a:pt x="154" y="233"/>
                  </a:cubicBezTo>
                  <a:cubicBezTo>
                    <a:pt x="141" y="232"/>
                    <a:pt x="141" y="232"/>
                    <a:pt x="141" y="232"/>
                  </a:cubicBezTo>
                  <a:cubicBezTo>
                    <a:pt x="45" y="145"/>
                    <a:pt x="45" y="145"/>
                    <a:pt x="45" y="145"/>
                  </a:cubicBezTo>
                  <a:cubicBezTo>
                    <a:pt x="34" y="0"/>
                    <a:pt x="34" y="0"/>
                    <a:pt x="34" y="0"/>
                  </a:cubicBezTo>
                  <a:cubicBezTo>
                    <a:pt x="9" y="4"/>
                    <a:pt x="9" y="4"/>
                    <a:pt x="9" y="4"/>
                  </a:cubicBezTo>
                  <a:cubicBezTo>
                    <a:pt x="0" y="163"/>
                    <a:pt x="0" y="163"/>
                    <a:pt x="0" y="163"/>
                  </a:cubicBezTo>
                  <a:cubicBezTo>
                    <a:pt x="104" y="281"/>
                    <a:pt x="104" y="281"/>
                    <a:pt x="104" y="281"/>
                  </a:cubicBezTo>
                  <a:cubicBezTo>
                    <a:pt x="104" y="281"/>
                    <a:pt x="84" y="304"/>
                    <a:pt x="85" y="321"/>
                  </a:cubicBezTo>
                  <a:cubicBezTo>
                    <a:pt x="86" y="338"/>
                    <a:pt x="114" y="355"/>
                    <a:pt x="114" y="355"/>
                  </a:cubicBezTo>
                  <a:cubicBezTo>
                    <a:pt x="114" y="375"/>
                    <a:pt x="114" y="375"/>
                    <a:pt x="114" y="375"/>
                  </a:cubicBezTo>
                  <a:cubicBezTo>
                    <a:pt x="200" y="381"/>
                    <a:pt x="200" y="381"/>
                    <a:pt x="200" y="381"/>
                  </a:cubicBezTo>
                  <a:cubicBezTo>
                    <a:pt x="206" y="471"/>
                    <a:pt x="206" y="471"/>
                    <a:pt x="206" y="471"/>
                  </a:cubicBezTo>
                  <a:cubicBezTo>
                    <a:pt x="206" y="471"/>
                    <a:pt x="206" y="471"/>
                    <a:pt x="206" y="471"/>
                  </a:cubicBezTo>
                  <a:cubicBezTo>
                    <a:pt x="206" y="471"/>
                    <a:pt x="209" y="469"/>
                    <a:pt x="212" y="468"/>
                  </a:cubicBezTo>
                  <a:cubicBezTo>
                    <a:pt x="212" y="468"/>
                    <a:pt x="212" y="468"/>
                    <a:pt x="212" y="467"/>
                  </a:cubicBezTo>
                  <a:cubicBezTo>
                    <a:pt x="214" y="467"/>
                    <a:pt x="216" y="466"/>
                    <a:pt x="218" y="466"/>
                  </a:cubicBezTo>
                  <a:cubicBezTo>
                    <a:pt x="218" y="466"/>
                    <a:pt x="229" y="471"/>
                    <a:pt x="229" y="483"/>
                  </a:cubicBezTo>
                  <a:cubicBezTo>
                    <a:pt x="229" y="483"/>
                    <a:pt x="245" y="471"/>
                    <a:pt x="260" y="459"/>
                  </a:cubicBezTo>
                  <a:cubicBezTo>
                    <a:pt x="276" y="447"/>
                    <a:pt x="291" y="435"/>
                    <a:pt x="291" y="435"/>
                  </a:cubicBezTo>
                  <a:cubicBezTo>
                    <a:pt x="292" y="433"/>
                    <a:pt x="297" y="346"/>
                    <a:pt x="268" y="271"/>
                  </a:cubicBezTo>
                  <a:close/>
                  <a:moveTo>
                    <a:pt x="246" y="430"/>
                  </a:moveTo>
                  <a:cubicBezTo>
                    <a:pt x="224" y="388"/>
                    <a:pt x="224" y="388"/>
                    <a:pt x="224" y="388"/>
                  </a:cubicBezTo>
                  <a:cubicBezTo>
                    <a:pt x="237" y="342"/>
                    <a:pt x="237" y="342"/>
                    <a:pt x="237" y="342"/>
                  </a:cubicBezTo>
                  <a:cubicBezTo>
                    <a:pt x="259" y="415"/>
                    <a:pt x="259" y="415"/>
                    <a:pt x="259" y="415"/>
                  </a:cubicBezTo>
                  <a:lnTo>
                    <a:pt x="246" y="430"/>
                  </a:lnTo>
                  <a:close/>
                </a:path>
              </a:pathLst>
            </a:custGeom>
            <a:solidFill>
              <a:schemeClr val="accent2">
                <a:lumMod val="60000"/>
                <a:lumOff val="4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6" name="ïşļïḍé"/>
            <p:cNvSpPr/>
            <p:nvPr/>
          </p:nvSpPr>
          <p:spPr bwMode="auto">
            <a:xfrm flipH="1">
              <a:off x="1242465" y="3525262"/>
              <a:ext cx="174891" cy="281562"/>
            </a:xfrm>
            <a:custGeom>
              <a:avLst/>
              <a:gdLst>
                <a:gd name="T0" fmla="*/ 80 w 80"/>
                <a:gd name="T1" fmla="*/ 113 h 129"/>
                <a:gd name="T2" fmla="*/ 80 w 80"/>
                <a:gd name="T3" fmla="*/ 113 h 129"/>
                <a:gd name="T4" fmla="*/ 34 w 80"/>
                <a:gd name="T5" fmla="*/ 118 h 129"/>
                <a:gd name="T6" fmla="*/ 34 w 80"/>
                <a:gd name="T7" fmla="*/ 115 h 129"/>
                <a:gd name="T8" fmla="*/ 8 w 80"/>
                <a:gd name="T9" fmla="*/ 129 h 129"/>
                <a:gd name="T10" fmla="*/ 0 w 80"/>
                <a:gd name="T11" fmla="*/ 0 h 129"/>
                <a:gd name="T12" fmla="*/ 6 w 80"/>
                <a:gd name="T13" fmla="*/ 90 h 129"/>
                <a:gd name="T14" fmla="*/ 8 w 80"/>
                <a:gd name="T15" fmla="*/ 111 h 129"/>
                <a:gd name="T16" fmla="*/ 29 w 80"/>
                <a:gd name="T17" fmla="*/ 102 h 129"/>
                <a:gd name="T18" fmla="*/ 60 w 80"/>
                <a:gd name="T19" fmla="*/ 78 h 129"/>
                <a:gd name="T20" fmla="*/ 80 w 80"/>
                <a:gd name="T21"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29">
                  <a:moveTo>
                    <a:pt x="80" y="113"/>
                  </a:moveTo>
                  <a:cubicBezTo>
                    <a:pt x="80" y="113"/>
                    <a:pt x="80" y="113"/>
                    <a:pt x="80" y="113"/>
                  </a:cubicBezTo>
                  <a:cubicBezTo>
                    <a:pt x="62" y="112"/>
                    <a:pt x="41" y="118"/>
                    <a:pt x="34" y="118"/>
                  </a:cubicBezTo>
                  <a:cubicBezTo>
                    <a:pt x="34" y="115"/>
                    <a:pt x="34" y="115"/>
                    <a:pt x="34" y="115"/>
                  </a:cubicBezTo>
                  <a:cubicBezTo>
                    <a:pt x="8" y="129"/>
                    <a:pt x="8" y="129"/>
                    <a:pt x="8" y="129"/>
                  </a:cubicBezTo>
                  <a:cubicBezTo>
                    <a:pt x="0" y="0"/>
                    <a:pt x="0" y="0"/>
                    <a:pt x="0" y="0"/>
                  </a:cubicBezTo>
                  <a:cubicBezTo>
                    <a:pt x="6" y="90"/>
                    <a:pt x="6" y="90"/>
                    <a:pt x="6" y="90"/>
                  </a:cubicBezTo>
                  <a:cubicBezTo>
                    <a:pt x="8" y="111"/>
                    <a:pt x="8" y="111"/>
                    <a:pt x="8" y="111"/>
                  </a:cubicBezTo>
                  <a:cubicBezTo>
                    <a:pt x="29" y="102"/>
                    <a:pt x="29" y="102"/>
                    <a:pt x="29" y="102"/>
                  </a:cubicBezTo>
                  <a:cubicBezTo>
                    <a:pt x="29" y="102"/>
                    <a:pt x="45" y="90"/>
                    <a:pt x="60" y="78"/>
                  </a:cubicBezTo>
                  <a:lnTo>
                    <a:pt x="80" y="113"/>
                  </a:lnTo>
                  <a:close/>
                </a:path>
              </a:pathLst>
            </a:custGeom>
            <a:solidFill>
              <a:srgbClr val="FF375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7" name="ïśľîdé"/>
            <p:cNvSpPr/>
            <p:nvPr/>
          </p:nvSpPr>
          <p:spPr bwMode="auto">
            <a:xfrm flipH="1">
              <a:off x="1349756" y="3710696"/>
              <a:ext cx="54576" cy="58917"/>
            </a:xfrm>
            <a:custGeom>
              <a:avLst/>
              <a:gdLst>
                <a:gd name="T0" fmla="*/ 23 w 25"/>
                <a:gd name="T1" fmla="*/ 17 h 27"/>
                <a:gd name="T2" fmla="*/ 1 w 25"/>
                <a:gd name="T3" fmla="*/ 27 h 27"/>
                <a:gd name="T4" fmla="*/ 0 w 25"/>
                <a:gd name="T5" fmla="*/ 5 h 27"/>
                <a:gd name="T6" fmla="*/ 0 w 25"/>
                <a:gd name="T7" fmla="*/ 5 h 27"/>
                <a:gd name="T8" fmla="*/ 6 w 25"/>
                <a:gd name="T9" fmla="*/ 2 h 27"/>
                <a:gd name="T10" fmla="*/ 6 w 25"/>
                <a:gd name="T11" fmla="*/ 1 h 27"/>
                <a:gd name="T12" fmla="*/ 12 w 25"/>
                <a:gd name="T13" fmla="*/ 0 h 27"/>
                <a:gd name="T14" fmla="*/ 23 w 25"/>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23" y="17"/>
                  </a:moveTo>
                  <a:cubicBezTo>
                    <a:pt x="1" y="27"/>
                    <a:pt x="1" y="27"/>
                    <a:pt x="1" y="27"/>
                  </a:cubicBezTo>
                  <a:cubicBezTo>
                    <a:pt x="0" y="5"/>
                    <a:pt x="0" y="5"/>
                    <a:pt x="0" y="5"/>
                  </a:cubicBezTo>
                  <a:cubicBezTo>
                    <a:pt x="0" y="5"/>
                    <a:pt x="0" y="5"/>
                    <a:pt x="0" y="5"/>
                  </a:cubicBezTo>
                  <a:cubicBezTo>
                    <a:pt x="0" y="5"/>
                    <a:pt x="3" y="3"/>
                    <a:pt x="6" y="2"/>
                  </a:cubicBezTo>
                  <a:cubicBezTo>
                    <a:pt x="6" y="2"/>
                    <a:pt x="6" y="2"/>
                    <a:pt x="6" y="1"/>
                  </a:cubicBezTo>
                  <a:cubicBezTo>
                    <a:pt x="8" y="1"/>
                    <a:pt x="10" y="0"/>
                    <a:pt x="12" y="0"/>
                  </a:cubicBezTo>
                  <a:cubicBezTo>
                    <a:pt x="15" y="0"/>
                    <a:pt x="25" y="10"/>
                    <a:pt x="23" y="17"/>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8" name="íŝ1ïḑê"/>
            <p:cNvSpPr/>
            <p:nvPr/>
          </p:nvSpPr>
          <p:spPr bwMode="auto">
            <a:xfrm flipH="1">
              <a:off x="1323709" y="3636274"/>
              <a:ext cx="65119" cy="76902"/>
            </a:xfrm>
            <a:custGeom>
              <a:avLst/>
              <a:gdLst>
                <a:gd name="T0" fmla="*/ 5 w 30"/>
                <a:gd name="T1" fmla="*/ 35 h 35"/>
                <a:gd name="T2" fmla="*/ 4 w 30"/>
                <a:gd name="T3" fmla="*/ 35 h 35"/>
                <a:gd name="T4" fmla="*/ 2 w 30"/>
                <a:gd name="T5" fmla="*/ 34 h 35"/>
                <a:gd name="T6" fmla="*/ 1 w 30"/>
                <a:gd name="T7" fmla="*/ 30 h 35"/>
                <a:gd name="T8" fmla="*/ 4 w 30"/>
                <a:gd name="T9" fmla="*/ 25 h 35"/>
                <a:gd name="T10" fmla="*/ 15 w 30"/>
                <a:gd name="T11" fmla="*/ 13 h 35"/>
                <a:gd name="T12" fmla="*/ 27 w 30"/>
                <a:gd name="T13" fmla="*/ 1 h 35"/>
                <a:gd name="T14" fmla="*/ 30 w 30"/>
                <a:gd name="T15" fmla="*/ 1 h 35"/>
                <a:gd name="T16" fmla="*/ 30 w 30"/>
                <a:gd name="T17" fmla="*/ 3 h 35"/>
                <a:gd name="T18" fmla="*/ 18 w 30"/>
                <a:gd name="T19" fmla="*/ 15 h 35"/>
                <a:gd name="T20" fmla="*/ 6 w 30"/>
                <a:gd name="T21" fmla="*/ 27 h 35"/>
                <a:gd name="T22" fmla="*/ 4 w 30"/>
                <a:gd name="T23" fmla="*/ 30 h 35"/>
                <a:gd name="T24" fmla="*/ 4 w 30"/>
                <a:gd name="T25" fmla="*/ 32 h 35"/>
                <a:gd name="T26" fmla="*/ 5 w 30"/>
                <a:gd name="T27" fmla="*/ 32 h 35"/>
                <a:gd name="T28" fmla="*/ 6 w 30"/>
                <a:gd name="T29" fmla="*/ 34 h 35"/>
                <a:gd name="T30" fmla="*/ 5 w 30"/>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5" y="35"/>
                  </a:moveTo>
                  <a:cubicBezTo>
                    <a:pt x="4" y="35"/>
                    <a:pt x="4" y="35"/>
                    <a:pt x="4" y="35"/>
                  </a:cubicBezTo>
                  <a:cubicBezTo>
                    <a:pt x="3" y="35"/>
                    <a:pt x="2" y="35"/>
                    <a:pt x="2" y="34"/>
                  </a:cubicBezTo>
                  <a:cubicBezTo>
                    <a:pt x="1" y="33"/>
                    <a:pt x="0" y="31"/>
                    <a:pt x="1" y="30"/>
                  </a:cubicBezTo>
                  <a:cubicBezTo>
                    <a:pt x="1" y="27"/>
                    <a:pt x="3" y="26"/>
                    <a:pt x="4" y="25"/>
                  </a:cubicBezTo>
                  <a:cubicBezTo>
                    <a:pt x="9" y="20"/>
                    <a:pt x="12" y="16"/>
                    <a:pt x="15" y="13"/>
                  </a:cubicBezTo>
                  <a:cubicBezTo>
                    <a:pt x="19" y="9"/>
                    <a:pt x="22" y="6"/>
                    <a:pt x="27" y="1"/>
                  </a:cubicBezTo>
                  <a:cubicBezTo>
                    <a:pt x="28" y="0"/>
                    <a:pt x="29" y="0"/>
                    <a:pt x="30" y="1"/>
                  </a:cubicBezTo>
                  <a:cubicBezTo>
                    <a:pt x="30" y="2"/>
                    <a:pt x="30" y="3"/>
                    <a:pt x="30" y="3"/>
                  </a:cubicBezTo>
                  <a:cubicBezTo>
                    <a:pt x="25" y="8"/>
                    <a:pt x="21" y="12"/>
                    <a:pt x="18" y="15"/>
                  </a:cubicBezTo>
                  <a:cubicBezTo>
                    <a:pt x="15" y="19"/>
                    <a:pt x="11" y="22"/>
                    <a:pt x="6" y="27"/>
                  </a:cubicBezTo>
                  <a:cubicBezTo>
                    <a:pt x="5" y="28"/>
                    <a:pt x="4" y="29"/>
                    <a:pt x="4" y="30"/>
                  </a:cubicBezTo>
                  <a:cubicBezTo>
                    <a:pt x="4" y="31"/>
                    <a:pt x="4" y="31"/>
                    <a:pt x="4" y="32"/>
                  </a:cubicBezTo>
                  <a:cubicBezTo>
                    <a:pt x="4" y="32"/>
                    <a:pt x="4" y="32"/>
                    <a:pt x="5" y="32"/>
                  </a:cubicBezTo>
                  <a:cubicBezTo>
                    <a:pt x="6" y="32"/>
                    <a:pt x="6" y="33"/>
                    <a:pt x="6" y="34"/>
                  </a:cubicBezTo>
                  <a:cubicBezTo>
                    <a:pt x="6" y="34"/>
                    <a:pt x="5" y="35"/>
                    <a:pt x="5" y="3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19" name="iş1îḍé"/>
            <p:cNvSpPr/>
            <p:nvPr/>
          </p:nvSpPr>
          <p:spPr bwMode="auto">
            <a:xfrm flipH="1">
              <a:off x="1288358" y="3697672"/>
              <a:ext cx="67600" cy="54576"/>
            </a:xfrm>
            <a:custGeom>
              <a:avLst/>
              <a:gdLst>
                <a:gd name="T0" fmla="*/ 2 w 31"/>
                <a:gd name="T1" fmla="*/ 25 h 25"/>
                <a:gd name="T2" fmla="*/ 1 w 31"/>
                <a:gd name="T3" fmla="*/ 25 h 25"/>
                <a:gd name="T4" fmla="*/ 1 w 31"/>
                <a:gd name="T5" fmla="*/ 22 h 25"/>
                <a:gd name="T6" fmla="*/ 28 w 31"/>
                <a:gd name="T7" fmla="*/ 0 h 25"/>
                <a:gd name="T8" fmla="*/ 30 w 31"/>
                <a:gd name="T9" fmla="*/ 1 h 25"/>
                <a:gd name="T10" fmla="*/ 30 w 31"/>
                <a:gd name="T11" fmla="*/ 3 h 25"/>
                <a:gd name="T12" fmla="*/ 3 w 31"/>
                <a:gd name="T13" fmla="*/ 25 h 25"/>
                <a:gd name="T14" fmla="*/ 2 w 3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5">
                  <a:moveTo>
                    <a:pt x="2" y="25"/>
                  </a:moveTo>
                  <a:cubicBezTo>
                    <a:pt x="1" y="25"/>
                    <a:pt x="1" y="25"/>
                    <a:pt x="1" y="25"/>
                  </a:cubicBezTo>
                  <a:cubicBezTo>
                    <a:pt x="0" y="24"/>
                    <a:pt x="0" y="23"/>
                    <a:pt x="1" y="22"/>
                  </a:cubicBezTo>
                  <a:cubicBezTo>
                    <a:pt x="28" y="0"/>
                    <a:pt x="28" y="0"/>
                    <a:pt x="28" y="0"/>
                  </a:cubicBezTo>
                  <a:cubicBezTo>
                    <a:pt x="29" y="0"/>
                    <a:pt x="30" y="0"/>
                    <a:pt x="30" y="1"/>
                  </a:cubicBezTo>
                  <a:cubicBezTo>
                    <a:pt x="31" y="1"/>
                    <a:pt x="31" y="2"/>
                    <a:pt x="30" y="3"/>
                  </a:cubicBezTo>
                  <a:cubicBezTo>
                    <a:pt x="3" y="25"/>
                    <a:pt x="3" y="25"/>
                    <a:pt x="3" y="25"/>
                  </a:cubicBezTo>
                  <a:cubicBezTo>
                    <a:pt x="3" y="25"/>
                    <a:pt x="2" y="25"/>
                    <a:pt x="2" y="2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0" name="ï$1îḓe"/>
            <p:cNvSpPr/>
            <p:nvPr/>
          </p:nvSpPr>
          <p:spPr bwMode="auto">
            <a:xfrm flipH="1">
              <a:off x="1332391" y="3293935"/>
              <a:ext cx="26048" cy="142021"/>
            </a:xfrm>
            <a:custGeom>
              <a:avLst/>
              <a:gdLst>
                <a:gd name="T0" fmla="*/ 10 w 12"/>
                <a:gd name="T1" fmla="*/ 65 h 65"/>
                <a:gd name="T2" fmla="*/ 8 w 12"/>
                <a:gd name="T3" fmla="*/ 64 h 65"/>
                <a:gd name="T4" fmla="*/ 0 w 12"/>
                <a:gd name="T5" fmla="*/ 2 h 65"/>
                <a:gd name="T6" fmla="*/ 2 w 12"/>
                <a:gd name="T7" fmla="*/ 0 h 65"/>
                <a:gd name="T8" fmla="*/ 2 w 12"/>
                <a:gd name="T9" fmla="*/ 0 h 65"/>
                <a:gd name="T10" fmla="*/ 3 w 12"/>
                <a:gd name="T11" fmla="*/ 2 h 65"/>
                <a:gd name="T12" fmla="*/ 12 w 12"/>
                <a:gd name="T13" fmla="*/ 63 h 65"/>
                <a:gd name="T14" fmla="*/ 11 w 12"/>
                <a:gd name="T15" fmla="*/ 65 h 65"/>
                <a:gd name="T16" fmla="*/ 10 w 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5">
                  <a:moveTo>
                    <a:pt x="10" y="65"/>
                  </a:moveTo>
                  <a:cubicBezTo>
                    <a:pt x="9" y="65"/>
                    <a:pt x="9" y="65"/>
                    <a:pt x="8" y="64"/>
                  </a:cubicBezTo>
                  <a:cubicBezTo>
                    <a:pt x="2" y="43"/>
                    <a:pt x="0" y="24"/>
                    <a:pt x="0" y="2"/>
                  </a:cubicBezTo>
                  <a:cubicBezTo>
                    <a:pt x="0" y="1"/>
                    <a:pt x="1" y="0"/>
                    <a:pt x="2" y="0"/>
                  </a:cubicBezTo>
                  <a:cubicBezTo>
                    <a:pt x="2" y="0"/>
                    <a:pt x="2" y="0"/>
                    <a:pt x="2" y="0"/>
                  </a:cubicBezTo>
                  <a:cubicBezTo>
                    <a:pt x="3" y="0"/>
                    <a:pt x="3" y="1"/>
                    <a:pt x="3" y="2"/>
                  </a:cubicBezTo>
                  <a:cubicBezTo>
                    <a:pt x="3" y="24"/>
                    <a:pt x="6" y="42"/>
                    <a:pt x="12" y="63"/>
                  </a:cubicBezTo>
                  <a:cubicBezTo>
                    <a:pt x="12" y="64"/>
                    <a:pt x="11" y="65"/>
                    <a:pt x="11" y="65"/>
                  </a:cubicBezTo>
                  <a:cubicBezTo>
                    <a:pt x="10" y="65"/>
                    <a:pt x="10" y="65"/>
                    <a:pt x="10" y="65"/>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1" name="íṧlîḓe"/>
            <p:cNvSpPr/>
            <p:nvPr/>
          </p:nvSpPr>
          <p:spPr bwMode="auto">
            <a:xfrm flipH="1">
              <a:off x="1559377" y="3215172"/>
              <a:ext cx="61398" cy="74422"/>
            </a:xfrm>
            <a:custGeom>
              <a:avLst/>
              <a:gdLst>
                <a:gd name="T0" fmla="*/ 2 w 28"/>
                <a:gd name="T1" fmla="*/ 34 h 34"/>
                <a:gd name="T2" fmla="*/ 1 w 28"/>
                <a:gd name="T3" fmla="*/ 34 h 34"/>
                <a:gd name="T4" fmla="*/ 0 w 28"/>
                <a:gd name="T5" fmla="*/ 31 h 34"/>
                <a:gd name="T6" fmla="*/ 24 w 28"/>
                <a:gd name="T7" fmla="*/ 1 h 34"/>
                <a:gd name="T8" fmla="*/ 27 w 28"/>
                <a:gd name="T9" fmla="*/ 0 h 34"/>
                <a:gd name="T10" fmla="*/ 27 w 28"/>
                <a:gd name="T11" fmla="*/ 3 h 34"/>
                <a:gd name="T12" fmla="*/ 3 w 28"/>
                <a:gd name="T13" fmla="*/ 34 h 34"/>
                <a:gd name="T14" fmla="*/ 2 w 2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4">
                  <a:moveTo>
                    <a:pt x="2" y="34"/>
                  </a:moveTo>
                  <a:cubicBezTo>
                    <a:pt x="1" y="34"/>
                    <a:pt x="1" y="34"/>
                    <a:pt x="1" y="34"/>
                  </a:cubicBezTo>
                  <a:cubicBezTo>
                    <a:pt x="0" y="33"/>
                    <a:pt x="0" y="32"/>
                    <a:pt x="0" y="31"/>
                  </a:cubicBezTo>
                  <a:cubicBezTo>
                    <a:pt x="24" y="1"/>
                    <a:pt x="24" y="1"/>
                    <a:pt x="24" y="1"/>
                  </a:cubicBezTo>
                  <a:cubicBezTo>
                    <a:pt x="25" y="0"/>
                    <a:pt x="26" y="0"/>
                    <a:pt x="27" y="0"/>
                  </a:cubicBezTo>
                  <a:cubicBezTo>
                    <a:pt x="28" y="1"/>
                    <a:pt x="28" y="2"/>
                    <a:pt x="27" y="3"/>
                  </a:cubicBezTo>
                  <a:cubicBezTo>
                    <a:pt x="3" y="34"/>
                    <a:pt x="3" y="34"/>
                    <a:pt x="3" y="34"/>
                  </a:cubicBezTo>
                  <a:cubicBezTo>
                    <a:pt x="3" y="34"/>
                    <a:pt x="2" y="34"/>
                    <a:pt x="2" y="34"/>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2" name="îşlïďè"/>
            <p:cNvSpPr/>
            <p:nvPr/>
          </p:nvSpPr>
          <p:spPr bwMode="auto">
            <a:xfrm flipH="1">
              <a:off x="1386967" y="3463864"/>
              <a:ext cx="212102" cy="15505"/>
            </a:xfrm>
            <a:custGeom>
              <a:avLst/>
              <a:gdLst>
                <a:gd name="T0" fmla="*/ 95 w 97"/>
                <a:gd name="T1" fmla="*/ 7 h 7"/>
                <a:gd name="T2" fmla="*/ 95 w 97"/>
                <a:gd name="T3" fmla="*/ 7 h 7"/>
                <a:gd name="T4" fmla="*/ 2 w 97"/>
                <a:gd name="T5" fmla="*/ 4 h 7"/>
                <a:gd name="T6" fmla="*/ 0 w 97"/>
                <a:gd name="T7" fmla="*/ 2 h 7"/>
                <a:gd name="T8" fmla="*/ 2 w 97"/>
                <a:gd name="T9" fmla="*/ 0 h 7"/>
                <a:gd name="T10" fmla="*/ 95 w 97"/>
                <a:gd name="T11" fmla="*/ 3 h 7"/>
                <a:gd name="T12" fmla="*/ 97 w 97"/>
                <a:gd name="T13" fmla="*/ 5 h 7"/>
                <a:gd name="T14" fmla="*/ 95 w 9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
                  <a:moveTo>
                    <a:pt x="95" y="7"/>
                  </a:moveTo>
                  <a:cubicBezTo>
                    <a:pt x="95" y="7"/>
                    <a:pt x="95" y="7"/>
                    <a:pt x="95" y="7"/>
                  </a:cubicBezTo>
                  <a:cubicBezTo>
                    <a:pt x="64" y="4"/>
                    <a:pt x="33" y="3"/>
                    <a:pt x="2" y="4"/>
                  </a:cubicBezTo>
                  <a:cubicBezTo>
                    <a:pt x="1" y="4"/>
                    <a:pt x="0" y="3"/>
                    <a:pt x="0" y="2"/>
                  </a:cubicBezTo>
                  <a:cubicBezTo>
                    <a:pt x="0" y="1"/>
                    <a:pt x="1" y="0"/>
                    <a:pt x="2" y="0"/>
                  </a:cubicBezTo>
                  <a:cubicBezTo>
                    <a:pt x="33" y="0"/>
                    <a:pt x="64" y="1"/>
                    <a:pt x="95" y="3"/>
                  </a:cubicBezTo>
                  <a:cubicBezTo>
                    <a:pt x="96" y="3"/>
                    <a:pt x="97" y="4"/>
                    <a:pt x="97" y="5"/>
                  </a:cubicBezTo>
                  <a:cubicBezTo>
                    <a:pt x="97" y="6"/>
                    <a:pt x="96" y="7"/>
                    <a:pt x="95" y="7"/>
                  </a:cubicBezTo>
                  <a:close/>
                </a:path>
              </a:pathLst>
            </a:custGeom>
            <a:solidFill>
              <a:srgbClr val="C11643"/>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3" name="ïṥḷídé"/>
            <p:cNvSpPr/>
            <p:nvPr/>
          </p:nvSpPr>
          <p:spPr bwMode="auto">
            <a:xfrm flipH="1">
              <a:off x="1373943" y="2872212"/>
              <a:ext cx="205280" cy="430405"/>
            </a:xfrm>
            <a:custGeom>
              <a:avLst/>
              <a:gdLst>
                <a:gd name="T0" fmla="*/ 73 w 94"/>
                <a:gd name="T1" fmla="*/ 118 h 197"/>
                <a:gd name="T2" fmla="*/ 73 w 94"/>
                <a:gd name="T3" fmla="*/ 149 h 197"/>
                <a:gd name="T4" fmla="*/ 86 w 94"/>
                <a:gd name="T5" fmla="*/ 152 h 197"/>
                <a:gd name="T6" fmla="*/ 86 w 94"/>
                <a:gd name="T7" fmla="*/ 153 h 197"/>
                <a:gd name="T8" fmla="*/ 85 w 94"/>
                <a:gd name="T9" fmla="*/ 154 h 197"/>
                <a:gd name="T10" fmla="*/ 43 w 94"/>
                <a:gd name="T11" fmla="*/ 197 h 197"/>
                <a:gd name="T12" fmla="*/ 35 w 94"/>
                <a:gd name="T13" fmla="*/ 179 h 197"/>
                <a:gd name="T14" fmla="*/ 35 w 94"/>
                <a:gd name="T15" fmla="*/ 179 h 197"/>
                <a:gd name="T16" fmla="*/ 28 w 94"/>
                <a:gd name="T17" fmla="*/ 151 h 197"/>
                <a:gd name="T18" fmla="*/ 28 w 94"/>
                <a:gd name="T19" fmla="*/ 151 h 197"/>
                <a:gd name="T20" fmla="*/ 28 w 94"/>
                <a:gd name="T21" fmla="*/ 151 h 197"/>
                <a:gd name="T22" fmla="*/ 34 w 94"/>
                <a:gd name="T23" fmla="*/ 151 h 197"/>
                <a:gd name="T24" fmla="*/ 35 w 94"/>
                <a:gd name="T25" fmla="*/ 141 h 197"/>
                <a:gd name="T26" fmla="*/ 36 w 94"/>
                <a:gd name="T27" fmla="*/ 123 h 197"/>
                <a:gd name="T28" fmla="*/ 4 w 94"/>
                <a:gd name="T29" fmla="*/ 62 h 197"/>
                <a:gd name="T30" fmla="*/ 21 w 94"/>
                <a:gd name="T31" fmla="*/ 0 h 197"/>
                <a:gd name="T32" fmla="*/ 60 w 94"/>
                <a:gd name="T33" fmla="*/ 54 h 197"/>
                <a:gd name="T34" fmla="*/ 92 w 94"/>
                <a:gd name="T35" fmla="*/ 83 h 197"/>
                <a:gd name="T36" fmla="*/ 73 w 94"/>
                <a:gd name="T37"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97">
                  <a:moveTo>
                    <a:pt x="73" y="118"/>
                  </a:moveTo>
                  <a:cubicBezTo>
                    <a:pt x="73" y="149"/>
                    <a:pt x="73" y="149"/>
                    <a:pt x="73" y="149"/>
                  </a:cubicBezTo>
                  <a:cubicBezTo>
                    <a:pt x="86" y="152"/>
                    <a:pt x="86" y="152"/>
                    <a:pt x="86" y="152"/>
                  </a:cubicBezTo>
                  <a:cubicBezTo>
                    <a:pt x="86" y="153"/>
                    <a:pt x="86" y="153"/>
                    <a:pt x="86" y="153"/>
                  </a:cubicBezTo>
                  <a:cubicBezTo>
                    <a:pt x="86" y="153"/>
                    <a:pt x="86" y="154"/>
                    <a:pt x="85" y="154"/>
                  </a:cubicBezTo>
                  <a:cubicBezTo>
                    <a:pt x="77" y="164"/>
                    <a:pt x="43" y="197"/>
                    <a:pt x="43" y="197"/>
                  </a:cubicBezTo>
                  <a:cubicBezTo>
                    <a:pt x="40" y="192"/>
                    <a:pt x="38" y="185"/>
                    <a:pt x="35" y="179"/>
                  </a:cubicBezTo>
                  <a:cubicBezTo>
                    <a:pt x="35" y="179"/>
                    <a:pt x="35" y="179"/>
                    <a:pt x="35" y="179"/>
                  </a:cubicBezTo>
                  <a:cubicBezTo>
                    <a:pt x="31" y="165"/>
                    <a:pt x="28" y="151"/>
                    <a:pt x="28" y="151"/>
                  </a:cubicBezTo>
                  <a:cubicBezTo>
                    <a:pt x="28" y="151"/>
                    <a:pt x="28" y="151"/>
                    <a:pt x="28" y="151"/>
                  </a:cubicBezTo>
                  <a:cubicBezTo>
                    <a:pt x="28" y="151"/>
                    <a:pt x="28" y="151"/>
                    <a:pt x="28" y="151"/>
                  </a:cubicBezTo>
                  <a:cubicBezTo>
                    <a:pt x="34" y="151"/>
                    <a:pt x="34" y="151"/>
                    <a:pt x="34" y="151"/>
                  </a:cubicBezTo>
                  <a:cubicBezTo>
                    <a:pt x="34" y="149"/>
                    <a:pt x="35" y="146"/>
                    <a:pt x="35" y="141"/>
                  </a:cubicBezTo>
                  <a:cubicBezTo>
                    <a:pt x="36" y="133"/>
                    <a:pt x="36" y="123"/>
                    <a:pt x="36" y="123"/>
                  </a:cubicBezTo>
                  <a:cubicBezTo>
                    <a:pt x="20" y="118"/>
                    <a:pt x="9" y="107"/>
                    <a:pt x="4" y="62"/>
                  </a:cubicBezTo>
                  <a:cubicBezTo>
                    <a:pt x="0" y="17"/>
                    <a:pt x="21" y="0"/>
                    <a:pt x="21" y="0"/>
                  </a:cubicBezTo>
                  <a:cubicBezTo>
                    <a:pt x="28" y="33"/>
                    <a:pt x="43" y="45"/>
                    <a:pt x="60" y="54"/>
                  </a:cubicBezTo>
                  <a:cubicBezTo>
                    <a:pt x="77" y="62"/>
                    <a:pt x="94" y="62"/>
                    <a:pt x="92" y="83"/>
                  </a:cubicBezTo>
                  <a:cubicBezTo>
                    <a:pt x="90" y="104"/>
                    <a:pt x="73" y="118"/>
                    <a:pt x="73" y="11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4" name="ïŝľîďe"/>
            <p:cNvSpPr/>
            <p:nvPr/>
          </p:nvSpPr>
          <p:spPr bwMode="auto">
            <a:xfrm flipH="1">
              <a:off x="1502941" y="3202148"/>
              <a:ext cx="14884" cy="60778"/>
            </a:xfrm>
            <a:custGeom>
              <a:avLst/>
              <a:gdLst>
                <a:gd name="T0" fmla="*/ 7 w 7"/>
                <a:gd name="T1" fmla="*/ 28 h 28"/>
                <a:gd name="T2" fmla="*/ 0 w 7"/>
                <a:gd name="T3" fmla="*/ 0 h 28"/>
                <a:gd name="T4" fmla="*/ 0 w 7"/>
                <a:gd name="T5" fmla="*/ 0 h 28"/>
                <a:gd name="T6" fmla="*/ 7 w 7"/>
                <a:gd name="T7" fmla="*/ 28 h 28"/>
              </a:gdLst>
              <a:ahLst/>
              <a:cxnLst>
                <a:cxn ang="0">
                  <a:pos x="T0" y="T1"/>
                </a:cxn>
                <a:cxn ang="0">
                  <a:pos x="T2" y="T3"/>
                </a:cxn>
                <a:cxn ang="0">
                  <a:pos x="T4" y="T5"/>
                </a:cxn>
                <a:cxn ang="0">
                  <a:pos x="T6" y="T7"/>
                </a:cxn>
              </a:cxnLst>
              <a:rect l="0" t="0" r="r" b="b"/>
              <a:pathLst>
                <a:path w="7" h="28">
                  <a:moveTo>
                    <a:pt x="7" y="28"/>
                  </a:moveTo>
                  <a:cubicBezTo>
                    <a:pt x="3" y="15"/>
                    <a:pt x="0" y="1"/>
                    <a:pt x="0" y="0"/>
                  </a:cubicBezTo>
                  <a:cubicBezTo>
                    <a:pt x="0" y="0"/>
                    <a:pt x="0" y="0"/>
                    <a:pt x="0" y="0"/>
                  </a:cubicBezTo>
                  <a:cubicBezTo>
                    <a:pt x="0" y="0"/>
                    <a:pt x="3" y="14"/>
                    <a:pt x="7" y="28"/>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5" name="i$ļïde"/>
            <p:cNvSpPr/>
            <p:nvPr/>
          </p:nvSpPr>
          <p:spPr bwMode="auto">
            <a:xfrm flipH="1">
              <a:off x="1430380" y="3132067"/>
              <a:ext cx="74422" cy="15505"/>
            </a:xfrm>
            <a:custGeom>
              <a:avLst/>
              <a:gdLst>
                <a:gd name="T0" fmla="*/ 16 w 34"/>
                <a:gd name="T1" fmla="*/ 7 h 7"/>
                <a:gd name="T2" fmla="*/ 2 w 34"/>
                <a:gd name="T3" fmla="*/ 5 h 7"/>
                <a:gd name="T4" fmla="*/ 0 w 34"/>
                <a:gd name="T5" fmla="*/ 4 h 7"/>
                <a:gd name="T6" fmla="*/ 2 w 34"/>
                <a:gd name="T7" fmla="*/ 2 h 7"/>
                <a:gd name="T8" fmla="*/ 31 w 34"/>
                <a:gd name="T9" fmla="*/ 1 h 7"/>
                <a:gd name="T10" fmla="*/ 33 w 34"/>
                <a:gd name="T11" fmla="*/ 2 h 7"/>
                <a:gd name="T12" fmla="*/ 33 w 34"/>
                <a:gd name="T13" fmla="*/ 4 h 7"/>
                <a:gd name="T14" fmla="*/ 16 w 3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7">
                  <a:moveTo>
                    <a:pt x="16" y="7"/>
                  </a:moveTo>
                  <a:cubicBezTo>
                    <a:pt x="11" y="7"/>
                    <a:pt x="6" y="6"/>
                    <a:pt x="2" y="5"/>
                  </a:cubicBezTo>
                  <a:cubicBezTo>
                    <a:pt x="1" y="5"/>
                    <a:pt x="0" y="4"/>
                    <a:pt x="0" y="4"/>
                  </a:cubicBezTo>
                  <a:cubicBezTo>
                    <a:pt x="0" y="3"/>
                    <a:pt x="1" y="2"/>
                    <a:pt x="2" y="2"/>
                  </a:cubicBezTo>
                  <a:cubicBezTo>
                    <a:pt x="12" y="4"/>
                    <a:pt x="22" y="5"/>
                    <a:pt x="31" y="1"/>
                  </a:cubicBezTo>
                  <a:cubicBezTo>
                    <a:pt x="32" y="0"/>
                    <a:pt x="33" y="1"/>
                    <a:pt x="33" y="2"/>
                  </a:cubicBezTo>
                  <a:cubicBezTo>
                    <a:pt x="34" y="3"/>
                    <a:pt x="33" y="3"/>
                    <a:pt x="33" y="4"/>
                  </a:cubicBezTo>
                  <a:cubicBezTo>
                    <a:pt x="27" y="6"/>
                    <a:pt x="22" y="7"/>
                    <a:pt x="16" y="7"/>
                  </a:cubicBezTo>
                  <a:close/>
                </a:path>
              </a:pathLst>
            </a:custGeom>
            <a:solidFill>
              <a:srgbClr val="F4CD9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6" name="íṡļíḋè"/>
            <p:cNvSpPr/>
            <p:nvPr/>
          </p:nvSpPr>
          <p:spPr bwMode="auto">
            <a:xfrm flipH="1">
              <a:off x="1168044" y="3680307"/>
              <a:ext cx="848407" cy="337998"/>
            </a:xfrm>
            <a:custGeom>
              <a:avLst/>
              <a:gdLst>
                <a:gd name="T0" fmla="*/ 386 w 388"/>
                <a:gd name="T1" fmla="*/ 71 h 155"/>
                <a:gd name="T2" fmla="*/ 308 w 388"/>
                <a:gd name="T3" fmla="*/ 143 h 155"/>
                <a:gd name="T4" fmla="*/ 265 w 388"/>
                <a:gd name="T5" fmla="*/ 133 h 155"/>
                <a:gd name="T6" fmla="*/ 254 w 388"/>
                <a:gd name="T7" fmla="*/ 134 h 155"/>
                <a:gd name="T8" fmla="*/ 221 w 388"/>
                <a:gd name="T9" fmla="*/ 119 h 155"/>
                <a:gd name="T10" fmla="*/ 210 w 388"/>
                <a:gd name="T11" fmla="*/ 149 h 155"/>
                <a:gd name="T12" fmla="*/ 207 w 388"/>
                <a:gd name="T13" fmla="*/ 155 h 155"/>
                <a:gd name="T14" fmla="*/ 195 w 388"/>
                <a:gd name="T15" fmla="*/ 151 h 155"/>
                <a:gd name="T16" fmla="*/ 135 w 388"/>
                <a:gd name="T17" fmla="*/ 148 h 155"/>
                <a:gd name="T18" fmla="*/ 135 w 388"/>
                <a:gd name="T19" fmla="*/ 133 h 155"/>
                <a:gd name="T20" fmla="*/ 93 w 388"/>
                <a:gd name="T21" fmla="*/ 124 h 155"/>
                <a:gd name="T22" fmla="*/ 93 w 388"/>
                <a:gd name="T23" fmla="*/ 124 h 155"/>
                <a:gd name="T24" fmla="*/ 68 w 388"/>
                <a:gd name="T25" fmla="*/ 116 h 155"/>
                <a:gd name="T26" fmla="*/ 68 w 388"/>
                <a:gd name="T27" fmla="*/ 116 h 155"/>
                <a:gd name="T28" fmla="*/ 2 w 388"/>
                <a:gd name="T29" fmla="*/ 40 h 155"/>
                <a:gd name="T30" fmla="*/ 62 w 388"/>
                <a:gd name="T31" fmla="*/ 14 h 155"/>
                <a:gd name="T32" fmla="*/ 65 w 388"/>
                <a:gd name="T33" fmla="*/ 36 h 155"/>
                <a:gd name="T34" fmla="*/ 118 w 388"/>
                <a:gd name="T35" fmla="*/ 59 h 155"/>
                <a:gd name="T36" fmla="*/ 282 w 388"/>
                <a:gd name="T37" fmla="*/ 68 h 155"/>
                <a:gd name="T38" fmla="*/ 308 w 388"/>
                <a:gd name="T39" fmla="*/ 53 h 155"/>
                <a:gd name="T40" fmla="*/ 308 w 388"/>
                <a:gd name="T41" fmla="*/ 47 h 155"/>
                <a:gd name="T42" fmla="*/ 354 w 388"/>
                <a:gd name="T43" fmla="*/ 42 h 155"/>
                <a:gd name="T44" fmla="*/ 386 w 388"/>
                <a:gd name="T45" fmla="*/ 7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155">
                  <a:moveTo>
                    <a:pt x="386" y="71"/>
                  </a:moveTo>
                  <a:cubicBezTo>
                    <a:pt x="382" y="118"/>
                    <a:pt x="308" y="143"/>
                    <a:pt x="308" y="143"/>
                  </a:cubicBezTo>
                  <a:cubicBezTo>
                    <a:pt x="293" y="133"/>
                    <a:pt x="276" y="132"/>
                    <a:pt x="265" y="133"/>
                  </a:cubicBezTo>
                  <a:cubicBezTo>
                    <a:pt x="258" y="133"/>
                    <a:pt x="254" y="134"/>
                    <a:pt x="254" y="134"/>
                  </a:cubicBezTo>
                  <a:cubicBezTo>
                    <a:pt x="222" y="131"/>
                    <a:pt x="221" y="119"/>
                    <a:pt x="221" y="119"/>
                  </a:cubicBezTo>
                  <a:cubicBezTo>
                    <a:pt x="210" y="149"/>
                    <a:pt x="210" y="149"/>
                    <a:pt x="210" y="149"/>
                  </a:cubicBezTo>
                  <a:cubicBezTo>
                    <a:pt x="207" y="155"/>
                    <a:pt x="207" y="155"/>
                    <a:pt x="207" y="155"/>
                  </a:cubicBezTo>
                  <a:cubicBezTo>
                    <a:pt x="195" y="151"/>
                    <a:pt x="195" y="151"/>
                    <a:pt x="195" y="151"/>
                  </a:cubicBezTo>
                  <a:cubicBezTo>
                    <a:pt x="135" y="148"/>
                    <a:pt x="135" y="148"/>
                    <a:pt x="135" y="148"/>
                  </a:cubicBezTo>
                  <a:cubicBezTo>
                    <a:pt x="135" y="133"/>
                    <a:pt x="135" y="133"/>
                    <a:pt x="135" y="133"/>
                  </a:cubicBezTo>
                  <a:cubicBezTo>
                    <a:pt x="120" y="131"/>
                    <a:pt x="106" y="128"/>
                    <a:pt x="93" y="124"/>
                  </a:cubicBezTo>
                  <a:cubicBezTo>
                    <a:pt x="93" y="124"/>
                    <a:pt x="93" y="124"/>
                    <a:pt x="93" y="124"/>
                  </a:cubicBezTo>
                  <a:cubicBezTo>
                    <a:pt x="84" y="122"/>
                    <a:pt x="76" y="119"/>
                    <a:pt x="68" y="116"/>
                  </a:cubicBezTo>
                  <a:cubicBezTo>
                    <a:pt x="68" y="116"/>
                    <a:pt x="68" y="116"/>
                    <a:pt x="68" y="116"/>
                  </a:cubicBezTo>
                  <a:cubicBezTo>
                    <a:pt x="23" y="98"/>
                    <a:pt x="0" y="69"/>
                    <a:pt x="2" y="40"/>
                  </a:cubicBezTo>
                  <a:cubicBezTo>
                    <a:pt x="6" y="0"/>
                    <a:pt x="62" y="14"/>
                    <a:pt x="62" y="14"/>
                  </a:cubicBezTo>
                  <a:cubicBezTo>
                    <a:pt x="65" y="36"/>
                    <a:pt x="65" y="36"/>
                    <a:pt x="65" y="36"/>
                  </a:cubicBezTo>
                  <a:cubicBezTo>
                    <a:pt x="78" y="35"/>
                    <a:pt x="118" y="59"/>
                    <a:pt x="118" y="59"/>
                  </a:cubicBezTo>
                  <a:cubicBezTo>
                    <a:pt x="282" y="68"/>
                    <a:pt x="282" y="68"/>
                    <a:pt x="282" y="68"/>
                  </a:cubicBezTo>
                  <a:cubicBezTo>
                    <a:pt x="308" y="53"/>
                    <a:pt x="308" y="53"/>
                    <a:pt x="308" y="53"/>
                  </a:cubicBezTo>
                  <a:cubicBezTo>
                    <a:pt x="308" y="47"/>
                    <a:pt x="308" y="47"/>
                    <a:pt x="308" y="47"/>
                  </a:cubicBezTo>
                  <a:cubicBezTo>
                    <a:pt x="315" y="47"/>
                    <a:pt x="336" y="41"/>
                    <a:pt x="354" y="42"/>
                  </a:cubicBezTo>
                  <a:cubicBezTo>
                    <a:pt x="372" y="42"/>
                    <a:pt x="388" y="48"/>
                    <a:pt x="386" y="71"/>
                  </a:cubicBezTo>
                  <a:close/>
                </a:path>
              </a:pathLst>
            </a:custGeom>
            <a:solidFill>
              <a:schemeClr val="bg1">
                <a:lumMod val="6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7" name="íṧḻïḋé"/>
            <p:cNvSpPr/>
            <p:nvPr/>
          </p:nvSpPr>
          <p:spPr bwMode="auto">
            <a:xfrm flipH="1">
              <a:off x="1437202" y="3940162"/>
              <a:ext cx="120315" cy="102330"/>
            </a:xfrm>
            <a:custGeom>
              <a:avLst/>
              <a:gdLst>
                <a:gd name="T0" fmla="*/ 55 w 55"/>
                <a:gd name="T1" fmla="*/ 14 h 47"/>
                <a:gd name="T2" fmla="*/ 40 w 55"/>
                <a:gd name="T3" fmla="*/ 47 h 47"/>
                <a:gd name="T4" fmla="*/ 0 w 55"/>
                <a:gd name="T5" fmla="*/ 30 h 47"/>
                <a:gd name="T6" fmla="*/ 11 w 55"/>
                <a:gd name="T7" fmla="*/ 0 h 47"/>
                <a:gd name="T8" fmla="*/ 44 w 55"/>
                <a:gd name="T9" fmla="*/ 15 h 47"/>
                <a:gd name="T10" fmla="*/ 55 w 55"/>
                <a:gd name="T11" fmla="*/ 14 h 47"/>
              </a:gdLst>
              <a:ahLst/>
              <a:cxnLst>
                <a:cxn ang="0">
                  <a:pos x="T0" y="T1"/>
                </a:cxn>
                <a:cxn ang="0">
                  <a:pos x="T2" y="T3"/>
                </a:cxn>
                <a:cxn ang="0">
                  <a:pos x="T4" y="T5"/>
                </a:cxn>
                <a:cxn ang="0">
                  <a:pos x="T6" y="T7"/>
                </a:cxn>
                <a:cxn ang="0">
                  <a:pos x="T8" y="T9"/>
                </a:cxn>
                <a:cxn ang="0">
                  <a:pos x="T10" y="T11"/>
                </a:cxn>
              </a:cxnLst>
              <a:rect l="0" t="0" r="r" b="b"/>
              <a:pathLst>
                <a:path w="55" h="47">
                  <a:moveTo>
                    <a:pt x="55" y="14"/>
                  </a:moveTo>
                  <a:cubicBezTo>
                    <a:pt x="40" y="47"/>
                    <a:pt x="40" y="47"/>
                    <a:pt x="40" y="47"/>
                  </a:cubicBezTo>
                  <a:cubicBezTo>
                    <a:pt x="0" y="30"/>
                    <a:pt x="0" y="30"/>
                    <a:pt x="0" y="30"/>
                  </a:cubicBezTo>
                  <a:cubicBezTo>
                    <a:pt x="11" y="0"/>
                    <a:pt x="11" y="0"/>
                    <a:pt x="11" y="0"/>
                  </a:cubicBezTo>
                  <a:cubicBezTo>
                    <a:pt x="11" y="0"/>
                    <a:pt x="12" y="12"/>
                    <a:pt x="44" y="15"/>
                  </a:cubicBezTo>
                  <a:cubicBezTo>
                    <a:pt x="44" y="15"/>
                    <a:pt x="48" y="14"/>
                    <a:pt x="55" y="14"/>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8" name="îs1îḑê"/>
            <p:cNvSpPr/>
            <p:nvPr/>
          </p:nvSpPr>
          <p:spPr bwMode="auto">
            <a:xfrm flipH="1">
              <a:off x="1721245" y="3950705"/>
              <a:ext cx="91787" cy="67600"/>
            </a:xfrm>
            <a:custGeom>
              <a:avLst/>
              <a:gdLst>
                <a:gd name="T0" fmla="*/ 42 w 42"/>
                <a:gd name="T1" fmla="*/ 9 h 31"/>
                <a:gd name="T2" fmla="*/ 42 w 42"/>
                <a:gd name="T3" fmla="*/ 17 h 31"/>
                <a:gd name="T4" fmla="*/ 22 w 42"/>
                <a:gd name="T5" fmla="*/ 27 h 31"/>
                <a:gd name="T6" fmla="*/ 0 w 42"/>
                <a:gd name="T7" fmla="*/ 25 h 31"/>
                <a:gd name="T8" fmla="*/ 0 w 42"/>
                <a:gd name="T9" fmla="*/ 0 h 31"/>
                <a:gd name="T10" fmla="*/ 0 w 42"/>
                <a:gd name="T11" fmla="*/ 0 h 31"/>
                <a:gd name="T12" fmla="*/ 42 w 4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2" h="31">
                  <a:moveTo>
                    <a:pt x="42" y="9"/>
                  </a:moveTo>
                  <a:cubicBezTo>
                    <a:pt x="42" y="17"/>
                    <a:pt x="42" y="17"/>
                    <a:pt x="42" y="17"/>
                  </a:cubicBezTo>
                  <a:cubicBezTo>
                    <a:pt x="42" y="17"/>
                    <a:pt x="37" y="23"/>
                    <a:pt x="22" y="27"/>
                  </a:cubicBezTo>
                  <a:cubicBezTo>
                    <a:pt x="8" y="31"/>
                    <a:pt x="0" y="25"/>
                    <a:pt x="0" y="25"/>
                  </a:cubicBezTo>
                  <a:cubicBezTo>
                    <a:pt x="0" y="0"/>
                    <a:pt x="0" y="0"/>
                    <a:pt x="0" y="0"/>
                  </a:cubicBezTo>
                  <a:cubicBezTo>
                    <a:pt x="0" y="0"/>
                    <a:pt x="0" y="0"/>
                    <a:pt x="0" y="0"/>
                  </a:cubicBezTo>
                  <a:cubicBezTo>
                    <a:pt x="13" y="4"/>
                    <a:pt x="27" y="7"/>
                    <a:pt x="42" y="9"/>
                  </a:cubicBezTo>
                  <a:close/>
                </a:path>
              </a:pathLst>
            </a:custGeom>
            <a:solidFill>
              <a:srgbClr val="FFE9C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29" name="ïṥ1íḑe"/>
            <p:cNvSpPr/>
            <p:nvPr/>
          </p:nvSpPr>
          <p:spPr bwMode="auto">
            <a:xfrm flipH="1">
              <a:off x="1321228" y="3968070"/>
              <a:ext cx="157526" cy="114113"/>
            </a:xfrm>
            <a:custGeom>
              <a:avLst/>
              <a:gdLst>
                <a:gd name="T0" fmla="*/ 2 w 72"/>
                <a:gd name="T1" fmla="*/ 33 h 52"/>
                <a:gd name="T2" fmla="*/ 25 w 72"/>
                <a:gd name="T3" fmla="*/ 48 h 52"/>
                <a:gd name="T4" fmla="*/ 62 w 72"/>
                <a:gd name="T5" fmla="*/ 43 h 52"/>
                <a:gd name="T6" fmla="*/ 62 w 72"/>
                <a:gd name="T7" fmla="*/ 11 h 52"/>
                <a:gd name="T8" fmla="*/ 19 w 72"/>
                <a:gd name="T9" fmla="*/ 1 h 52"/>
                <a:gd name="T10" fmla="*/ 2 w 72"/>
                <a:gd name="T11" fmla="*/ 33 h 52"/>
              </a:gdLst>
              <a:ahLst/>
              <a:cxnLst>
                <a:cxn ang="0">
                  <a:pos x="T0" y="T1"/>
                </a:cxn>
                <a:cxn ang="0">
                  <a:pos x="T2" y="T3"/>
                </a:cxn>
                <a:cxn ang="0">
                  <a:pos x="T4" y="T5"/>
                </a:cxn>
                <a:cxn ang="0">
                  <a:pos x="T6" y="T7"/>
                </a:cxn>
                <a:cxn ang="0">
                  <a:pos x="T8" y="T9"/>
                </a:cxn>
                <a:cxn ang="0">
                  <a:pos x="T10" y="T11"/>
                </a:cxn>
              </a:cxnLst>
              <a:rect l="0" t="0" r="r" b="b"/>
              <a:pathLst>
                <a:path w="72" h="52">
                  <a:moveTo>
                    <a:pt x="2" y="33"/>
                  </a:moveTo>
                  <a:cubicBezTo>
                    <a:pt x="2" y="33"/>
                    <a:pt x="9" y="44"/>
                    <a:pt x="25" y="48"/>
                  </a:cubicBezTo>
                  <a:cubicBezTo>
                    <a:pt x="42" y="52"/>
                    <a:pt x="56" y="52"/>
                    <a:pt x="62" y="43"/>
                  </a:cubicBezTo>
                  <a:cubicBezTo>
                    <a:pt x="68" y="33"/>
                    <a:pt x="72" y="18"/>
                    <a:pt x="62" y="11"/>
                  </a:cubicBezTo>
                  <a:cubicBezTo>
                    <a:pt x="62" y="11"/>
                    <a:pt x="49" y="0"/>
                    <a:pt x="19" y="1"/>
                  </a:cubicBezTo>
                  <a:cubicBezTo>
                    <a:pt x="19" y="1"/>
                    <a:pt x="0" y="8"/>
                    <a:pt x="2" y="33"/>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0" name="îŝḻiḍé"/>
            <p:cNvSpPr/>
            <p:nvPr/>
          </p:nvSpPr>
          <p:spPr bwMode="auto">
            <a:xfrm flipH="1">
              <a:off x="1813031" y="3933340"/>
              <a:ext cx="61398" cy="94267"/>
            </a:xfrm>
            <a:custGeom>
              <a:avLst/>
              <a:gdLst>
                <a:gd name="T0" fmla="*/ 28 w 28"/>
                <a:gd name="T1" fmla="*/ 8 h 43"/>
                <a:gd name="T2" fmla="*/ 28 w 28"/>
                <a:gd name="T3" fmla="*/ 38 h 43"/>
                <a:gd name="T4" fmla="*/ 3 w 28"/>
                <a:gd name="T5" fmla="*/ 37 h 43"/>
                <a:gd name="T6" fmla="*/ 3 w 28"/>
                <a:gd name="T7" fmla="*/ 0 h 43"/>
                <a:gd name="T8" fmla="*/ 3 w 28"/>
                <a:gd name="T9" fmla="*/ 0 h 43"/>
                <a:gd name="T10" fmla="*/ 28 w 28"/>
                <a:gd name="T11" fmla="*/ 8 h 43"/>
              </a:gdLst>
              <a:ahLst/>
              <a:cxnLst>
                <a:cxn ang="0">
                  <a:pos x="T0" y="T1"/>
                </a:cxn>
                <a:cxn ang="0">
                  <a:pos x="T2" y="T3"/>
                </a:cxn>
                <a:cxn ang="0">
                  <a:pos x="T4" y="T5"/>
                </a:cxn>
                <a:cxn ang="0">
                  <a:pos x="T6" y="T7"/>
                </a:cxn>
                <a:cxn ang="0">
                  <a:pos x="T8" y="T9"/>
                </a:cxn>
                <a:cxn ang="0">
                  <a:pos x="T10" y="T11"/>
                </a:cxn>
              </a:cxnLst>
              <a:rect l="0" t="0" r="r" b="b"/>
              <a:pathLst>
                <a:path w="28" h="43">
                  <a:moveTo>
                    <a:pt x="28" y="8"/>
                  </a:moveTo>
                  <a:cubicBezTo>
                    <a:pt x="28" y="38"/>
                    <a:pt x="28" y="38"/>
                    <a:pt x="28" y="38"/>
                  </a:cubicBezTo>
                  <a:cubicBezTo>
                    <a:pt x="28" y="38"/>
                    <a:pt x="10" y="43"/>
                    <a:pt x="3" y="37"/>
                  </a:cubicBezTo>
                  <a:cubicBezTo>
                    <a:pt x="3" y="37"/>
                    <a:pt x="0" y="4"/>
                    <a:pt x="3" y="0"/>
                  </a:cubicBezTo>
                  <a:cubicBezTo>
                    <a:pt x="3" y="0"/>
                    <a:pt x="3" y="0"/>
                    <a:pt x="3" y="0"/>
                  </a:cubicBezTo>
                  <a:cubicBezTo>
                    <a:pt x="11" y="3"/>
                    <a:pt x="19" y="6"/>
                    <a:pt x="28" y="8"/>
                  </a:cubicBezTo>
                  <a:close/>
                </a:path>
              </a:pathLst>
            </a:custGeom>
            <a:solidFill>
              <a:srgbClr val="1B4D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1" name="îŝḻiḍé"/>
            <p:cNvSpPr/>
            <p:nvPr/>
          </p:nvSpPr>
          <p:spPr bwMode="auto">
            <a:xfrm flipH="1">
              <a:off x="1222620" y="3793800"/>
              <a:ext cx="312571" cy="137680"/>
            </a:xfrm>
            <a:custGeom>
              <a:avLst/>
              <a:gdLst>
                <a:gd name="T0" fmla="*/ 2 w 143"/>
                <a:gd name="T1" fmla="*/ 63 h 63"/>
                <a:gd name="T2" fmla="*/ 0 w 143"/>
                <a:gd name="T3" fmla="*/ 62 h 63"/>
                <a:gd name="T4" fmla="*/ 1 w 143"/>
                <a:gd name="T5" fmla="*/ 60 h 63"/>
                <a:gd name="T6" fmla="*/ 46 w 143"/>
                <a:gd name="T7" fmla="*/ 36 h 63"/>
                <a:gd name="T8" fmla="*/ 50 w 143"/>
                <a:gd name="T9" fmla="*/ 33 h 63"/>
                <a:gd name="T10" fmla="*/ 90 w 143"/>
                <a:gd name="T11" fmla="*/ 10 h 63"/>
                <a:gd name="T12" fmla="*/ 141 w 143"/>
                <a:gd name="T13" fmla="*/ 3 h 63"/>
                <a:gd name="T14" fmla="*/ 142 w 143"/>
                <a:gd name="T15" fmla="*/ 6 h 63"/>
                <a:gd name="T16" fmla="*/ 140 w 143"/>
                <a:gd name="T17" fmla="*/ 7 h 63"/>
                <a:gd name="T18" fmla="*/ 91 w 143"/>
                <a:gd name="T19" fmla="*/ 13 h 63"/>
                <a:gd name="T20" fmla="*/ 52 w 143"/>
                <a:gd name="T21" fmla="*/ 36 h 63"/>
                <a:gd name="T22" fmla="*/ 48 w 143"/>
                <a:gd name="T23" fmla="*/ 39 h 63"/>
                <a:gd name="T24" fmla="*/ 2 w 143"/>
                <a:gd name="T25" fmla="*/ 63 h 63"/>
                <a:gd name="T26" fmla="*/ 2 w 143"/>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63">
                  <a:moveTo>
                    <a:pt x="2" y="63"/>
                  </a:moveTo>
                  <a:cubicBezTo>
                    <a:pt x="1" y="63"/>
                    <a:pt x="0" y="62"/>
                    <a:pt x="0" y="62"/>
                  </a:cubicBezTo>
                  <a:cubicBezTo>
                    <a:pt x="0" y="61"/>
                    <a:pt x="0" y="60"/>
                    <a:pt x="1" y="60"/>
                  </a:cubicBezTo>
                  <a:cubicBezTo>
                    <a:pt x="17" y="54"/>
                    <a:pt x="32" y="45"/>
                    <a:pt x="46" y="36"/>
                  </a:cubicBezTo>
                  <a:cubicBezTo>
                    <a:pt x="50" y="33"/>
                    <a:pt x="50" y="33"/>
                    <a:pt x="50" y="33"/>
                  </a:cubicBezTo>
                  <a:cubicBezTo>
                    <a:pt x="63" y="25"/>
                    <a:pt x="76" y="16"/>
                    <a:pt x="90" y="10"/>
                  </a:cubicBezTo>
                  <a:cubicBezTo>
                    <a:pt x="108" y="2"/>
                    <a:pt x="126" y="0"/>
                    <a:pt x="141" y="3"/>
                  </a:cubicBezTo>
                  <a:cubicBezTo>
                    <a:pt x="142" y="4"/>
                    <a:pt x="143" y="5"/>
                    <a:pt x="142" y="6"/>
                  </a:cubicBezTo>
                  <a:cubicBezTo>
                    <a:pt x="142" y="6"/>
                    <a:pt x="141" y="7"/>
                    <a:pt x="140" y="7"/>
                  </a:cubicBezTo>
                  <a:cubicBezTo>
                    <a:pt x="122" y="3"/>
                    <a:pt x="104" y="8"/>
                    <a:pt x="91" y="13"/>
                  </a:cubicBezTo>
                  <a:cubicBezTo>
                    <a:pt x="78" y="19"/>
                    <a:pt x="65" y="28"/>
                    <a:pt x="52" y="36"/>
                  </a:cubicBezTo>
                  <a:cubicBezTo>
                    <a:pt x="48" y="39"/>
                    <a:pt x="48" y="39"/>
                    <a:pt x="48" y="39"/>
                  </a:cubicBezTo>
                  <a:cubicBezTo>
                    <a:pt x="34" y="48"/>
                    <a:pt x="19" y="57"/>
                    <a:pt x="2" y="63"/>
                  </a:cubicBezTo>
                  <a:cubicBezTo>
                    <a:pt x="2" y="63"/>
                    <a:pt x="2" y="63"/>
                    <a:pt x="2" y="63"/>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2" name="ïṣlíďè"/>
            <p:cNvSpPr/>
            <p:nvPr/>
          </p:nvSpPr>
          <p:spPr bwMode="auto">
            <a:xfrm flipH="1">
              <a:off x="1522167" y="3808684"/>
              <a:ext cx="236289" cy="135820"/>
            </a:xfrm>
            <a:custGeom>
              <a:avLst/>
              <a:gdLst>
                <a:gd name="T0" fmla="*/ 106 w 108"/>
                <a:gd name="T1" fmla="*/ 62 h 62"/>
                <a:gd name="T2" fmla="*/ 105 w 108"/>
                <a:gd name="T3" fmla="*/ 62 h 62"/>
                <a:gd name="T4" fmla="*/ 1 w 108"/>
                <a:gd name="T5" fmla="*/ 3 h 62"/>
                <a:gd name="T6" fmla="*/ 0 w 108"/>
                <a:gd name="T7" fmla="*/ 1 h 62"/>
                <a:gd name="T8" fmla="*/ 3 w 108"/>
                <a:gd name="T9" fmla="*/ 0 h 62"/>
                <a:gd name="T10" fmla="*/ 107 w 108"/>
                <a:gd name="T11" fmla="*/ 59 h 62"/>
                <a:gd name="T12" fmla="*/ 108 w 108"/>
                <a:gd name="T13" fmla="*/ 61 h 62"/>
                <a:gd name="T14" fmla="*/ 106 w 108"/>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62">
                  <a:moveTo>
                    <a:pt x="106" y="62"/>
                  </a:moveTo>
                  <a:cubicBezTo>
                    <a:pt x="106" y="62"/>
                    <a:pt x="106" y="62"/>
                    <a:pt x="105" y="62"/>
                  </a:cubicBezTo>
                  <a:cubicBezTo>
                    <a:pt x="70" y="44"/>
                    <a:pt x="34" y="24"/>
                    <a:pt x="1" y="3"/>
                  </a:cubicBezTo>
                  <a:cubicBezTo>
                    <a:pt x="0" y="3"/>
                    <a:pt x="0" y="2"/>
                    <a:pt x="0" y="1"/>
                  </a:cubicBezTo>
                  <a:cubicBezTo>
                    <a:pt x="1" y="0"/>
                    <a:pt x="2" y="0"/>
                    <a:pt x="3" y="0"/>
                  </a:cubicBezTo>
                  <a:cubicBezTo>
                    <a:pt x="36" y="21"/>
                    <a:pt x="71" y="41"/>
                    <a:pt x="107" y="59"/>
                  </a:cubicBezTo>
                  <a:cubicBezTo>
                    <a:pt x="108" y="59"/>
                    <a:pt x="108" y="60"/>
                    <a:pt x="108" y="61"/>
                  </a:cubicBezTo>
                  <a:cubicBezTo>
                    <a:pt x="107" y="62"/>
                    <a:pt x="107" y="62"/>
                    <a:pt x="106" y="62"/>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3" name="îSľïdê"/>
            <p:cNvSpPr/>
            <p:nvPr/>
          </p:nvSpPr>
          <p:spPr bwMode="auto">
            <a:xfrm flipH="1">
              <a:off x="1870088" y="3752248"/>
              <a:ext cx="80623" cy="17365"/>
            </a:xfrm>
            <a:custGeom>
              <a:avLst/>
              <a:gdLst>
                <a:gd name="T0" fmla="*/ 2 w 37"/>
                <a:gd name="T1" fmla="*/ 8 h 8"/>
                <a:gd name="T2" fmla="*/ 0 w 37"/>
                <a:gd name="T3" fmla="*/ 7 h 8"/>
                <a:gd name="T4" fmla="*/ 1 w 37"/>
                <a:gd name="T5" fmla="*/ 5 h 8"/>
                <a:gd name="T6" fmla="*/ 35 w 37"/>
                <a:gd name="T7" fmla="*/ 0 h 8"/>
                <a:gd name="T8" fmla="*/ 36 w 37"/>
                <a:gd name="T9" fmla="*/ 2 h 8"/>
                <a:gd name="T10" fmla="*/ 35 w 37"/>
                <a:gd name="T11" fmla="*/ 4 h 8"/>
                <a:gd name="T12" fmla="*/ 2 w 37"/>
                <a:gd name="T13" fmla="*/ 8 h 8"/>
                <a:gd name="T14" fmla="*/ 2 w 3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
                  <a:moveTo>
                    <a:pt x="2" y="8"/>
                  </a:moveTo>
                  <a:cubicBezTo>
                    <a:pt x="1" y="8"/>
                    <a:pt x="1" y="8"/>
                    <a:pt x="0" y="7"/>
                  </a:cubicBezTo>
                  <a:cubicBezTo>
                    <a:pt x="0" y="6"/>
                    <a:pt x="0" y="5"/>
                    <a:pt x="1" y="5"/>
                  </a:cubicBezTo>
                  <a:cubicBezTo>
                    <a:pt x="12" y="1"/>
                    <a:pt x="24" y="0"/>
                    <a:pt x="35" y="0"/>
                  </a:cubicBezTo>
                  <a:cubicBezTo>
                    <a:pt x="36" y="0"/>
                    <a:pt x="37" y="1"/>
                    <a:pt x="36" y="2"/>
                  </a:cubicBezTo>
                  <a:cubicBezTo>
                    <a:pt x="36" y="3"/>
                    <a:pt x="36" y="4"/>
                    <a:pt x="35" y="4"/>
                  </a:cubicBezTo>
                  <a:cubicBezTo>
                    <a:pt x="24" y="3"/>
                    <a:pt x="13" y="5"/>
                    <a:pt x="2" y="8"/>
                  </a:cubicBezTo>
                  <a:cubicBezTo>
                    <a:pt x="2" y="8"/>
                    <a:pt x="2" y="8"/>
                    <a:pt x="2" y="8"/>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4" name="iṥļîdé"/>
            <p:cNvSpPr/>
            <p:nvPr/>
          </p:nvSpPr>
          <p:spPr bwMode="auto">
            <a:xfrm flipH="1">
              <a:off x="1592247" y="3966210"/>
              <a:ext cx="131478" cy="45893"/>
            </a:xfrm>
            <a:custGeom>
              <a:avLst/>
              <a:gdLst>
                <a:gd name="T0" fmla="*/ 58 w 60"/>
                <a:gd name="T1" fmla="*/ 21 h 21"/>
                <a:gd name="T2" fmla="*/ 58 w 60"/>
                <a:gd name="T3" fmla="*/ 21 h 21"/>
                <a:gd name="T4" fmla="*/ 1 w 60"/>
                <a:gd name="T5" fmla="*/ 3 h 21"/>
                <a:gd name="T6" fmla="*/ 0 w 60"/>
                <a:gd name="T7" fmla="*/ 1 h 21"/>
                <a:gd name="T8" fmla="*/ 2 w 60"/>
                <a:gd name="T9" fmla="*/ 0 h 21"/>
                <a:gd name="T10" fmla="*/ 59 w 60"/>
                <a:gd name="T11" fmla="*/ 18 h 21"/>
                <a:gd name="T12" fmla="*/ 60 w 60"/>
                <a:gd name="T13" fmla="*/ 20 h 21"/>
                <a:gd name="T14" fmla="*/ 58 w 6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1">
                  <a:moveTo>
                    <a:pt x="58" y="21"/>
                  </a:moveTo>
                  <a:cubicBezTo>
                    <a:pt x="58" y="21"/>
                    <a:pt x="58" y="21"/>
                    <a:pt x="58" y="21"/>
                  </a:cubicBezTo>
                  <a:cubicBezTo>
                    <a:pt x="1" y="3"/>
                    <a:pt x="1" y="3"/>
                    <a:pt x="1" y="3"/>
                  </a:cubicBezTo>
                  <a:cubicBezTo>
                    <a:pt x="0" y="3"/>
                    <a:pt x="0" y="2"/>
                    <a:pt x="0" y="1"/>
                  </a:cubicBezTo>
                  <a:cubicBezTo>
                    <a:pt x="0" y="0"/>
                    <a:pt x="1" y="0"/>
                    <a:pt x="2" y="0"/>
                  </a:cubicBezTo>
                  <a:cubicBezTo>
                    <a:pt x="59" y="18"/>
                    <a:pt x="59" y="18"/>
                    <a:pt x="59" y="18"/>
                  </a:cubicBezTo>
                  <a:cubicBezTo>
                    <a:pt x="60" y="18"/>
                    <a:pt x="60" y="19"/>
                    <a:pt x="60" y="20"/>
                  </a:cubicBezTo>
                  <a:cubicBezTo>
                    <a:pt x="60" y="21"/>
                    <a:pt x="59" y="21"/>
                    <a:pt x="58" y="21"/>
                  </a:cubicBezTo>
                  <a:close/>
                </a:path>
              </a:pathLst>
            </a:custGeom>
            <a:solidFill>
              <a:srgbClr val="098E7B"/>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5" name="işḷíḓè"/>
            <p:cNvSpPr/>
            <p:nvPr/>
          </p:nvSpPr>
          <p:spPr bwMode="auto">
            <a:xfrm flipH="1">
              <a:off x="1426039" y="3970551"/>
              <a:ext cx="37211" cy="83104"/>
            </a:xfrm>
            <a:custGeom>
              <a:avLst/>
              <a:gdLst>
                <a:gd name="T0" fmla="*/ 2 w 17"/>
                <a:gd name="T1" fmla="*/ 38 h 38"/>
                <a:gd name="T2" fmla="*/ 1 w 17"/>
                <a:gd name="T3" fmla="*/ 38 h 38"/>
                <a:gd name="T4" fmla="*/ 0 w 17"/>
                <a:gd name="T5" fmla="*/ 36 h 38"/>
                <a:gd name="T6" fmla="*/ 14 w 17"/>
                <a:gd name="T7" fmla="*/ 1 h 38"/>
                <a:gd name="T8" fmla="*/ 16 w 17"/>
                <a:gd name="T9" fmla="*/ 1 h 38"/>
                <a:gd name="T10" fmla="*/ 16 w 17"/>
                <a:gd name="T11" fmla="*/ 3 h 38"/>
                <a:gd name="T12" fmla="*/ 3 w 17"/>
                <a:gd name="T13" fmla="*/ 36 h 38"/>
                <a:gd name="T14" fmla="*/ 2 w 1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8">
                  <a:moveTo>
                    <a:pt x="2" y="38"/>
                  </a:moveTo>
                  <a:cubicBezTo>
                    <a:pt x="1" y="38"/>
                    <a:pt x="1" y="38"/>
                    <a:pt x="1" y="38"/>
                  </a:cubicBezTo>
                  <a:cubicBezTo>
                    <a:pt x="0" y="38"/>
                    <a:pt x="0" y="37"/>
                    <a:pt x="0" y="36"/>
                  </a:cubicBezTo>
                  <a:cubicBezTo>
                    <a:pt x="1" y="23"/>
                    <a:pt x="6" y="11"/>
                    <a:pt x="14" y="1"/>
                  </a:cubicBezTo>
                  <a:cubicBezTo>
                    <a:pt x="14" y="0"/>
                    <a:pt x="15" y="0"/>
                    <a:pt x="16" y="1"/>
                  </a:cubicBezTo>
                  <a:cubicBezTo>
                    <a:pt x="17" y="1"/>
                    <a:pt x="17" y="2"/>
                    <a:pt x="16" y="3"/>
                  </a:cubicBezTo>
                  <a:cubicBezTo>
                    <a:pt x="9" y="13"/>
                    <a:pt x="5" y="24"/>
                    <a:pt x="3" y="36"/>
                  </a:cubicBezTo>
                  <a:cubicBezTo>
                    <a:pt x="3" y="37"/>
                    <a:pt x="2" y="38"/>
                    <a:pt x="2" y="38"/>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6" name="í$ľíḍé"/>
            <p:cNvSpPr/>
            <p:nvPr/>
          </p:nvSpPr>
          <p:spPr bwMode="auto">
            <a:xfrm flipH="1">
              <a:off x="1395650" y="3974893"/>
              <a:ext cx="45893" cy="89306"/>
            </a:xfrm>
            <a:custGeom>
              <a:avLst/>
              <a:gdLst>
                <a:gd name="T0" fmla="*/ 2 w 21"/>
                <a:gd name="T1" fmla="*/ 41 h 41"/>
                <a:gd name="T2" fmla="*/ 2 w 21"/>
                <a:gd name="T3" fmla="*/ 41 h 41"/>
                <a:gd name="T4" fmla="*/ 1 w 21"/>
                <a:gd name="T5" fmla="*/ 39 h 41"/>
                <a:gd name="T6" fmla="*/ 17 w 21"/>
                <a:gd name="T7" fmla="*/ 1 h 41"/>
                <a:gd name="T8" fmla="*/ 20 w 21"/>
                <a:gd name="T9" fmla="*/ 0 h 41"/>
                <a:gd name="T10" fmla="*/ 20 w 21"/>
                <a:gd name="T11" fmla="*/ 2 h 41"/>
                <a:gd name="T12" fmla="*/ 4 w 21"/>
                <a:gd name="T13" fmla="*/ 40 h 41"/>
                <a:gd name="T14" fmla="*/ 2 w 2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1">
                  <a:moveTo>
                    <a:pt x="2" y="41"/>
                  </a:moveTo>
                  <a:cubicBezTo>
                    <a:pt x="2" y="41"/>
                    <a:pt x="2" y="41"/>
                    <a:pt x="2" y="41"/>
                  </a:cubicBezTo>
                  <a:cubicBezTo>
                    <a:pt x="1" y="41"/>
                    <a:pt x="0" y="40"/>
                    <a:pt x="1" y="39"/>
                  </a:cubicBezTo>
                  <a:cubicBezTo>
                    <a:pt x="4" y="26"/>
                    <a:pt x="10" y="13"/>
                    <a:pt x="17" y="1"/>
                  </a:cubicBezTo>
                  <a:cubicBezTo>
                    <a:pt x="18" y="0"/>
                    <a:pt x="19" y="0"/>
                    <a:pt x="20" y="0"/>
                  </a:cubicBezTo>
                  <a:cubicBezTo>
                    <a:pt x="20" y="1"/>
                    <a:pt x="21" y="2"/>
                    <a:pt x="20" y="2"/>
                  </a:cubicBezTo>
                  <a:cubicBezTo>
                    <a:pt x="13" y="14"/>
                    <a:pt x="7" y="27"/>
                    <a:pt x="4" y="40"/>
                  </a:cubicBezTo>
                  <a:cubicBezTo>
                    <a:pt x="4" y="41"/>
                    <a:pt x="3" y="41"/>
                    <a:pt x="2" y="41"/>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7" name="ïṥḷîḓe"/>
            <p:cNvSpPr/>
            <p:nvPr/>
          </p:nvSpPr>
          <p:spPr bwMode="auto">
            <a:xfrm flipH="1">
              <a:off x="1371463" y="3983575"/>
              <a:ext cx="39692" cy="84965"/>
            </a:xfrm>
            <a:custGeom>
              <a:avLst/>
              <a:gdLst>
                <a:gd name="T0" fmla="*/ 2 w 18"/>
                <a:gd name="T1" fmla="*/ 39 h 39"/>
                <a:gd name="T2" fmla="*/ 2 w 18"/>
                <a:gd name="T3" fmla="*/ 39 h 39"/>
                <a:gd name="T4" fmla="*/ 0 w 18"/>
                <a:gd name="T5" fmla="*/ 37 h 39"/>
                <a:gd name="T6" fmla="*/ 15 w 18"/>
                <a:gd name="T7" fmla="*/ 1 h 39"/>
                <a:gd name="T8" fmla="*/ 17 w 18"/>
                <a:gd name="T9" fmla="*/ 0 h 39"/>
                <a:gd name="T10" fmla="*/ 18 w 18"/>
                <a:gd name="T11" fmla="*/ 3 h 39"/>
                <a:gd name="T12" fmla="*/ 4 w 18"/>
                <a:gd name="T13" fmla="*/ 38 h 39"/>
                <a:gd name="T14" fmla="*/ 2 w 1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9">
                  <a:moveTo>
                    <a:pt x="2" y="39"/>
                  </a:moveTo>
                  <a:cubicBezTo>
                    <a:pt x="2" y="39"/>
                    <a:pt x="2" y="39"/>
                    <a:pt x="2" y="39"/>
                  </a:cubicBezTo>
                  <a:cubicBezTo>
                    <a:pt x="1" y="39"/>
                    <a:pt x="0" y="38"/>
                    <a:pt x="0" y="37"/>
                  </a:cubicBezTo>
                  <a:cubicBezTo>
                    <a:pt x="4" y="24"/>
                    <a:pt x="8" y="12"/>
                    <a:pt x="15" y="1"/>
                  </a:cubicBezTo>
                  <a:cubicBezTo>
                    <a:pt x="15" y="0"/>
                    <a:pt x="16" y="0"/>
                    <a:pt x="17" y="0"/>
                  </a:cubicBezTo>
                  <a:cubicBezTo>
                    <a:pt x="18" y="1"/>
                    <a:pt x="18" y="2"/>
                    <a:pt x="18" y="3"/>
                  </a:cubicBezTo>
                  <a:cubicBezTo>
                    <a:pt x="12" y="14"/>
                    <a:pt x="7" y="26"/>
                    <a:pt x="4" y="38"/>
                  </a:cubicBezTo>
                  <a:cubicBezTo>
                    <a:pt x="3" y="39"/>
                    <a:pt x="3" y="39"/>
                    <a:pt x="2" y="39"/>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8" name="îṩļïḓé"/>
            <p:cNvSpPr/>
            <p:nvPr/>
          </p:nvSpPr>
          <p:spPr bwMode="auto">
            <a:xfrm flipH="1">
              <a:off x="1347276" y="3994738"/>
              <a:ext cx="35350" cy="80623"/>
            </a:xfrm>
            <a:custGeom>
              <a:avLst/>
              <a:gdLst>
                <a:gd name="T0" fmla="*/ 2 w 16"/>
                <a:gd name="T1" fmla="*/ 37 h 37"/>
                <a:gd name="T2" fmla="*/ 1 w 16"/>
                <a:gd name="T3" fmla="*/ 36 h 37"/>
                <a:gd name="T4" fmla="*/ 0 w 16"/>
                <a:gd name="T5" fmla="*/ 34 h 37"/>
                <a:gd name="T6" fmla="*/ 12 w 16"/>
                <a:gd name="T7" fmla="*/ 1 h 37"/>
                <a:gd name="T8" fmla="*/ 15 w 16"/>
                <a:gd name="T9" fmla="*/ 0 h 37"/>
                <a:gd name="T10" fmla="*/ 15 w 16"/>
                <a:gd name="T11" fmla="*/ 3 h 37"/>
                <a:gd name="T12" fmla="*/ 3 w 16"/>
                <a:gd name="T13" fmla="*/ 35 h 37"/>
                <a:gd name="T14" fmla="*/ 2 w 1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7">
                  <a:moveTo>
                    <a:pt x="2" y="37"/>
                  </a:moveTo>
                  <a:cubicBezTo>
                    <a:pt x="2" y="37"/>
                    <a:pt x="2" y="37"/>
                    <a:pt x="1" y="36"/>
                  </a:cubicBezTo>
                  <a:cubicBezTo>
                    <a:pt x="0" y="36"/>
                    <a:pt x="0" y="35"/>
                    <a:pt x="0" y="34"/>
                  </a:cubicBezTo>
                  <a:cubicBezTo>
                    <a:pt x="3" y="23"/>
                    <a:pt x="7" y="12"/>
                    <a:pt x="12" y="1"/>
                  </a:cubicBezTo>
                  <a:cubicBezTo>
                    <a:pt x="13" y="0"/>
                    <a:pt x="14" y="0"/>
                    <a:pt x="15" y="0"/>
                  </a:cubicBezTo>
                  <a:cubicBezTo>
                    <a:pt x="16" y="1"/>
                    <a:pt x="16" y="2"/>
                    <a:pt x="15" y="3"/>
                  </a:cubicBezTo>
                  <a:cubicBezTo>
                    <a:pt x="10" y="13"/>
                    <a:pt x="6" y="24"/>
                    <a:pt x="3" y="35"/>
                  </a:cubicBezTo>
                  <a:cubicBezTo>
                    <a:pt x="3" y="36"/>
                    <a:pt x="3" y="37"/>
                    <a:pt x="2" y="37"/>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39" name="îṧļiďê"/>
            <p:cNvSpPr/>
            <p:nvPr/>
          </p:nvSpPr>
          <p:spPr bwMode="auto">
            <a:xfrm flipH="1">
              <a:off x="1817372" y="3944504"/>
              <a:ext cx="26048" cy="71941"/>
            </a:xfrm>
            <a:custGeom>
              <a:avLst/>
              <a:gdLst>
                <a:gd name="T0" fmla="*/ 10 w 12"/>
                <a:gd name="T1" fmla="*/ 33 h 33"/>
                <a:gd name="T2" fmla="*/ 9 w 12"/>
                <a:gd name="T3" fmla="*/ 33 h 33"/>
                <a:gd name="T4" fmla="*/ 1 w 12"/>
                <a:gd name="T5" fmla="*/ 18 h 33"/>
                <a:gd name="T6" fmla="*/ 5 w 12"/>
                <a:gd name="T7" fmla="*/ 1 h 33"/>
                <a:gd name="T8" fmla="*/ 7 w 12"/>
                <a:gd name="T9" fmla="*/ 1 h 33"/>
                <a:gd name="T10" fmla="*/ 7 w 12"/>
                <a:gd name="T11" fmla="*/ 3 h 33"/>
                <a:gd name="T12" fmla="*/ 4 w 12"/>
                <a:gd name="T13" fmla="*/ 17 h 33"/>
                <a:gd name="T14" fmla="*/ 11 w 12"/>
                <a:gd name="T15" fmla="*/ 30 h 33"/>
                <a:gd name="T16" fmla="*/ 11 w 12"/>
                <a:gd name="T17" fmla="*/ 33 h 33"/>
                <a:gd name="T18" fmla="*/ 10 w 12"/>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3">
                  <a:moveTo>
                    <a:pt x="10" y="33"/>
                  </a:moveTo>
                  <a:cubicBezTo>
                    <a:pt x="9" y="33"/>
                    <a:pt x="9" y="33"/>
                    <a:pt x="9" y="33"/>
                  </a:cubicBezTo>
                  <a:cubicBezTo>
                    <a:pt x="4" y="29"/>
                    <a:pt x="1" y="24"/>
                    <a:pt x="1" y="18"/>
                  </a:cubicBezTo>
                  <a:cubicBezTo>
                    <a:pt x="0" y="12"/>
                    <a:pt x="1" y="6"/>
                    <a:pt x="5" y="1"/>
                  </a:cubicBezTo>
                  <a:cubicBezTo>
                    <a:pt x="5" y="0"/>
                    <a:pt x="6" y="0"/>
                    <a:pt x="7" y="1"/>
                  </a:cubicBezTo>
                  <a:cubicBezTo>
                    <a:pt x="8" y="1"/>
                    <a:pt x="8" y="2"/>
                    <a:pt x="7" y="3"/>
                  </a:cubicBezTo>
                  <a:cubicBezTo>
                    <a:pt x="5" y="7"/>
                    <a:pt x="3" y="12"/>
                    <a:pt x="4" y="17"/>
                  </a:cubicBezTo>
                  <a:cubicBezTo>
                    <a:pt x="5" y="22"/>
                    <a:pt x="7" y="27"/>
                    <a:pt x="11" y="30"/>
                  </a:cubicBezTo>
                  <a:cubicBezTo>
                    <a:pt x="11" y="31"/>
                    <a:pt x="12" y="32"/>
                    <a:pt x="11" y="33"/>
                  </a:cubicBezTo>
                  <a:cubicBezTo>
                    <a:pt x="11" y="33"/>
                    <a:pt x="10" y="33"/>
                    <a:pt x="10" y="33"/>
                  </a:cubicBezTo>
                  <a:close/>
                </a:path>
              </a:pathLst>
            </a:custGeom>
            <a:solidFill>
              <a:srgbClr val="34869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grpSp>
      <p:sp>
        <p:nvSpPr>
          <p:cNvPr id="4" name="矩形 3"/>
          <p:cNvSpPr/>
          <p:nvPr/>
        </p:nvSpPr>
        <p:spPr>
          <a:xfrm>
            <a:off x="3504852" y="1987126"/>
            <a:ext cx="5400600" cy="2296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4" name="文本框 13"/>
          <p:cNvSpPr txBox="1"/>
          <p:nvPr/>
        </p:nvSpPr>
        <p:spPr>
          <a:xfrm>
            <a:off x="752769" y="3192241"/>
            <a:ext cx="53560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rPr>
              <a:t>瓜子二手车：创办一年、成交量就已遥遥领先。</a:t>
            </a: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rPr>
              <a:t>此广告合规吗？</a:t>
            </a:r>
            <a:endParaRPr kumimoji="0" lang="zh-CN" altLang="en-US" sz="2400" b="0" i="0" u="none" strike="noStrike" kern="1200" cap="none" spc="0" normalizeH="0" baseline="0" noProof="0" dirty="0">
              <a:ln>
                <a:noFill/>
              </a:ln>
              <a:solidFill>
                <a:srgbClr val="FF0000"/>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sp>
        <p:nvSpPr>
          <p:cNvPr id="140" name="标题 2"/>
          <p:cNvSpPr>
            <a:spLocks noGrp="1"/>
          </p:cNvSpPr>
          <p:nvPr>
            <p:ph type="title" idx="4294967295"/>
          </p:nvPr>
        </p:nvSpPr>
        <p:spPr>
          <a:xfrm>
            <a:off x="2811031" y="-15085"/>
            <a:ext cx="3379063" cy="761942"/>
          </a:xfrm>
        </p:spPr>
        <p:txBody>
          <a:bodyPr>
            <a:normAutofit/>
          </a:body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一、什么是合规</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141" name="Rectangle 3"/>
          <p:cNvSpPr txBox="1">
            <a:spLocks noChangeArrowheads="1"/>
          </p:cNvSpPr>
          <p:nvPr/>
        </p:nvSpPr>
        <p:spPr>
          <a:xfrm rot="19079850">
            <a:off x="146895" y="1804248"/>
            <a:ext cx="2408556" cy="519210"/>
          </a:xfrm>
          <a:prstGeom prst="rect">
            <a:avLst/>
          </a:prstGeom>
        </p:spPr>
        <p:txBody>
          <a:bodyPr vert="horz" lIns="91429" tIns="45715" rIns="91429" bIns="45715"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S PGothic" pitchFamily="34" charset="-128"/>
                <a:ea typeface="MS PGothic"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S PGothic" pitchFamily="34" charset="-128"/>
                <a:ea typeface="MS PGothic"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S PGothic" pitchFamily="34" charset="-128"/>
                <a:ea typeface="MS PGothic"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S PGothic" pitchFamily="34" charset="-128"/>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prstClr val="black"/>
              </a:buClr>
              <a:buSzTx/>
              <a:buFont typeface="Arial" panose="020B0604020202020204" pitchFamily="34" charset="0"/>
              <a:buNone/>
              <a:defRPr/>
            </a:pPr>
            <a:r>
              <a:rPr kumimoji="0" lang="zh-CN" altLang="en-US" sz="24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rPr>
              <a:t>合规意识调研 </a:t>
            </a:r>
            <a:r>
              <a:rPr lang="en-US" altLang="zh-CN" b="1" dirty="0">
                <a:solidFill>
                  <a:prstClr val="white"/>
                </a:solidFill>
                <a:latin typeface="Arial" panose="020B0604020202020204" pitchFamily="34" charset="0"/>
                <a:ea typeface="楷体" panose="02010609060101010101" pitchFamily="49" charset="-122"/>
                <a:sym typeface="Arial" panose="020B0604020202020204" pitchFamily="34" charset="0"/>
              </a:rPr>
              <a:t>2</a:t>
            </a:r>
            <a:endParaRPr kumimoji="0" lang="ja-JP" altLang="en-US" sz="2400" b="1" i="0" u="none" strike="noStrike" kern="1200" cap="none" spc="0" normalizeH="0" baseline="0" noProof="0" dirty="0">
              <a:ln>
                <a:noFill/>
              </a:ln>
              <a:solidFill>
                <a:prstClr val="white"/>
              </a:solidFill>
              <a:effectLst/>
              <a:uLnTx/>
              <a:uFillTx/>
              <a:latin typeface="Arial" panose="020B0604020202020204" pitchFamily="34" charset="0"/>
              <a:ea typeface="楷体" panose="02010609060101010101" pitchFamily="49" charset="-122"/>
              <a:cs typeface="+mn-cs"/>
              <a:sym typeface="Arial" panose="020B0604020202020204" pitchFamily="34" charset="0"/>
            </a:endParaRPr>
          </a:p>
        </p:txBody>
      </p:sp>
      <p:pic>
        <p:nvPicPr>
          <p:cNvPr id="2" name="瓜子二手车广告">
            <a:hlinkClick r:id="" action="ppaction://media"/>
          </p:cNvPr>
          <p:cNvPicPr>
            <a:picLocks noChangeAspect="1"/>
          </p:cNvPicPr>
          <p:nvPr>
            <a:videoFile r:link="rId1"/>
            <p:extLst>
              <p:ext uri="{DAA4B4D4-6D71-4841-9C94-3DE7FCFB9230}">
                <p14:media xmlns:p14="http://schemas.microsoft.com/office/powerpoint/2010/main" r:embed="rId2">
                  <p14:trim end="5764.000000"/>
                </p14:media>
              </p:ext>
            </p:extLst>
          </p:nvPr>
        </p:nvPicPr>
        <p:blipFill>
          <a:blip r:embed="rId3"/>
          <a:stretch>
            <a:fillRect/>
          </a:stretch>
        </p:blipFill>
        <p:spPr>
          <a:xfrm>
            <a:off x="2811031" y="1479661"/>
            <a:ext cx="3069689" cy="1726497"/>
          </a:xfrm>
          <a:prstGeom prst="rect">
            <a:avLst/>
          </a:prstGeom>
        </p:spPr>
      </p:pic>
    </p:spTree>
    <p:custDataLst>
      <p:tags r:id="rId4"/>
    </p:custData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fade">
                                      <p:cBhvr>
                                        <p:cTn id="13" dur="500"/>
                                        <p:tgtEl>
                                          <p:spTgt spid="141"/>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2"/>
                </p:tgtEl>
              </p:cMediaNode>
            </p:video>
          </p:childTnLst>
        </p:cTn>
      </p:par>
    </p:tnLst>
    <p:bldLst>
      <p:bldP spid="4" grpId="0"/>
      <p:bldP spid="14" grpId="0"/>
      <p:bldP spid="140" grpId="0"/>
      <p:bldP spid="1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9460" name="Rectangle 3"/>
          <p:cNvSpPr>
            <a:spLocks noChangeArrowheads="1"/>
          </p:cNvSpPr>
          <p:nvPr/>
        </p:nvSpPr>
        <p:spPr bwMode="auto">
          <a:xfrm>
            <a:off x="2988394" y="2973216"/>
            <a:ext cx="5331202"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eaLnBrk="1" hangingPunct="1">
              <a:spcBef>
                <a:spcPct val="0"/>
              </a:spcBef>
              <a:buClrTx/>
              <a:buSzTx/>
              <a:buFontTx/>
              <a:buNone/>
            </a:pPr>
            <a:r>
              <a:rPr lang="zh-CN" altLang="en-US" sz="2800" b="1" dirty="0">
                <a:solidFill>
                  <a:schemeClr val="bg1"/>
                </a:solidFill>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8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randombar(horizontal)">
                                      <p:cBhvr>
                                        <p:cTn id="7" dur="500"/>
                                        <p:tgtEl>
                                          <p:spTgt spid="1945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randombar(horizontal)">
                                      <p:cBhvr>
                                        <p:cTn id="10"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格 23"/>
          <p:cNvGraphicFramePr>
            <a:graphicFrameLocks noGrp="1"/>
          </p:cNvGraphicFramePr>
          <p:nvPr/>
        </p:nvGraphicFramePr>
        <p:xfrm>
          <a:off x="520786" y="1656383"/>
          <a:ext cx="8228248" cy="2376263"/>
        </p:xfrm>
        <a:graphic>
          <a:graphicData uri="http://schemas.openxmlformats.org/drawingml/2006/table">
            <a:tbl>
              <a:tblPr firstCol="1" bandRow="1">
                <a:effectLst>
                  <a:outerShdw blurRad="50800" dist="38100" dir="2700000" algn="tl" rotWithShape="0">
                    <a:prstClr val="black">
                      <a:alpha val="40000"/>
                    </a:prstClr>
                  </a:outerShdw>
                </a:effectLst>
                <a:tableStyleId>{5C22544A-7EE6-4342-B048-85BDC9FD1C3A}</a:tableStyleId>
              </a:tblPr>
              <a:tblGrid>
                <a:gridCol w="1234100"/>
                <a:gridCol w="6994148"/>
              </a:tblGrid>
              <a:tr h="28843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a:latin typeface="楷体" panose="02010609060101010101" pitchFamily="49" charset="-122"/>
                          <a:ea typeface="楷体" panose="02010609060101010101" pitchFamily="49" charset="-122"/>
                          <a:sym typeface="Arial" panose="020B0604020202020204" pitchFamily="34" charset="0"/>
                        </a:rPr>
                        <a:t>事件</a:t>
                      </a:r>
                      <a:endParaRPr lang="en-US" altLang="zh-CN" sz="1200" b="1" dirty="0">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c>
                  <a:txBody>
                    <a:bodyPr/>
                    <a:lstStyle/>
                    <a:p>
                      <a:pPr eaLnBrk="1" hangingPunct="1">
                        <a:lnSpc>
                          <a:spcPct val="80000"/>
                        </a:lnSpc>
                        <a:buClrTx/>
                        <a:buSzTx/>
                        <a:buFont typeface="Wingdings" panose="05000000000000000000" pitchFamily="2" charset="2"/>
                        <a:buNone/>
                      </a:pPr>
                      <a:r>
                        <a:rPr lang="zh-CN" altLang="en-US" sz="1200" dirty="0">
                          <a:latin typeface="楷体" panose="02010609060101010101" pitchFamily="49" charset="-122"/>
                          <a:ea typeface="楷体" panose="02010609060101010101" pitchFamily="49" charset="-122"/>
                          <a:sym typeface="Arial" panose="020B0604020202020204" pitchFamily="34" charset="0"/>
                        </a:rPr>
                        <a:t>雀巢员工侵犯公民个人信息罪</a:t>
                      </a:r>
                      <a:endParaRPr lang="zh-CN" altLang="en-US" sz="1200" dirty="0">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r>
              <a:tr h="101496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dirty="0">
                          <a:latin typeface="楷体" panose="02010609060101010101" pitchFamily="49" charset="-122"/>
                          <a:ea typeface="楷体" panose="02010609060101010101" pitchFamily="49" charset="-122"/>
                          <a:sym typeface="Arial" panose="020B0604020202020204" pitchFamily="34" charset="0"/>
                        </a:rPr>
                        <a:t>一审</a:t>
                      </a:r>
                      <a:endParaRPr lang="en-US" altLang="ja-JP" sz="1200" b="1" dirty="0">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c>
                  <a:txBody>
                    <a:bodyPr/>
                    <a:lstStyle/>
                    <a:p>
                      <a:pPr>
                        <a:spcBef>
                          <a:spcPct val="20000"/>
                        </a:spcBef>
                        <a:buClr>
                          <a:srgbClr val="3333CC"/>
                        </a:buClr>
                        <a:buSzPct val="60000"/>
                        <a:defRPr/>
                      </a:pP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2011</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年至</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2013</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年</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9</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月，雀巢（中国）有限公司西北区等地员工郑某等</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5</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人为抢占市场份额，推销雀巢奶粉，通过拉关系、多次从多家医院医务人员手中非法获取公民个人信息。</a:t>
                      </a:r>
                      <a:endPar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endParaRPr>
                    </a:p>
                    <a:p>
                      <a:pPr>
                        <a:spcBef>
                          <a:spcPct val="20000"/>
                        </a:spcBef>
                        <a:buClr>
                          <a:srgbClr val="3333CC"/>
                        </a:buClr>
                        <a:buSzPct val="60000"/>
                        <a:defRPr/>
                      </a:pP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兰州市城关区人民法院于</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2016</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年</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10</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月</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31</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日作出（</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2016</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）甘</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0102</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刑初</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605</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号刑事判决，认定郑某等人构成</a:t>
                      </a:r>
                      <a:r>
                        <a:rPr lang="zh-CN" altLang="en-US" sz="1200" kern="0" dirty="0">
                          <a:solidFill>
                            <a:srgbClr val="FF0000"/>
                          </a:solidFill>
                          <a:latin typeface="楷体" panose="02010609060101010101" pitchFamily="49" charset="-122"/>
                          <a:ea typeface="楷体" panose="02010609060101010101" pitchFamily="49" charset="-122"/>
                          <a:sym typeface="Arial" panose="020B0604020202020204" pitchFamily="34" charset="0"/>
                        </a:rPr>
                        <a:t>侵犯公民个人信息罪</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。众人上诉。</a:t>
                      </a:r>
                      <a:endPar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r>
              <a:tr h="1072867">
                <a:tc>
                  <a:txBody>
                    <a:bodyPr/>
                    <a:lstStyle/>
                    <a:p>
                      <a:pPr algn="ctr" eaLnBrk="1" hangingPunct="1">
                        <a:lnSpc>
                          <a:spcPct val="80000"/>
                        </a:lnSpc>
                        <a:buClrTx/>
                        <a:buSzTx/>
                        <a:buFont typeface="Wingdings" panose="05000000000000000000" pitchFamily="2" charset="2"/>
                        <a:buNone/>
                      </a:pPr>
                      <a:r>
                        <a:rPr lang="zh-CN" altLang="en-US" sz="1200" dirty="0">
                          <a:latin typeface="楷体" panose="02010609060101010101" pitchFamily="49" charset="-122"/>
                          <a:ea typeface="楷体" panose="02010609060101010101" pitchFamily="49" charset="-122"/>
                          <a:sym typeface="Arial" panose="020B0604020202020204" pitchFamily="34" charset="0"/>
                        </a:rPr>
                        <a:t>二审</a:t>
                      </a:r>
                      <a:endParaRPr lang="en-US" altLang="zh-CN" sz="1200" dirty="0">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c>
                  <a:txBody>
                    <a:bodyPr/>
                    <a:lstStyle/>
                    <a:p>
                      <a:pPr marL="0" marR="0" indent="0" algn="l" defTabSz="914400" rtl="0" eaLnBrk="1" fontAlgn="auto" latinLnBrk="0" hangingPunct="1">
                        <a:lnSpc>
                          <a:spcPct val="100000"/>
                        </a:lnSpc>
                        <a:spcBef>
                          <a:spcPct val="0"/>
                        </a:spcBef>
                        <a:spcAft>
                          <a:spcPts val="0"/>
                        </a:spcAft>
                        <a:buClrTx/>
                        <a:buSzTx/>
                        <a:buFontTx/>
                        <a:buNone/>
                        <a:defRPr/>
                      </a:pP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2017</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年</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5</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月</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31</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日，甘肃省兰州市中级人民法院作出</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(2017)</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甘</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01</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刑终</a:t>
                      </a:r>
                      <a:r>
                        <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89</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号裁定，驳回上诉，维持原判。</a:t>
                      </a:r>
                      <a:endParaRPr lang="en-US" altLang="zh-CN" sz="1200" kern="0" dirty="0">
                        <a:solidFill>
                          <a:srgbClr val="000000"/>
                        </a:solidFill>
                        <a:latin typeface="楷体" panose="02010609060101010101" pitchFamily="49" charset="-122"/>
                        <a:ea typeface="楷体" panose="02010609060101010101" pitchFamily="49" charset="-122"/>
                        <a:sym typeface="Arial" panose="020B0604020202020204" pitchFamily="34" charset="0"/>
                      </a:endParaRPr>
                    </a:p>
                    <a:p>
                      <a:pPr marL="0" marR="0" indent="0" algn="l" defTabSz="914400" rtl="0" eaLnBrk="1" fontAlgn="auto" latinLnBrk="0" hangingPunct="1">
                        <a:lnSpc>
                          <a:spcPct val="100000"/>
                        </a:lnSpc>
                        <a:spcBef>
                          <a:spcPct val="0"/>
                        </a:spcBef>
                        <a:spcAft>
                          <a:spcPts val="0"/>
                        </a:spcAft>
                        <a:buClrTx/>
                        <a:buSzTx/>
                        <a:buFontTx/>
                        <a:buNone/>
                        <a:defRPr/>
                      </a:pP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单位犯罪是为本单位谋取非法利益之目的，在客观上实施了由本单位集体决定或者由负责人决定的行为。</a:t>
                      </a:r>
                      <a:r>
                        <a:rPr lang="zh-CN" altLang="en-US" sz="1200" kern="0" dirty="0">
                          <a:solidFill>
                            <a:srgbClr val="FF0000"/>
                          </a:solidFill>
                          <a:latin typeface="楷体" panose="02010609060101010101" pitchFamily="49" charset="-122"/>
                          <a:ea typeface="楷体" panose="02010609060101010101" pitchFamily="49" charset="-122"/>
                          <a:sym typeface="Arial" panose="020B0604020202020204" pitchFamily="34" charset="0"/>
                        </a:rPr>
                        <a:t>雀巢公司政策、员工行为规范等证据证实，雀巢公司禁止员工从事侵犯公民个人信息的违法犯罪行为，各上诉人违反公司管理规定，为提升个人业绩而实施犯罪为个人行为</a:t>
                      </a:r>
                      <a:r>
                        <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rPr>
                        <a:t>。</a:t>
                      </a:r>
                      <a:endParaRPr lang="zh-CN" altLang="en-US" sz="1200" kern="0" dirty="0">
                        <a:solidFill>
                          <a:srgbClr val="000000"/>
                        </a:solidFill>
                        <a:latin typeface="楷体" panose="02010609060101010101" pitchFamily="49" charset="-122"/>
                        <a:ea typeface="楷体" panose="02010609060101010101" pitchFamily="49" charset="-122"/>
                        <a:sym typeface="Arial" panose="020B0604020202020204" pitchFamily="34" charset="0"/>
                      </a:endParaRPr>
                    </a:p>
                  </a:txBody>
                  <a:tcPr marL="91436" marR="91436" marT="39017" marB="39017" anchor="ctr"/>
                </a:tc>
              </a:tr>
            </a:tbl>
          </a:graphicData>
        </a:graphic>
      </p:graphicFrame>
      <p:sp>
        <p:nvSpPr>
          <p:cNvPr id="7" name="标题 2"/>
          <p:cNvSpPr>
            <a:spLocks noGrp="1"/>
          </p:cNvSpPr>
          <p:nvPr>
            <p:ph type="title" idx="4294967295"/>
          </p:nvPr>
        </p:nvSpPr>
        <p:spPr>
          <a:xfrm>
            <a:off x="2214277" y="144016"/>
            <a:ext cx="4572570" cy="360239"/>
          </a:xfrm>
          <a:prstGeom prst="rect">
            <a:avLst/>
          </a:prstGeom>
        </p:spPr>
        <p:txBody>
          <a:bodyPr>
            <a:normAutofit fontScale="90000"/>
          </a:body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
        <p:nvSpPr>
          <p:cNvPr id="10" name="矩形 9"/>
          <p:cNvSpPr/>
          <p:nvPr/>
        </p:nvSpPr>
        <p:spPr>
          <a:xfrm>
            <a:off x="121703" y="1109243"/>
            <a:ext cx="3005951" cy="323164"/>
          </a:xfrm>
          <a:prstGeom prst="rect">
            <a:avLst/>
          </a:prstGeom>
        </p:spPr>
        <p:txBody>
          <a:bodyPr wrap="none">
            <a:spAutoFit/>
          </a:bodyPr>
          <a:lstStyle/>
          <a:p>
            <a:pPr>
              <a:lnSpc>
                <a:spcPts val="1800"/>
              </a:lnSpc>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企业合规无罪抗辩第一案</a:t>
            </a:r>
            <a:endPar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612130" y="4320679"/>
            <a:ext cx="3762568" cy="369332"/>
          </a:xfrm>
          <a:prstGeom prst="rect">
            <a:avLst/>
          </a:prstGeom>
          <a:solidFill>
            <a:srgbClr val="FFFF00"/>
          </a:solidFill>
        </p:spPr>
        <p:txBody>
          <a:bodyPr wrap="none">
            <a:spAutoFit/>
          </a:bodyPr>
          <a:lstStyle/>
          <a:p>
            <a:r>
              <a:rPr lang="zh-CN" altLang="en-US" kern="0" dirty="0">
                <a:solidFill>
                  <a:srgbClr val="000000"/>
                </a:solidFill>
                <a:latin typeface="楷体" panose="02010609060101010101" pitchFamily="49" charset="-122"/>
                <a:ea typeface="楷体" panose="02010609060101010101" pitchFamily="49" charset="-122"/>
                <a:sym typeface="Arial" panose="020B0604020202020204" pitchFamily="34" charset="0"/>
              </a:rPr>
              <a:t>好处</a:t>
            </a:r>
            <a:r>
              <a:rPr lang="en-US" altLang="zh-CN" kern="0" dirty="0">
                <a:solidFill>
                  <a:srgbClr val="000000"/>
                </a:solidFill>
                <a:latin typeface="楷体" panose="02010609060101010101" pitchFamily="49" charset="-122"/>
                <a:ea typeface="楷体" panose="02010609060101010101" pitchFamily="49" charset="-122"/>
                <a:sym typeface="Arial" panose="020B0604020202020204" pitchFamily="34" charset="0"/>
              </a:rPr>
              <a:t>1</a:t>
            </a:r>
            <a:r>
              <a:rPr lang="zh-CN" altLang="en-US" kern="0" dirty="0">
                <a:solidFill>
                  <a:srgbClr val="000000"/>
                </a:solidFill>
                <a:latin typeface="楷体" panose="02010609060101010101" pitchFamily="49" charset="-122"/>
                <a:ea typeface="楷体" panose="02010609060101010101" pitchFamily="49" charset="-122"/>
                <a:sym typeface="Arial" panose="020B0604020202020204" pitchFamily="34" charset="0"/>
              </a:rPr>
              <a:t>：刑事犯罪的防火墙、隔离带</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22400" y="1108800"/>
            <a:ext cx="2492990" cy="323165"/>
          </a:xfrm>
          <a:prstGeom prst="rect">
            <a:avLst/>
          </a:prstGeom>
        </p:spPr>
        <p:txBody>
          <a:bodyPr wrap="none">
            <a:spAutoFit/>
          </a:bodyPr>
          <a:lstStyle/>
          <a:p>
            <a:pPr>
              <a:lnSpc>
                <a:spcPts val="1800"/>
              </a:lnSpc>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中兴通讯被制裁事件</a:t>
            </a:r>
            <a:endPar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3" name="表格 2"/>
          <p:cNvGraphicFramePr>
            <a:graphicFrameLocks noGrp="1"/>
          </p:cNvGraphicFramePr>
          <p:nvPr/>
        </p:nvGraphicFramePr>
        <p:xfrm>
          <a:off x="396106" y="1584375"/>
          <a:ext cx="8102600" cy="2920913"/>
        </p:xfrm>
        <a:graphic>
          <a:graphicData uri="http://schemas.openxmlformats.org/drawingml/2006/table">
            <a:tbl>
              <a:tblPr firstRow="1" firstCol="1" bandRow="1"/>
              <a:tblGrid>
                <a:gridCol w="720080"/>
                <a:gridCol w="7382520"/>
              </a:tblGrid>
              <a:tr h="265343">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2010.1</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中兴明知美国制裁伊朗，仍向伊朗出口受限物品</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8435">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2011.8</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中兴法务部向公司管理层提交《关于全面整顿和规范公司出口管制相关业务的报告》及《进出口管制风险规避方案》</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等两份“规避方案”</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07645">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2012.3</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美国德克萨斯州法院向中兴美国子公司发出传召函，针对中兴立案调查</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2013.11</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为规避美方监管，中兴找到一家无锡上市公司作为隔断公司继续与伊朗交易</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2014</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中兴高管人员去美国时在机场被扣，美方在高管的秘书的电脑里面发现</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两份</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“规避方案”</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26454">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2016</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美国商务部将中兴</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列入“实体清单”并采取限制出口措施</a:t>
                      </a:r>
                      <a:endPar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3365">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2016</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中兴向美国政府提出和解，美国政府聘用第三方进驻中兴调查</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336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2016</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中兴在组织架构上设立由</a:t>
                      </a:r>
                      <a:r>
                        <a:rPr lang="en-US" sz="1200" kern="100" dirty="0">
                          <a:effectLst/>
                          <a:latin typeface="楷体" panose="02010609060101010101" pitchFamily="49" charset="-122"/>
                          <a:ea typeface="楷体" panose="02010609060101010101" pitchFamily="49" charset="-122"/>
                          <a:cs typeface="Times New Roman" panose="02020603050405020304" pitchFamily="18" charset="0"/>
                        </a:rPr>
                        <a:t>CEO</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领导的“合规管理委员会”，将合规职能与法律部门分离，保证合规部门的独立性，</a:t>
                      </a:r>
                      <a:r>
                        <a:rPr lang="zh-CN" sz="1200" b="1"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着手搭建合规管理体系</a:t>
                      </a:r>
                      <a:endParaRPr lang="zh-CN" sz="1200" b="1"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2017.3</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中兴认罪并和美国商务部等部门达成和解</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协议</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，同意向美国商务部等部门支付</a:t>
                      </a:r>
                      <a:r>
                        <a:rPr lang="en-US"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8.92</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亿美元</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的刑事和民事罚款，以及</a:t>
                      </a:r>
                      <a:r>
                        <a:rPr lang="en-US"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3</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亿美元</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暂缓执行罚金</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2018.4</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spcAft>
                          <a:spcPts val="0"/>
                        </a:spcAft>
                      </a:pP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中兴被</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美国商务部</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认定存在</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虚假陈述，违反和解协议，</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再次制裁中兴</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，禁止美国企业在未来</a:t>
                      </a:r>
                      <a:r>
                        <a:rPr lang="en-US" sz="1200" kern="100" dirty="0">
                          <a:effectLst/>
                          <a:latin typeface="楷体" panose="02010609060101010101" pitchFamily="49" charset="-122"/>
                          <a:ea typeface="楷体" panose="02010609060101010101" pitchFamily="49" charset="-122"/>
                          <a:cs typeface="Times New Roman" panose="02020603050405020304" pitchFamily="18" charset="0"/>
                        </a:rPr>
                        <a:t>7</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年内向中兴通讯出售元器件</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just">
                        <a:spcAft>
                          <a:spcPts val="0"/>
                        </a:spcAft>
                      </a:pPr>
                      <a:r>
                        <a:rPr lang="en-US" sz="1200" kern="100">
                          <a:effectLst/>
                          <a:latin typeface="楷体" panose="02010609060101010101" pitchFamily="49" charset="-122"/>
                          <a:ea typeface="楷体" panose="02010609060101010101" pitchFamily="49" charset="-122"/>
                          <a:cs typeface="Times New Roman" panose="02020603050405020304" pitchFamily="18" charset="0"/>
                        </a:rPr>
                        <a:t>2018.6</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中兴与美国商务部达成《替代的和解协议》，中兴支付合计</a:t>
                      </a:r>
                      <a:r>
                        <a:rPr lang="en-US"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14</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亿美元</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的民事罚款以及</a:t>
                      </a:r>
                      <a:r>
                        <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十年监察</a:t>
                      </a:r>
                      <a:endParaRPr lang="zh-CN" sz="12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
        <p:nvSpPr>
          <p:cNvPr id="13"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
        <p:nvSpPr>
          <p:cNvPr id="5" name="矩形 4"/>
          <p:cNvSpPr/>
          <p:nvPr/>
        </p:nvSpPr>
        <p:spPr>
          <a:xfrm>
            <a:off x="409392" y="4657698"/>
            <a:ext cx="3762568" cy="369332"/>
          </a:xfrm>
          <a:prstGeom prst="rect">
            <a:avLst/>
          </a:prstGeom>
          <a:solidFill>
            <a:srgbClr val="FFFF00"/>
          </a:solidFill>
        </p:spPr>
        <p:txBody>
          <a:bodyPr wrap="none">
            <a:spAutoFit/>
          </a:bodyPr>
          <a:lstStyle/>
          <a:p>
            <a:r>
              <a:rPr lang="zh-CN" altLang="en-US" kern="0" dirty="0">
                <a:solidFill>
                  <a:srgbClr val="000000"/>
                </a:solidFill>
                <a:latin typeface="楷体" panose="02010609060101010101" pitchFamily="49" charset="-122"/>
                <a:ea typeface="楷体" panose="02010609060101010101" pitchFamily="49" charset="-122"/>
                <a:sym typeface="Arial" panose="020B0604020202020204" pitchFamily="34" charset="0"/>
              </a:rPr>
              <a:t>好处</a:t>
            </a:r>
            <a:r>
              <a:rPr lang="en-US" altLang="zh-CN" kern="0" dirty="0">
                <a:solidFill>
                  <a:srgbClr val="000000"/>
                </a:solidFill>
                <a:latin typeface="楷体" panose="02010609060101010101" pitchFamily="49" charset="-122"/>
                <a:ea typeface="楷体" panose="02010609060101010101" pitchFamily="49" charset="-122"/>
                <a:sym typeface="Arial" panose="020B0604020202020204" pitchFamily="34" charset="0"/>
              </a:rPr>
              <a:t>2</a:t>
            </a:r>
            <a:r>
              <a:rPr lang="zh-CN" altLang="en-US" kern="0" dirty="0">
                <a:solidFill>
                  <a:srgbClr val="000000"/>
                </a:solidFill>
                <a:latin typeface="楷体" panose="02010609060101010101" pitchFamily="49" charset="-122"/>
                <a:ea typeface="楷体" panose="02010609060101010101" pitchFamily="49" charset="-122"/>
                <a:sym typeface="Arial" panose="020B0604020202020204" pitchFamily="34" charset="0"/>
              </a:rPr>
              <a:t>：走出国门，开展进出口贸易</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14690" y="2635545"/>
            <a:ext cx="4274304" cy="2189189"/>
            <a:chOff x="1826197" y="3498344"/>
            <a:chExt cx="3902880" cy="1200662"/>
          </a:xfrm>
        </p:grpSpPr>
        <p:sp>
          <p:nvSpPr>
            <p:cNvPr id="5" name="左大括号 4"/>
            <p:cNvSpPr/>
            <p:nvPr/>
          </p:nvSpPr>
          <p:spPr>
            <a:xfrm>
              <a:off x="2281566" y="3536975"/>
              <a:ext cx="533434" cy="1116124"/>
            </a:xfrm>
            <a:prstGeom prst="leftBrace">
              <a:avLst>
                <a:gd name="adj1" fmla="val 18828"/>
                <a:gd name="adj2" fmla="val 46756"/>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3" name="椭圆 2"/>
            <p:cNvSpPr/>
            <p:nvPr/>
          </p:nvSpPr>
          <p:spPr>
            <a:xfrm>
              <a:off x="1826197" y="3672607"/>
              <a:ext cx="690809" cy="8431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b="1" dirty="0">
                  <a:latin typeface="Arial" panose="020B0604020202020204" pitchFamily="34" charset="0"/>
                  <a:ea typeface="楷体" panose="02010609060101010101" pitchFamily="49" charset="-122"/>
                  <a:sym typeface="Arial" panose="020B0604020202020204" pitchFamily="34" charset="0"/>
                </a:rPr>
                <a:t>证据</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6" name="圆角矩形 5"/>
            <p:cNvSpPr/>
            <p:nvPr/>
          </p:nvSpPr>
          <p:spPr>
            <a:xfrm>
              <a:off x="2819379" y="3498344"/>
              <a:ext cx="2909698" cy="3600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zh-CN" altLang="en-US" sz="1600" dirty="0">
                  <a:latin typeface="Arial" panose="020B0604020202020204" pitchFamily="34" charset="0"/>
                  <a:ea typeface="楷体" panose="02010609060101010101" pitchFamily="49" charset="-122"/>
                  <a:sym typeface="Arial" panose="020B0604020202020204" pitchFamily="34" charset="0"/>
                </a:rPr>
                <a:t>制定</a:t>
              </a:r>
              <a:r>
                <a:rPr lang="zh-CN" altLang="en-US" sz="1600" dirty="0">
                  <a:solidFill>
                    <a:srgbClr val="FF0000"/>
                  </a:solidFill>
                  <a:latin typeface="Arial" panose="020B0604020202020204" pitchFamily="34" charset="0"/>
                  <a:ea typeface="楷体" panose="02010609060101010101" pitchFamily="49" charset="-122"/>
                  <a:sym typeface="Arial" panose="020B0604020202020204" pitchFamily="34" charset="0"/>
                </a:rPr>
                <a:t>有关禁止商业贿赂的制度</a:t>
              </a:r>
              <a:endParaRPr lang="zh-CN" altLang="en-US" sz="1600" dirty="0">
                <a:solidFill>
                  <a:srgbClr val="FF0000"/>
                </a:solidFill>
                <a:latin typeface="Arial" panose="020B0604020202020204" pitchFamily="34" charset="0"/>
                <a:ea typeface="楷体" panose="02010609060101010101" pitchFamily="49" charset="-122"/>
                <a:sym typeface="Arial" panose="020B0604020202020204" pitchFamily="34" charset="0"/>
              </a:endParaRPr>
            </a:p>
          </p:txBody>
        </p:sp>
        <p:sp>
          <p:nvSpPr>
            <p:cNvPr id="12" name="圆角矩形 11"/>
            <p:cNvSpPr/>
            <p:nvPr/>
          </p:nvSpPr>
          <p:spPr>
            <a:xfrm>
              <a:off x="2815000" y="3918655"/>
              <a:ext cx="2909698" cy="3600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zh-CN" altLang="en-US" sz="1600" dirty="0">
                  <a:latin typeface="Arial" panose="020B0604020202020204" pitchFamily="34" charset="0"/>
                  <a:ea typeface="楷体" panose="02010609060101010101" pitchFamily="49" charset="-122"/>
                  <a:sym typeface="Arial" panose="020B0604020202020204" pitchFamily="34" charset="0"/>
                </a:rPr>
                <a:t>进行有效的监督管理</a:t>
              </a:r>
              <a:endParaRPr lang="zh-CN" altLang="en-US" sz="1600" dirty="0">
                <a:latin typeface="Arial" panose="020B0604020202020204" pitchFamily="34" charset="0"/>
                <a:ea typeface="楷体" panose="02010609060101010101" pitchFamily="49" charset="-122"/>
                <a:sym typeface="Arial" panose="020B0604020202020204" pitchFamily="34" charset="0"/>
              </a:endParaRPr>
            </a:p>
          </p:txBody>
        </p:sp>
        <p:sp>
          <p:nvSpPr>
            <p:cNvPr id="13" name="圆角矩形 12"/>
            <p:cNvSpPr/>
            <p:nvPr/>
          </p:nvSpPr>
          <p:spPr>
            <a:xfrm>
              <a:off x="2815000" y="4338966"/>
              <a:ext cx="2909698" cy="3600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zh-CN" altLang="en-US" sz="1600" dirty="0">
                  <a:latin typeface="Arial" panose="020B0604020202020204" pitchFamily="34" charset="0"/>
                  <a:ea typeface="楷体" panose="02010609060101010101" pitchFamily="49" charset="-122"/>
                  <a:sym typeface="Arial" panose="020B0604020202020204" pitchFamily="34" charset="0"/>
                </a:rPr>
                <a:t>不放任商业贿赂行为</a:t>
              </a:r>
              <a:endParaRPr lang="zh-CN" altLang="en-US" sz="1600" dirty="0">
                <a:latin typeface="Arial" panose="020B0604020202020204" pitchFamily="34" charset="0"/>
                <a:ea typeface="楷体" panose="02010609060101010101" pitchFamily="49" charset="-122"/>
                <a:sym typeface="Arial" panose="020B0604020202020204" pitchFamily="34" charset="0"/>
              </a:endParaRPr>
            </a:p>
          </p:txBody>
        </p:sp>
      </p:grpSp>
      <p:sp>
        <p:nvSpPr>
          <p:cNvPr id="2" name="矩形 1"/>
          <p:cNvSpPr/>
          <p:nvPr/>
        </p:nvSpPr>
        <p:spPr>
          <a:xfrm>
            <a:off x="122400" y="1108800"/>
            <a:ext cx="2635658" cy="323165"/>
          </a:xfrm>
          <a:prstGeom prst="rect">
            <a:avLst/>
          </a:prstGeom>
          <a:solidFill>
            <a:srgbClr val="FFC000"/>
          </a:solidFill>
        </p:spPr>
        <p:txBody>
          <a:bodyPr wrap="none">
            <a:spAutoFit/>
          </a:bodyPr>
          <a:lstStyle/>
          <a:p>
            <a:pPr>
              <a:lnSpc>
                <a:spcPts val="1800"/>
              </a:lnSpc>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好处</a:t>
            </a:r>
            <a:r>
              <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rPr>
              <a:t>3</a:t>
            </a: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：避免行政处罚</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6" name="文本框 15"/>
          <p:cNvSpPr txBox="1"/>
          <p:nvPr/>
        </p:nvSpPr>
        <p:spPr>
          <a:xfrm>
            <a:off x="429699" y="2717887"/>
            <a:ext cx="3569155" cy="1344984"/>
          </a:xfrm>
          <a:prstGeom prst="rect">
            <a:avLst/>
          </a:prstGeom>
          <a:noFill/>
        </p:spPr>
        <p:txBody>
          <a:bodyPr wrap="square" rtlCol="0">
            <a:spAutoFit/>
          </a:bodyPr>
          <a:lstStyle/>
          <a:p>
            <a:pPr defTabSz="768350">
              <a:lnSpc>
                <a:spcPts val="1800"/>
              </a:lnSpc>
              <a:spcBef>
                <a:spcPct val="20000"/>
              </a:spcBef>
              <a:buClr>
                <a:prstClr val="black"/>
              </a:buClr>
            </a:pPr>
            <a:r>
              <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rPr>
              <a:t>第</a:t>
            </a:r>
            <a:r>
              <a:rPr lang="en-US" altLang="zh-CN" dirty="0">
                <a:solidFill>
                  <a:prstClr val="black"/>
                </a:solidFill>
                <a:latin typeface="Arial" panose="020B0604020202020204" pitchFamily="34" charset="0"/>
                <a:ea typeface="楷体" panose="02010609060101010101" pitchFamily="49" charset="-122"/>
                <a:sym typeface="Arial" panose="020B0604020202020204" pitchFamily="34" charset="0"/>
              </a:rPr>
              <a:t>7</a:t>
            </a:r>
            <a:r>
              <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rPr>
              <a:t>条：经营者的工作人员进行贿赂的，应当认定为经营者的行为；</a:t>
            </a:r>
            <a:endParaRPr lang="en-US" altLang="zh-CN" dirty="0">
              <a:solidFill>
                <a:prstClr val="black"/>
              </a:solidFill>
              <a:latin typeface="Arial" panose="020B0604020202020204" pitchFamily="34" charset="0"/>
              <a:ea typeface="楷体" panose="02010609060101010101" pitchFamily="49" charset="-122"/>
              <a:sym typeface="Arial" panose="020B0604020202020204" pitchFamily="34" charset="0"/>
            </a:endParaRPr>
          </a:p>
          <a:p>
            <a:pPr defTabSz="768350">
              <a:lnSpc>
                <a:spcPts val="1800"/>
              </a:lnSpc>
              <a:spcBef>
                <a:spcPct val="20000"/>
              </a:spcBef>
              <a:buClr>
                <a:prstClr val="black"/>
              </a:buClr>
            </a:pP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但是</a:t>
            </a:r>
            <a:r>
              <a:rPr lang="zh-CN" altLang="en-US" u="sng" dirty="0">
                <a:solidFill>
                  <a:prstClr val="black"/>
                </a:solidFill>
                <a:latin typeface="Arial" panose="020B0604020202020204" pitchFamily="34" charset="0"/>
                <a:ea typeface="楷体" panose="02010609060101010101" pitchFamily="49" charset="-122"/>
                <a:sym typeface="Arial" panose="020B0604020202020204" pitchFamily="34" charset="0"/>
              </a:rPr>
              <a:t>，经营者有</a:t>
            </a:r>
            <a:r>
              <a:rPr lang="zh-CN" altLang="en-US" sz="3200" u="sng" dirty="0">
                <a:solidFill>
                  <a:srgbClr val="FF0000"/>
                </a:solidFill>
                <a:latin typeface="Arial" panose="020B0604020202020204" pitchFamily="34" charset="0"/>
                <a:ea typeface="楷体" panose="02010609060101010101" pitchFamily="49" charset="-122"/>
                <a:sym typeface="Arial" panose="020B0604020202020204" pitchFamily="34" charset="0"/>
              </a:rPr>
              <a:t>证据</a:t>
            </a:r>
            <a:r>
              <a:rPr lang="zh-CN" altLang="en-US" u="sng" dirty="0">
                <a:solidFill>
                  <a:prstClr val="black"/>
                </a:solidFill>
                <a:latin typeface="Arial" panose="020B0604020202020204" pitchFamily="34" charset="0"/>
                <a:ea typeface="楷体" panose="02010609060101010101" pitchFamily="49" charset="-122"/>
                <a:sym typeface="Arial" panose="020B0604020202020204" pitchFamily="34" charset="0"/>
              </a:rPr>
              <a:t>证明该工作人员的行为与为经营者谋取交易机会或者竞争优势无关的除外</a:t>
            </a:r>
            <a:r>
              <a:rPr lang="zh-CN" altLang="en-US" dirty="0">
                <a:solidFill>
                  <a:prstClr val="black"/>
                </a:solidFill>
                <a:latin typeface="Arial" panose="020B0604020202020204" pitchFamily="34" charset="0"/>
                <a:ea typeface="楷体" panose="02010609060101010101" pitchFamily="49" charset="-122"/>
                <a:sym typeface="Arial" panose="020B0604020202020204" pitchFamily="34" charset="0"/>
              </a:rPr>
              <a:t>。</a:t>
            </a:r>
            <a:endParaRPr lang="ja-JP" altLang="en-US"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
        <p:nvSpPr>
          <p:cNvPr id="17" name="文本框 16"/>
          <p:cNvSpPr txBox="1"/>
          <p:nvPr/>
        </p:nvSpPr>
        <p:spPr>
          <a:xfrm>
            <a:off x="324098" y="2001328"/>
            <a:ext cx="7581185" cy="369332"/>
          </a:xfrm>
          <a:prstGeom prst="rect">
            <a:avLst/>
          </a:prstGeom>
          <a:noFill/>
        </p:spPr>
        <p:txBody>
          <a:bodyPr wrap="square" rtlCol="0">
            <a:spAutoFit/>
          </a:bodyPr>
          <a:lstStyle/>
          <a:p>
            <a:pPr lvl="0"/>
            <a:r>
              <a:rPr lang="zh-CN" altLang="en-US" b="1" u="sng" dirty="0">
                <a:latin typeface="Arial" panose="020B0604020202020204" pitchFamily="34" charset="0"/>
                <a:ea typeface="楷体" panose="02010609060101010101" pitchFamily="49" charset="-122"/>
                <a:sym typeface="Arial" panose="020B0604020202020204" pitchFamily="34" charset="0"/>
              </a:rPr>
              <a:t>反不正当竞争法</a:t>
            </a: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a:t>
            </a:r>
            <a:r>
              <a:rPr lang="en-US" altLang="zh-CN" b="1" u="sng" dirty="0">
                <a:solidFill>
                  <a:prstClr val="black"/>
                </a:solidFill>
                <a:latin typeface="Arial" panose="020B0604020202020204" pitchFamily="34" charset="0"/>
                <a:ea typeface="楷体" panose="02010609060101010101" pitchFamily="49" charset="-122"/>
                <a:sym typeface="Arial" panose="020B0604020202020204" pitchFamily="34" charset="0"/>
              </a:rPr>
              <a:t>2017</a:t>
            </a: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修订）（</a:t>
            </a:r>
            <a:r>
              <a:rPr lang="en-US" altLang="zh-CN" b="1" u="sng" dirty="0">
                <a:solidFill>
                  <a:prstClr val="black"/>
                </a:solidFill>
                <a:latin typeface="Arial" panose="020B0604020202020204" pitchFamily="34" charset="0"/>
                <a:ea typeface="楷体" panose="02010609060101010101" pitchFamily="49" charset="-122"/>
                <a:sym typeface="Arial" panose="020B0604020202020204" pitchFamily="34" charset="0"/>
              </a:rPr>
              <a:t>2018</a:t>
            </a: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年</a:t>
            </a:r>
            <a:r>
              <a:rPr lang="en-US" altLang="zh-CN" b="1" u="sng" dirty="0">
                <a:solidFill>
                  <a:prstClr val="black"/>
                </a:solidFill>
                <a:latin typeface="Arial" panose="020B0604020202020204" pitchFamily="34" charset="0"/>
                <a:ea typeface="楷体" panose="02010609060101010101" pitchFamily="49" charset="-122"/>
                <a:sym typeface="Arial" panose="020B0604020202020204" pitchFamily="34" charset="0"/>
              </a:rPr>
              <a:t>1</a:t>
            </a: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月</a:t>
            </a:r>
            <a:r>
              <a:rPr lang="en-US" altLang="zh-CN" b="1" u="sng" dirty="0">
                <a:solidFill>
                  <a:prstClr val="black"/>
                </a:solidFill>
                <a:latin typeface="Arial" panose="020B0604020202020204" pitchFamily="34" charset="0"/>
                <a:ea typeface="楷体" panose="02010609060101010101" pitchFamily="49" charset="-122"/>
                <a:sym typeface="Arial" panose="020B0604020202020204" pitchFamily="34" charset="0"/>
              </a:rPr>
              <a:t>1</a:t>
            </a:r>
            <a:r>
              <a:rPr lang="zh-CN" altLang="en-US" b="1" u="sng" dirty="0">
                <a:solidFill>
                  <a:prstClr val="black"/>
                </a:solidFill>
                <a:latin typeface="Arial" panose="020B0604020202020204" pitchFamily="34" charset="0"/>
                <a:ea typeface="楷体" panose="02010609060101010101" pitchFamily="49" charset="-122"/>
                <a:sym typeface="Arial" panose="020B0604020202020204" pitchFamily="34" charset="0"/>
              </a:rPr>
              <a:t>日起施行）</a:t>
            </a:r>
            <a:endParaRPr lang="en-US" altLang="zh-CN" b="1" u="sng"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
        <p:nvSpPr>
          <p:cNvPr id="18"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400" y="1108800"/>
            <a:ext cx="2621230" cy="323165"/>
          </a:xfrm>
          <a:prstGeom prst="rect">
            <a:avLst/>
          </a:prstGeom>
          <a:solidFill>
            <a:srgbClr val="FFC000"/>
          </a:solidFill>
        </p:spPr>
        <p:txBody>
          <a:bodyPr wrap="none">
            <a:spAutoFit/>
          </a:bodyPr>
          <a:lstStyle/>
          <a:p>
            <a:pPr>
              <a:lnSpc>
                <a:spcPts val="1800"/>
              </a:lnSpc>
              <a:buClr>
                <a:schemeClr val="tx1"/>
              </a:buClr>
            </a:pP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好处</a:t>
            </a:r>
            <a:r>
              <a:rPr lang="en-US" altLang="zh-CN" sz="2000" dirty="0">
                <a:solidFill>
                  <a:schemeClr val="bg1"/>
                </a:solidFill>
                <a:latin typeface="楷体" panose="02010609060101010101" pitchFamily="49" charset="-122"/>
                <a:ea typeface="楷体" panose="02010609060101010101" pitchFamily="49" charset="-122"/>
                <a:sym typeface="Arial" panose="020B0604020202020204" pitchFamily="34" charset="0"/>
              </a:rPr>
              <a:t>3</a:t>
            </a: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：避免行政处罚</a:t>
            </a:r>
            <a:endPar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endParaRPr>
          </a:p>
        </p:txBody>
      </p:sp>
      <p:sp>
        <p:nvSpPr>
          <p:cNvPr id="18" name="矩形 17"/>
          <p:cNvSpPr/>
          <p:nvPr/>
        </p:nvSpPr>
        <p:spPr>
          <a:xfrm>
            <a:off x="612130" y="2398253"/>
            <a:ext cx="7216716" cy="2308324"/>
          </a:xfrm>
          <a:prstGeom prst="rect">
            <a:avLst/>
          </a:prstGeom>
        </p:spPr>
        <p:txBody>
          <a:bodyPr wrap="square">
            <a:spAutoFit/>
          </a:bodyPr>
          <a:lstStyle/>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第二十四条　经营者是反不正当竞争第一责任人，应当落实主体责任，加强反不正当竞争内部控制与合规管理，自觉抵制不正当竞争行为。</a:t>
            </a:r>
            <a:r>
              <a:rPr lang="zh-CN" altLang="en-US" u="sng" dirty="0">
                <a:solidFill>
                  <a:srgbClr val="FF0000"/>
                </a:solidFill>
                <a:latin typeface="楷体" panose="02010609060101010101" pitchFamily="49" charset="-122"/>
                <a:ea typeface="楷体" panose="02010609060101010101" pitchFamily="49" charset="-122"/>
              </a:rPr>
              <a:t>鼓励经营者建立健全反商业贿赂等反不正当竞争管理制度</a:t>
            </a:r>
            <a:r>
              <a:rPr lang="zh-CN" altLang="en-US" dirty="0">
                <a:latin typeface="楷体" panose="02010609060101010101" pitchFamily="49" charset="-122"/>
                <a:ea typeface="楷体" panose="02010609060101010101" pitchFamily="49" charset="-122"/>
              </a:rPr>
              <a:t>，监督检查部门在查处商业贿赂案件中，应当</a:t>
            </a:r>
            <a:r>
              <a:rPr lang="zh-CN" altLang="en-US" u="sng" dirty="0">
                <a:solidFill>
                  <a:srgbClr val="FF0000"/>
                </a:solidFill>
                <a:latin typeface="楷体" panose="02010609060101010101" pitchFamily="49" charset="-122"/>
                <a:ea typeface="楷体" panose="02010609060101010101" pitchFamily="49" charset="-122"/>
              </a:rPr>
              <a:t>对经营者落实反商业贿赂管理制度情况开展检查</a:t>
            </a:r>
            <a:r>
              <a:rPr lang="zh-CN" altLang="en-US" dirty="0">
                <a:latin typeface="楷体" panose="02010609060101010101" pitchFamily="49" charset="-122"/>
                <a:ea typeface="楷体" panose="02010609060101010101" pitchFamily="49" charset="-122"/>
              </a:rPr>
              <a:t>。</a:t>
            </a:r>
            <a:endParaRPr lang="en-US" altLang="zh-CN"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第二十五条　行业组织应当加强行业自律，引导、规范会员合法竞争，</a:t>
            </a:r>
            <a:r>
              <a:rPr lang="zh-CN" altLang="en-US" u="sng" dirty="0">
                <a:solidFill>
                  <a:srgbClr val="FF0000"/>
                </a:solidFill>
                <a:latin typeface="楷体" panose="02010609060101010101" pitchFamily="49" charset="-122"/>
                <a:ea typeface="楷体" panose="02010609060101010101" pitchFamily="49" charset="-122"/>
              </a:rPr>
              <a:t>对会员建立健全反商业贿赂管理制度等加强指导</a:t>
            </a:r>
            <a:r>
              <a:rPr lang="zh-CN" altLang="en-US" dirty="0">
                <a:latin typeface="楷体" panose="02010609060101010101" pitchFamily="49" charset="-122"/>
                <a:ea typeface="楷体" panose="02010609060101010101" pitchFamily="49" charset="-122"/>
              </a:rPr>
              <a:t>，协调处理会员之间的竞争纠纷，维护市场竞争秩序。</a:t>
            </a:r>
            <a:endParaRPr lang="zh-CN" altLang="en-US" dirty="0">
              <a:latin typeface="楷体" panose="02010609060101010101" pitchFamily="49" charset="-122"/>
              <a:ea typeface="楷体" panose="02010609060101010101" pitchFamily="49" charset="-122"/>
            </a:endParaRPr>
          </a:p>
        </p:txBody>
      </p:sp>
      <p:sp>
        <p:nvSpPr>
          <p:cNvPr id="20" name="矩形 19"/>
          <p:cNvSpPr/>
          <p:nvPr/>
        </p:nvSpPr>
        <p:spPr>
          <a:xfrm>
            <a:off x="540122" y="1960145"/>
            <a:ext cx="6894836" cy="369332"/>
          </a:xfrm>
          <a:prstGeom prst="rect">
            <a:avLst/>
          </a:prstGeom>
        </p:spPr>
        <p:txBody>
          <a:bodyPr wrap="none">
            <a:spAutoFit/>
          </a:bodyPr>
          <a:lstStyle/>
          <a:p>
            <a:r>
              <a:rPr lang="zh-CN" altLang="en-US" b="1" u="sng" dirty="0">
                <a:latin typeface="楷体" panose="02010609060101010101" pitchFamily="49" charset="-122"/>
                <a:ea typeface="楷体" panose="02010609060101010101" pitchFamily="49" charset="-122"/>
              </a:rPr>
              <a:t>上海市反不正当竞争条例（</a:t>
            </a:r>
            <a:r>
              <a:rPr lang="en-US" altLang="zh-CN" b="1" u="sng" dirty="0">
                <a:latin typeface="楷体" panose="02010609060101010101" pitchFamily="49" charset="-122"/>
                <a:ea typeface="楷体" panose="02010609060101010101" pitchFamily="49" charset="-122"/>
              </a:rPr>
              <a:t>2020</a:t>
            </a:r>
            <a:r>
              <a:rPr lang="zh-CN" altLang="en-US" b="1" u="sng" dirty="0">
                <a:latin typeface="楷体" panose="02010609060101010101" pitchFamily="49" charset="-122"/>
                <a:ea typeface="楷体" panose="02010609060101010101" pitchFamily="49" charset="-122"/>
              </a:rPr>
              <a:t>年修订）（</a:t>
            </a:r>
            <a:r>
              <a:rPr lang="en-US" altLang="zh-CN" b="1" u="sng" dirty="0">
                <a:latin typeface="楷体" panose="02010609060101010101" pitchFamily="49" charset="-122"/>
                <a:ea typeface="楷体" panose="02010609060101010101" pitchFamily="49" charset="-122"/>
              </a:rPr>
              <a:t>2021</a:t>
            </a:r>
            <a:r>
              <a:rPr lang="zh-CN" altLang="en-US" b="1" u="sng" dirty="0">
                <a:latin typeface="楷体" panose="02010609060101010101" pitchFamily="49" charset="-122"/>
                <a:ea typeface="楷体" panose="02010609060101010101" pitchFamily="49" charset="-122"/>
              </a:rPr>
              <a:t>年</a:t>
            </a:r>
            <a:r>
              <a:rPr lang="en-US" altLang="zh-CN" b="1" u="sng" dirty="0">
                <a:latin typeface="楷体" panose="02010609060101010101" pitchFamily="49" charset="-122"/>
                <a:ea typeface="楷体" panose="02010609060101010101" pitchFamily="49" charset="-122"/>
              </a:rPr>
              <a:t>1</a:t>
            </a:r>
            <a:r>
              <a:rPr lang="zh-CN" altLang="en-US" b="1" u="sng" dirty="0">
                <a:latin typeface="楷体" panose="02010609060101010101" pitchFamily="49" charset="-122"/>
                <a:ea typeface="楷体" panose="02010609060101010101" pitchFamily="49" charset="-122"/>
              </a:rPr>
              <a:t>月</a:t>
            </a:r>
            <a:r>
              <a:rPr lang="en-US" altLang="zh-CN" b="1" u="sng" dirty="0">
                <a:latin typeface="楷体" panose="02010609060101010101" pitchFamily="49" charset="-122"/>
                <a:ea typeface="楷体" panose="02010609060101010101" pitchFamily="49" charset="-122"/>
              </a:rPr>
              <a:t>1</a:t>
            </a:r>
            <a:r>
              <a:rPr lang="zh-CN" altLang="en-US" b="1" u="sng" dirty="0">
                <a:latin typeface="楷体" panose="02010609060101010101" pitchFamily="49" charset="-122"/>
                <a:ea typeface="楷体" panose="02010609060101010101" pitchFamily="49" charset="-122"/>
              </a:rPr>
              <a:t>日起施行）</a:t>
            </a:r>
            <a:endParaRPr lang="zh-CN" altLang="en-US" b="1" u="sng" dirty="0">
              <a:latin typeface="楷体" panose="02010609060101010101" pitchFamily="49" charset="-122"/>
              <a:ea typeface="楷体" panose="02010609060101010101" pitchFamily="49" charset="-122"/>
            </a:endParaRPr>
          </a:p>
        </p:txBody>
      </p:sp>
      <p:sp>
        <p:nvSpPr>
          <p:cNvPr id="12"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2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400" y="1108800"/>
            <a:ext cx="2621230" cy="323165"/>
          </a:xfrm>
          <a:prstGeom prst="rect">
            <a:avLst/>
          </a:prstGeom>
          <a:solidFill>
            <a:srgbClr val="FFC000"/>
          </a:solidFill>
        </p:spPr>
        <p:txBody>
          <a:bodyPr wrap="none">
            <a:spAutoFit/>
          </a:bodyPr>
          <a:lstStyle/>
          <a:p>
            <a:pPr>
              <a:lnSpc>
                <a:spcPts val="1800"/>
              </a:lnSpc>
              <a:buClr>
                <a:schemeClr val="tx1"/>
              </a:buClr>
            </a:pP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好处</a:t>
            </a:r>
            <a:r>
              <a:rPr lang="en-US" altLang="zh-CN" sz="2000" dirty="0">
                <a:solidFill>
                  <a:schemeClr val="bg1"/>
                </a:solidFill>
                <a:latin typeface="楷体" panose="02010609060101010101" pitchFamily="49" charset="-122"/>
                <a:ea typeface="楷体" panose="02010609060101010101" pitchFamily="49" charset="-122"/>
                <a:sym typeface="Arial" panose="020B0604020202020204" pitchFamily="34" charset="0"/>
              </a:rPr>
              <a:t>3</a:t>
            </a: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：避免行政处罚</a:t>
            </a:r>
            <a:endPar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endParaRPr>
          </a:p>
        </p:txBody>
      </p:sp>
      <p:sp>
        <p:nvSpPr>
          <p:cNvPr id="18" name="矩形 17"/>
          <p:cNvSpPr/>
          <p:nvPr/>
        </p:nvSpPr>
        <p:spPr>
          <a:xfrm>
            <a:off x="684138" y="2045746"/>
            <a:ext cx="6912768" cy="2031325"/>
          </a:xfrm>
          <a:prstGeom prst="rect">
            <a:avLst/>
          </a:prstGeom>
        </p:spPr>
        <p:txBody>
          <a:bodyPr wrap="square">
            <a:spAutoFit/>
          </a:bodyPr>
          <a:lstStyle/>
          <a:p>
            <a:r>
              <a:rPr lang="zh-CN" altLang="en-US" b="1" u="sng" dirty="0">
                <a:latin typeface="楷体" panose="02010609060101010101" pitchFamily="49" charset="-122"/>
                <a:ea typeface="楷体" panose="02010609060101010101" pitchFamily="49" charset="-122"/>
              </a:rPr>
              <a:t>行政处罚法（</a:t>
            </a:r>
            <a:r>
              <a:rPr lang="en-US" altLang="zh-CN" b="1" u="sng" dirty="0">
                <a:latin typeface="楷体" panose="02010609060101010101" pitchFamily="49" charset="-122"/>
                <a:ea typeface="楷体" panose="02010609060101010101" pitchFamily="49" charset="-122"/>
              </a:rPr>
              <a:t>2021</a:t>
            </a:r>
            <a:r>
              <a:rPr lang="zh-CN" altLang="en-US" b="1" u="sng" dirty="0">
                <a:latin typeface="楷体" panose="02010609060101010101" pitchFamily="49" charset="-122"/>
                <a:ea typeface="楷体" panose="02010609060101010101" pitchFamily="49" charset="-122"/>
              </a:rPr>
              <a:t>修订）（</a:t>
            </a:r>
            <a:r>
              <a:rPr lang="en-US" altLang="zh-CN" b="1" u="sng" dirty="0">
                <a:latin typeface="楷体" panose="02010609060101010101" pitchFamily="49" charset="-122"/>
                <a:ea typeface="楷体" panose="02010609060101010101" pitchFamily="49" charset="-122"/>
              </a:rPr>
              <a:t>2021</a:t>
            </a:r>
            <a:r>
              <a:rPr lang="zh-CN" altLang="en-US" b="1" u="sng" dirty="0">
                <a:latin typeface="楷体" panose="02010609060101010101" pitchFamily="49" charset="-122"/>
                <a:ea typeface="楷体" panose="02010609060101010101" pitchFamily="49" charset="-122"/>
              </a:rPr>
              <a:t>年</a:t>
            </a:r>
            <a:r>
              <a:rPr lang="en-US" altLang="zh-CN" b="1" u="sng" dirty="0">
                <a:latin typeface="楷体" panose="02010609060101010101" pitchFamily="49" charset="-122"/>
                <a:ea typeface="楷体" panose="02010609060101010101" pitchFamily="49" charset="-122"/>
              </a:rPr>
              <a:t>7</a:t>
            </a:r>
            <a:r>
              <a:rPr lang="zh-CN" altLang="en-US" b="1" u="sng" dirty="0">
                <a:latin typeface="楷体" panose="02010609060101010101" pitchFamily="49" charset="-122"/>
                <a:ea typeface="楷体" panose="02010609060101010101" pitchFamily="49" charset="-122"/>
              </a:rPr>
              <a:t>月</a:t>
            </a:r>
            <a:r>
              <a:rPr lang="en-US" altLang="zh-CN" b="1" u="sng" dirty="0">
                <a:latin typeface="楷体" panose="02010609060101010101" pitchFamily="49" charset="-122"/>
                <a:ea typeface="楷体" panose="02010609060101010101" pitchFamily="49" charset="-122"/>
              </a:rPr>
              <a:t>15</a:t>
            </a:r>
            <a:r>
              <a:rPr lang="zh-CN" altLang="en-US" b="1" u="sng" dirty="0">
                <a:latin typeface="楷体" panose="02010609060101010101" pitchFamily="49" charset="-122"/>
                <a:ea typeface="楷体" panose="02010609060101010101" pitchFamily="49" charset="-122"/>
              </a:rPr>
              <a:t>日起施行）</a:t>
            </a:r>
            <a:endParaRPr lang="en-US" altLang="zh-CN" b="1" u="sng" dirty="0">
              <a:latin typeface="楷体" panose="02010609060101010101" pitchFamily="49" charset="-122"/>
              <a:ea typeface="楷体" panose="02010609060101010101" pitchFamily="49" charset="-122"/>
            </a:endParaRPr>
          </a:p>
          <a:p>
            <a:endParaRPr lang="en-US" altLang="zh-CN" dirty="0">
              <a:latin typeface="楷体" panose="02010609060101010101" pitchFamily="49" charset="-122"/>
              <a:ea typeface="楷体" panose="02010609060101010101" pitchFamily="49" charset="-122"/>
            </a:endParaRPr>
          </a:p>
          <a:p>
            <a:r>
              <a:rPr lang="zh-CN" altLang="en-US" dirty="0">
                <a:latin typeface="楷体" panose="02010609060101010101" pitchFamily="49" charset="-122"/>
                <a:ea typeface="楷体" panose="02010609060101010101" pitchFamily="49" charset="-122"/>
              </a:rPr>
              <a:t>第三十三条 违法行为轻微并及时改正，没有造成危害后果的，不予行政处罚。初次违法且危害后果轻微并及时改正的，可以不予行政处罚。</a:t>
            </a:r>
            <a:endParaRPr lang="zh-CN" altLang="en-US" dirty="0">
              <a:latin typeface="楷体" panose="02010609060101010101" pitchFamily="49" charset="-122"/>
              <a:ea typeface="楷体" panose="02010609060101010101" pitchFamily="49" charset="-122"/>
            </a:endParaRPr>
          </a:p>
          <a:p>
            <a:r>
              <a:rPr lang="zh-CN" altLang="en-US" dirty="0">
                <a:latin typeface="楷体" panose="02010609060101010101" pitchFamily="49" charset="-122"/>
                <a:ea typeface="楷体" panose="02010609060101010101" pitchFamily="49" charset="-122"/>
              </a:rPr>
              <a:t>当事人</a:t>
            </a:r>
            <a:r>
              <a:rPr lang="zh-CN" altLang="en-US" u="sng" dirty="0">
                <a:solidFill>
                  <a:srgbClr val="FF0000"/>
                </a:solidFill>
                <a:latin typeface="楷体" panose="02010609060101010101" pitchFamily="49" charset="-122"/>
                <a:ea typeface="楷体" panose="02010609060101010101" pitchFamily="49" charset="-122"/>
              </a:rPr>
              <a:t>有证据足以证明没有主观过错的</a:t>
            </a:r>
            <a:r>
              <a:rPr lang="zh-CN" altLang="en-US" dirty="0">
                <a:latin typeface="楷体" panose="02010609060101010101" pitchFamily="49" charset="-122"/>
                <a:ea typeface="楷体" panose="02010609060101010101" pitchFamily="49" charset="-122"/>
              </a:rPr>
              <a:t>，不予行政处罚。法律、行政法规另有规定的，从其规定。</a:t>
            </a:r>
            <a:endParaRPr lang="zh-CN" altLang="en-US" dirty="0">
              <a:latin typeface="楷体" panose="02010609060101010101" pitchFamily="49" charset="-122"/>
              <a:ea typeface="楷体" panose="02010609060101010101" pitchFamily="49" charset="-122"/>
            </a:endParaRPr>
          </a:p>
        </p:txBody>
      </p:sp>
      <p:sp>
        <p:nvSpPr>
          <p:cNvPr id="12"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7016" y="1099742"/>
            <a:ext cx="3647152" cy="323165"/>
          </a:xfrm>
          <a:prstGeom prst="rect">
            <a:avLst/>
          </a:prstGeom>
          <a:solidFill>
            <a:srgbClr val="FFC000"/>
          </a:solidFill>
        </p:spPr>
        <p:txBody>
          <a:bodyPr wrap="none">
            <a:spAutoFit/>
          </a:bodyPr>
          <a:lstStyle/>
          <a:p>
            <a:pPr>
              <a:lnSpc>
                <a:spcPts val="1800"/>
              </a:lnSpc>
              <a:buClr>
                <a:schemeClr val="tx1"/>
              </a:buClr>
            </a:pP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好处</a:t>
            </a:r>
            <a:r>
              <a:rPr lang="en-US" altLang="zh-CN" sz="2000" dirty="0">
                <a:solidFill>
                  <a:schemeClr val="bg1"/>
                </a:solidFill>
                <a:latin typeface="楷体" panose="02010609060101010101" pitchFamily="49" charset="-122"/>
                <a:ea typeface="楷体" panose="02010609060101010101" pitchFamily="49" charset="-122"/>
                <a:sym typeface="Arial" panose="020B0604020202020204" pitchFamily="34" charset="0"/>
              </a:rPr>
              <a:t>4</a:t>
            </a:r>
            <a:r>
              <a:rPr lang="zh-CN" altLang="en-US" sz="2000" dirty="0">
                <a:solidFill>
                  <a:schemeClr val="bg1"/>
                </a:solidFill>
                <a:latin typeface="楷体" panose="02010609060101010101" pitchFamily="49" charset="-122"/>
                <a:ea typeface="楷体" panose="02010609060101010101" pitchFamily="49" charset="-122"/>
                <a:sym typeface="Arial" panose="020B0604020202020204" pitchFamily="34" charset="0"/>
              </a:rPr>
              <a:t>：成为央企国企商业伙伴</a:t>
            </a:r>
            <a:endParaRPr lang="en-US" altLang="zh-CN" sz="2000" dirty="0">
              <a:solidFill>
                <a:schemeClr val="bg1"/>
              </a:solidFill>
              <a:latin typeface="楷体" panose="02010609060101010101" pitchFamily="49" charset="-122"/>
              <a:ea typeface="楷体" panose="02010609060101010101" pitchFamily="49" charset="-122"/>
              <a:sym typeface="Arial" panose="020B0604020202020204" pitchFamily="34" charset="0"/>
            </a:endParaRPr>
          </a:p>
        </p:txBody>
      </p:sp>
      <p:sp>
        <p:nvSpPr>
          <p:cNvPr id="3" name="矩形 2"/>
          <p:cNvSpPr/>
          <p:nvPr/>
        </p:nvSpPr>
        <p:spPr>
          <a:xfrm>
            <a:off x="984956" y="2155790"/>
            <a:ext cx="7031213" cy="1477328"/>
          </a:xfrm>
          <a:prstGeom prst="rect">
            <a:avLst/>
          </a:prstGeom>
        </p:spPr>
        <p:txBody>
          <a:bodyPr wrap="square">
            <a:spAutoFit/>
          </a:bodyPr>
          <a:lstStyle/>
          <a:p>
            <a:r>
              <a:rPr lang="en-US" altLang="zh-CN" b="1" u="sng" dirty="0">
                <a:latin typeface="楷体" panose="02010609060101010101" pitchFamily="49" charset="-122"/>
                <a:ea typeface="楷体" panose="02010609060101010101" pitchFamily="49" charset="-122"/>
              </a:rPr>
              <a:t>《</a:t>
            </a:r>
            <a:r>
              <a:rPr lang="zh-CN" altLang="en-US" b="1" u="sng" dirty="0">
                <a:latin typeface="楷体" panose="02010609060101010101" pitchFamily="49" charset="-122"/>
                <a:ea typeface="楷体" panose="02010609060101010101" pitchFamily="49" charset="-122"/>
              </a:rPr>
              <a:t>中央企业合规管理指引（试行）</a:t>
            </a:r>
            <a:r>
              <a:rPr lang="en-US" altLang="zh-CN" b="1" u="sng" dirty="0">
                <a:latin typeface="楷体" panose="02010609060101010101" pitchFamily="49" charset="-122"/>
                <a:ea typeface="楷体" panose="02010609060101010101" pitchFamily="49" charset="-122"/>
              </a:rPr>
              <a:t>》</a:t>
            </a:r>
            <a:endParaRPr lang="en-US" altLang="zh-CN" sz="2000" b="1" dirty="0">
              <a:latin typeface="楷体" panose="02010609060101010101" pitchFamily="49" charset="-122"/>
              <a:ea typeface="楷体" panose="02010609060101010101" pitchFamily="49" charset="-122"/>
              <a:cs typeface="微软雅黑" panose="020B0503020204020204" pitchFamily="34" charset="-122"/>
            </a:endParaRPr>
          </a:p>
          <a:p>
            <a:r>
              <a:rPr lang="zh-CN" altLang="zh-CN" b="1" dirty="0">
                <a:latin typeface="楷体" panose="02010609060101010101" pitchFamily="49" charset="-122"/>
                <a:ea typeface="楷体" panose="02010609060101010101" pitchFamily="49" charset="-122"/>
                <a:cs typeface="微软雅黑" panose="020B0503020204020204" pitchFamily="34" charset="-122"/>
              </a:rPr>
              <a:t>第十三条   </a:t>
            </a:r>
            <a:r>
              <a:rPr lang="zh-CN" altLang="zh-CN" dirty="0">
                <a:latin typeface="楷体" panose="02010609060101010101" pitchFamily="49" charset="-122"/>
                <a:ea typeface="楷体" panose="02010609060101010101" pitchFamily="49" charset="-122"/>
                <a:cs typeface="微软雅黑" panose="020B0503020204020204" pitchFamily="34" charset="-122"/>
              </a:rPr>
              <a:t>加强对以下重点领域的合规管理：</a:t>
            </a:r>
            <a:r>
              <a:rPr lang="en-US" altLang="zh-CN" dirty="0">
                <a:latin typeface="楷体" panose="02010609060101010101" pitchFamily="49" charset="-122"/>
                <a:ea typeface="楷体" panose="02010609060101010101" pitchFamily="49" charset="-122"/>
                <a:cs typeface="微软雅黑" panose="020B0503020204020204" pitchFamily="34" charset="-122"/>
              </a:rPr>
              <a:t>……</a:t>
            </a:r>
            <a:r>
              <a:rPr lang="zh-CN" altLang="en-US" dirty="0">
                <a:latin typeface="楷体" panose="02010609060101010101" pitchFamily="49" charset="-122"/>
                <a:ea typeface="楷体" panose="02010609060101010101" pitchFamily="49" charset="-122"/>
              </a:rPr>
              <a:t>（七）商业伙伴。</a:t>
            </a:r>
            <a:r>
              <a:rPr lang="zh-CN" altLang="en-US" u="sng" dirty="0">
                <a:solidFill>
                  <a:srgbClr val="FF0000"/>
                </a:solidFill>
                <a:latin typeface="楷体" panose="02010609060101010101" pitchFamily="49" charset="-122"/>
                <a:ea typeface="楷体" panose="02010609060101010101" pitchFamily="49" charset="-122"/>
              </a:rPr>
              <a:t>对重要商业伙伴开展合规调查</a:t>
            </a:r>
            <a:r>
              <a:rPr lang="zh-CN" altLang="en-US" dirty="0">
                <a:solidFill>
                  <a:srgbClr val="FF0000"/>
                </a:solidFill>
                <a:latin typeface="楷体" panose="02010609060101010101" pitchFamily="49" charset="-122"/>
                <a:ea typeface="楷体" panose="02010609060101010101" pitchFamily="49" charset="-122"/>
              </a:rPr>
              <a:t>，通过签订合规协议、要求作出合规承诺等方式促进商业伙伴行为合规</a:t>
            </a:r>
            <a:r>
              <a:rPr lang="zh-CN" altLang="en-US" dirty="0">
                <a:latin typeface="楷体" panose="02010609060101010101" pitchFamily="49" charset="-122"/>
                <a:ea typeface="楷体" panose="02010609060101010101" pitchFamily="49" charset="-122"/>
              </a:rPr>
              <a:t>。</a:t>
            </a:r>
            <a:endParaRPr lang="zh-CN" altLang="en-US" dirty="0">
              <a:latin typeface="楷体" panose="02010609060101010101" pitchFamily="49" charset="-122"/>
              <a:ea typeface="楷体" panose="02010609060101010101" pitchFamily="49" charset="-122"/>
            </a:endParaRPr>
          </a:p>
          <a:p>
            <a:endParaRPr lang="zh-CN" altLang="en-US" dirty="0">
              <a:latin typeface="楷体" panose="02010609060101010101" pitchFamily="49" charset="-122"/>
              <a:ea typeface="楷体" panose="02010609060101010101" pitchFamily="49" charset="-122"/>
            </a:endParaRPr>
          </a:p>
        </p:txBody>
      </p:sp>
      <p:sp>
        <p:nvSpPr>
          <p:cNvPr id="12"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5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66319" y="1512367"/>
            <a:ext cx="4005830" cy="3024336"/>
            <a:chOff x="4356545" y="1459793"/>
            <a:chExt cx="3495904" cy="1747064"/>
          </a:xfrm>
        </p:grpSpPr>
        <p:sp>
          <p:nvSpPr>
            <p:cNvPr id="16" name="矩形 15"/>
            <p:cNvSpPr/>
            <p:nvPr/>
          </p:nvSpPr>
          <p:spPr>
            <a:xfrm>
              <a:off x="4356545" y="1459793"/>
              <a:ext cx="3495904" cy="1747064"/>
            </a:xfrm>
            <a:prstGeom prst="rect">
              <a:avLst/>
            </a:prstGeom>
            <a:solidFill>
              <a:srgbClr val="7199C9"/>
            </a:solidFill>
            <a:ln w="9525" cap="flat" cmpd="sng" algn="ctr">
              <a:noFill/>
              <a:prstDash val="solid"/>
            </a:ln>
            <a:effectLst/>
          </p:spPr>
          <p:txBody>
            <a:bodyPr lIns="91438" tIns="45719" rIns="91438" bIns="45719"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1400" b="0" i="0" u="none" strike="noStrike" kern="0" cap="none" spc="0" normalizeH="0" baseline="0" noProof="0">
                <a:ln>
                  <a:noFill/>
                </a:ln>
                <a:solidFill>
                  <a:srgbClr val="FFFFFF"/>
                </a:solidFill>
                <a:effectLst/>
                <a:uLnTx/>
                <a:uFillTx/>
                <a:latin typeface="Arial" panose="020B0604020202020204" pitchFamily="34" charset="0"/>
                <a:ea typeface="楷体" panose="02010609060101010101" pitchFamily="49" charset="-122"/>
                <a:sym typeface="Arial" panose="020B0604020202020204" pitchFamily="34" charset="0"/>
              </a:endParaRPr>
            </a:p>
          </p:txBody>
        </p:sp>
        <p:sp>
          <p:nvSpPr>
            <p:cNvPr id="19" name="文本框 6"/>
            <p:cNvSpPr txBox="1"/>
            <p:nvPr/>
          </p:nvSpPr>
          <p:spPr>
            <a:xfrm>
              <a:off x="4386477" y="1875761"/>
              <a:ext cx="3413526" cy="1142244"/>
            </a:xfrm>
            <a:prstGeom prst="rect">
              <a:avLst/>
            </a:prstGeom>
            <a:noFill/>
          </p:spPr>
          <p:txBody>
            <a:bodyPr wrap="square" lIns="91438" tIns="45719" rIns="91438" bIns="45719" rtlCol="0">
              <a:spAutoFit/>
            </a:bodyPr>
            <a:lstStyle/>
            <a:p>
              <a:pPr indent="360045" defTabSz="457200">
                <a:lnSpc>
                  <a:spcPct val="130000"/>
                </a:lnSpc>
              </a:pPr>
              <a:r>
                <a:rPr lang="zh-CN" altLang="en-US" sz="1600" b="1" dirty="0">
                  <a:solidFill>
                    <a:srgbClr val="FFFFFF"/>
                  </a:solidFill>
                  <a:latin typeface="Arial" panose="020B0604020202020204" pitchFamily="34" charset="0"/>
                  <a:ea typeface="楷体" panose="02010609060101010101" pitchFamily="49" charset="-122"/>
                  <a:sym typeface="Arial" panose="020B0604020202020204" pitchFamily="34" charset="0"/>
                </a:rPr>
                <a:t>企业合规不起诉制度是指，涉案企业“认罪认罚”，检察机关对涉案企业设定必要的考察期，对其展开一段时间的合规监管，并根据企业</a:t>
              </a:r>
              <a:r>
                <a:rPr lang="zh-CN" altLang="en-US" sz="1600" b="1" dirty="0">
                  <a:solidFill>
                    <a:srgbClr val="FF0000"/>
                  </a:solidFill>
                  <a:latin typeface="Arial" panose="020B0604020202020204" pitchFamily="34" charset="0"/>
                  <a:ea typeface="楷体" panose="02010609060101010101" pitchFamily="49" charset="-122"/>
                  <a:sym typeface="Arial" panose="020B0604020202020204" pitchFamily="34" charset="0"/>
                </a:rPr>
                <a:t>建立和推行合规管理体系</a:t>
              </a:r>
              <a:r>
                <a:rPr lang="zh-CN" altLang="en-US" sz="1600" b="1" dirty="0">
                  <a:solidFill>
                    <a:srgbClr val="FFFFFF"/>
                  </a:solidFill>
                  <a:latin typeface="Arial" panose="020B0604020202020204" pitchFamily="34" charset="0"/>
                  <a:ea typeface="楷体" panose="02010609060101010101" pitchFamily="49" charset="-122"/>
                  <a:sym typeface="Arial" panose="020B0604020202020204" pitchFamily="34" charset="0"/>
                </a:rPr>
                <a:t>的进展情况，来决定是否提起公诉的制度。</a:t>
              </a:r>
              <a:endParaRPr lang="zh-CN" altLang="en-US" sz="1600" b="1" dirty="0">
                <a:solidFill>
                  <a:srgbClr val="FFFFFF"/>
                </a:solidFill>
                <a:latin typeface="Arial" panose="020B0604020202020204" pitchFamily="34" charset="0"/>
                <a:ea typeface="楷体" panose="02010609060101010101" pitchFamily="49" charset="-122"/>
                <a:sym typeface="Arial" panose="020B0604020202020204" pitchFamily="34" charset="0"/>
              </a:endParaRPr>
            </a:p>
          </p:txBody>
        </p:sp>
      </p:grpSp>
      <p:sp>
        <p:nvSpPr>
          <p:cNvPr id="17" name="文本框 4"/>
          <p:cNvSpPr txBox="1"/>
          <p:nvPr/>
        </p:nvSpPr>
        <p:spPr>
          <a:xfrm>
            <a:off x="848581" y="1512367"/>
            <a:ext cx="2952328" cy="461663"/>
          </a:xfrm>
          <a:prstGeom prst="rect">
            <a:avLst/>
          </a:prstGeom>
          <a:solidFill>
            <a:srgbClr val="FFC000"/>
          </a:solidFill>
        </p:spPr>
        <p:txBody>
          <a:bodyPr wrap="square" lIns="91438" tIns="45719" rIns="91438" bIns="45719" rtlCol="0">
            <a:spAutoFit/>
          </a:bodyPr>
          <a:lstStyle/>
          <a:p>
            <a:pPr defTabSz="457200"/>
            <a:r>
              <a:rPr kumimoji="1" lang="zh-CN" altLang="en-US" sz="2400" b="1" dirty="0">
                <a:solidFill>
                  <a:schemeClr val="bg1"/>
                </a:solidFill>
                <a:latin typeface="Arial" panose="020B0604020202020204" pitchFamily="34" charset="0"/>
                <a:ea typeface="楷体" panose="02010609060101010101" pitchFamily="49" charset="-122"/>
                <a:sym typeface="Arial" panose="020B0604020202020204" pitchFamily="34" charset="0"/>
              </a:rPr>
              <a:t>好处</a:t>
            </a:r>
            <a:r>
              <a:rPr kumimoji="1" lang="en-US" altLang="zh-CN" sz="2400" b="1" dirty="0">
                <a:solidFill>
                  <a:schemeClr val="bg1"/>
                </a:solidFill>
                <a:latin typeface="Arial" panose="020B0604020202020204" pitchFamily="34" charset="0"/>
                <a:ea typeface="楷体" panose="02010609060101010101" pitchFamily="49" charset="-122"/>
                <a:sym typeface="Arial" panose="020B0604020202020204" pitchFamily="34" charset="0"/>
              </a:rPr>
              <a:t>5</a:t>
            </a:r>
            <a:r>
              <a:rPr kumimoji="1" lang="zh-CN" altLang="en-US" sz="2400" b="1" dirty="0">
                <a:solidFill>
                  <a:schemeClr val="bg1"/>
                </a:solidFill>
                <a:latin typeface="Arial" panose="020B0604020202020204" pitchFamily="34" charset="0"/>
                <a:ea typeface="楷体" panose="02010609060101010101" pitchFamily="49" charset="-122"/>
                <a:sym typeface="Arial" panose="020B0604020202020204" pitchFamily="34" charset="0"/>
              </a:rPr>
              <a:t>：合规不起诉</a:t>
            </a:r>
            <a:endParaRPr kumimoji="1" lang="zh-CN" altLang="en-US" sz="24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pic>
        <p:nvPicPr>
          <p:cNvPr id="23" name="图片 22"/>
          <p:cNvPicPr>
            <a:picLocks noChangeAspect="1"/>
          </p:cNvPicPr>
          <p:nvPr/>
        </p:nvPicPr>
        <p:blipFill>
          <a:blip r:embed="rId1"/>
          <a:stretch>
            <a:fillRect/>
          </a:stretch>
        </p:blipFill>
        <p:spPr>
          <a:xfrm>
            <a:off x="596130" y="2376463"/>
            <a:ext cx="3457231" cy="2300719"/>
          </a:xfrm>
          <a:prstGeom prst="rect">
            <a:avLst/>
          </a:prstGeom>
        </p:spPr>
      </p:pic>
      <p:sp>
        <p:nvSpPr>
          <p:cNvPr id="11"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500"/>
                                        <p:tgtEl>
                                          <p:spTgt spid="23"/>
                                        </p:tgtEl>
                                      </p:cBhvr>
                                    </p:animEffect>
                                  </p:childTnLst>
                                </p:cTn>
                              </p:par>
                              <p:par>
                                <p:cTn id="8" presetID="6" presetClass="entr" presetSubtype="3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out)">
                                      <p:cBhvr>
                                        <p:cTn id="10" dur="500"/>
                                        <p:tgtEl>
                                          <p:spTgt spid="4"/>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ircle(out)">
                                      <p:cBhvr>
                                        <p:cTn id="13" dur="500"/>
                                        <p:tgtEl>
                                          <p:spTgt spid="17"/>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out)">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5"/>
          <p:cNvSpPr txBox="1"/>
          <p:nvPr/>
        </p:nvSpPr>
        <p:spPr>
          <a:xfrm>
            <a:off x="541066" y="1872407"/>
            <a:ext cx="7292981" cy="2831542"/>
          </a:xfrm>
          <a:prstGeom prst="rect">
            <a:avLst/>
          </a:prstGeom>
          <a:noFill/>
        </p:spPr>
        <p:txBody>
          <a:bodyPr wrap="square" lIns="91438" tIns="45719" rIns="91438" bIns="45719" rtlCol="0">
            <a:spAutoFit/>
          </a:bodyPr>
          <a:lstStyle/>
          <a:p>
            <a:pPr defTabSz="457200">
              <a:spcAft>
                <a:spcPts val="600"/>
              </a:spcAft>
            </a:pPr>
            <a:r>
              <a:rPr lang="zh-CN" altLang="en-US" sz="1400" dirty="0">
                <a:highlight>
                  <a:srgbClr val="00FF00"/>
                </a:highlight>
                <a:latin typeface="楷体" panose="02010609060101010101" pitchFamily="49" charset="-122"/>
                <a:ea typeface="楷体" panose="02010609060101010101" pitchFamily="49" charset="-122"/>
                <a:sym typeface="Arial" panose="020B0604020202020204" pitchFamily="34" charset="0"/>
              </a:rPr>
              <a:t>（一）企业合规不起诉改革</a:t>
            </a:r>
            <a:endParaRPr lang="en-US" altLang="zh-CN" sz="1400" dirty="0">
              <a:highlight>
                <a:srgbClr val="00FF00"/>
              </a:highlight>
              <a:latin typeface="楷体" panose="02010609060101010101" pitchFamily="49" charset="-122"/>
              <a:ea typeface="楷体" panose="02010609060101010101" pitchFamily="49" charset="-122"/>
              <a:sym typeface="Arial" panose="020B0604020202020204" pitchFamily="34" charset="0"/>
            </a:endParaRPr>
          </a:p>
          <a:p>
            <a:pPr marL="342900" indent="-342900" defTabSz="457200">
              <a:spcAft>
                <a:spcPts val="600"/>
              </a:spcAft>
              <a:buFont typeface="+mj-lt"/>
              <a:buAutoNum type="arabicPeriod"/>
            </a:pPr>
            <a:r>
              <a:rPr lang="zh-CN" altLang="en-US" sz="1400" dirty="0">
                <a:latin typeface="楷体" panose="02010609060101010101" pitchFamily="49" charset="-122"/>
                <a:ea typeface="楷体" panose="02010609060101010101" pitchFamily="49" charset="-122"/>
                <a:sym typeface="Arial" panose="020B0604020202020204" pitchFamily="34" charset="0"/>
              </a:rPr>
              <a:t>自</a:t>
            </a:r>
            <a:r>
              <a:rPr lang="en-US" altLang="zh-CN" sz="1400" dirty="0">
                <a:latin typeface="楷体" panose="02010609060101010101" pitchFamily="49" charset="-122"/>
                <a:ea typeface="楷体" panose="02010609060101010101" pitchFamily="49" charset="-122"/>
                <a:sym typeface="Arial" panose="020B0604020202020204" pitchFamily="34" charset="0"/>
              </a:rPr>
              <a:t>2020</a:t>
            </a:r>
            <a:r>
              <a:rPr lang="zh-CN" altLang="en-US" sz="1400" dirty="0">
                <a:latin typeface="楷体" panose="02010609060101010101" pitchFamily="49" charset="-122"/>
                <a:ea typeface="楷体" panose="02010609060101010101" pitchFamily="49" charset="-122"/>
                <a:sym typeface="Arial" panose="020B0604020202020204" pitchFamily="34" charset="0"/>
              </a:rPr>
              <a:t>年</a:t>
            </a:r>
            <a:r>
              <a:rPr lang="en-US" altLang="zh-CN" sz="1400" dirty="0">
                <a:latin typeface="楷体" panose="02010609060101010101" pitchFamily="49" charset="-122"/>
                <a:ea typeface="楷体" panose="02010609060101010101" pitchFamily="49" charset="-122"/>
                <a:sym typeface="Arial" panose="020B0604020202020204" pitchFamily="34" charset="0"/>
              </a:rPr>
              <a:t>3</a:t>
            </a:r>
            <a:r>
              <a:rPr lang="zh-CN" altLang="en-US" sz="1400" dirty="0">
                <a:latin typeface="楷体" panose="02010609060101010101" pitchFamily="49" charset="-122"/>
                <a:ea typeface="楷体" panose="02010609060101010101" pitchFamily="49" charset="-122"/>
                <a:sym typeface="Arial" panose="020B0604020202020204" pitchFamily="34" charset="0"/>
              </a:rPr>
              <a:t>月起，最高检在上海浦东、金山，江苏张家港，山东郯城，广东深圳南山、宝安等</a:t>
            </a:r>
            <a:r>
              <a:rPr lang="en-US" altLang="zh-CN"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4</a:t>
            </a:r>
            <a:r>
              <a:rPr lang="zh-CN" altLang="en-US"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个省份</a:t>
            </a:r>
            <a:r>
              <a:rPr lang="en-US" altLang="zh-CN"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6</a:t>
            </a:r>
            <a:r>
              <a:rPr lang="zh-CN" altLang="en-US"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家基层检察院</a:t>
            </a:r>
            <a:r>
              <a:rPr lang="zh-CN" altLang="en-US" sz="1400" dirty="0">
                <a:latin typeface="楷体" panose="02010609060101010101" pitchFamily="49" charset="-122"/>
                <a:ea typeface="楷体" panose="02010609060101010101" pitchFamily="49" charset="-122"/>
                <a:sym typeface="Arial" panose="020B0604020202020204" pitchFamily="34" charset="0"/>
              </a:rPr>
              <a:t>开展企业合规改革第一期试点工作。</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a:p>
            <a:pPr marL="342900" indent="-342900" defTabSz="457200">
              <a:buFont typeface="+mj-lt"/>
              <a:buAutoNum type="arabicPeriod"/>
            </a:pPr>
            <a:r>
              <a:rPr lang="en-US" altLang="zh-CN" sz="1400" dirty="0">
                <a:latin typeface="楷体" panose="02010609060101010101" pitchFamily="49" charset="-122"/>
                <a:ea typeface="楷体" panose="02010609060101010101" pitchFamily="49" charset="-122"/>
                <a:sym typeface="Arial" panose="020B0604020202020204" pitchFamily="34" charset="0"/>
              </a:rPr>
              <a:t>2021</a:t>
            </a:r>
            <a:r>
              <a:rPr lang="zh-CN" altLang="en-US" sz="1400" dirty="0">
                <a:latin typeface="楷体" panose="02010609060101010101" pitchFamily="49" charset="-122"/>
                <a:ea typeface="楷体" panose="02010609060101010101" pitchFamily="49" charset="-122"/>
                <a:sym typeface="Arial" panose="020B0604020202020204" pitchFamily="34" charset="0"/>
              </a:rPr>
              <a:t>年</a:t>
            </a:r>
            <a:r>
              <a:rPr lang="en-US" altLang="zh-CN" sz="1400" dirty="0">
                <a:latin typeface="楷体" panose="02010609060101010101" pitchFamily="49" charset="-122"/>
                <a:ea typeface="楷体" panose="02010609060101010101" pitchFamily="49" charset="-122"/>
                <a:sym typeface="Arial" panose="020B0604020202020204" pitchFamily="34" charset="0"/>
              </a:rPr>
              <a:t>4</a:t>
            </a:r>
            <a:r>
              <a:rPr lang="zh-CN" altLang="en-US" sz="1400" dirty="0">
                <a:latin typeface="楷体" panose="02010609060101010101" pitchFamily="49" charset="-122"/>
                <a:ea typeface="楷体" panose="02010609060101010101" pitchFamily="49" charset="-122"/>
                <a:sym typeface="Arial" panose="020B0604020202020204" pitchFamily="34" charset="0"/>
              </a:rPr>
              <a:t>月，最高检实施第二期改革试点，范围涉及北京、辽宁、上海、江苏、浙江、福建、山东、湖北、湖南、广东等</a:t>
            </a:r>
            <a:r>
              <a:rPr lang="zh-CN" altLang="en-US" sz="1400" u="sng" dirty="0">
                <a:solidFill>
                  <a:srgbClr val="FF0000"/>
                </a:solidFill>
                <a:latin typeface="楷体" panose="02010609060101010101" pitchFamily="49" charset="-122"/>
                <a:ea typeface="楷体" panose="02010609060101010101" pitchFamily="49" charset="-122"/>
                <a:sym typeface="Arial" panose="020B0604020202020204" pitchFamily="34" charset="0"/>
              </a:rPr>
              <a:t>十个省（直辖市）</a:t>
            </a:r>
            <a:r>
              <a:rPr lang="zh-CN" altLang="en-US" sz="1400" dirty="0">
                <a:latin typeface="楷体" panose="02010609060101010101" pitchFamily="49" charset="-122"/>
                <a:ea typeface="楷体" panose="02010609060101010101" pitchFamily="49" charset="-122"/>
                <a:sym typeface="Arial" panose="020B0604020202020204" pitchFamily="34" charset="0"/>
              </a:rPr>
              <a:t>。上述省级检察院可根据本地情况，自行确定</a:t>
            </a:r>
            <a:r>
              <a:rPr lang="en-US" altLang="zh-CN" sz="1400" dirty="0">
                <a:latin typeface="楷体" panose="02010609060101010101" pitchFamily="49" charset="-122"/>
                <a:ea typeface="楷体" panose="02010609060101010101" pitchFamily="49" charset="-122"/>
                <a:sym typeface="Arial" panose="020B0604020202020204" pitchFamily="34" charset="0"/>
              </a:rPr>
              <a:t>1</a:t>
            </a:r>
            <a:r>
              <a:rPr lang="zh-CN" altLang="en-US" sz="1400" dirty="0">
                <a:latin typeface="楷体" panose="02010609060101010101" pitchFamily="49" charset="-122"/>
                <a:ea typeface="楷体" panose="02010609060101010101" pitchFamily="49" charset="-122"/>
                <a:sym typeface="Arial" panose="020B0604020202020204" pitchFamily="34" charset="0"/>
              </a:rPr>
              <a:t>至</a:t>
            </a:r>
            <a:r>
              <a:rPr lang="en-US" altLang="zh-CN" sz="1400" dirty="0">
                <a:latin typeface="楷体" panose="02010609060101010101" pitchFamily="49" charset="-122"/>
                <a:ea typeface="楷体" panose="02010609060101010101" pitchFamily="49" charset="-122"/>
                <a:sym typeface="Arial" panose="020B0604020202020204" pitchFamily="34" charset="0"/>
              </a:rPr>
              <a:t>2</a:t>
            </a:r>
            <a:r>
              <a:rPr lang="zh-CN" altLang="en-US" sz="1400" dirty="0">
                <a:latin typeface="楷体" panose="02010609060101010101" pitchFamily="49" charset="-122"/>
                <a:ea typeface="楷体" panose="02010609060101010101" pitchFamily="49" charset="-122"/>
                <a:sym typeface="Arial" panose="020B0604020202020204" pitchFamily="34" charset="0"/>
              </a:rPr>
              <a:t>个设区的市级检察院及其所辖基层院作为试点单位。</a:t>
            </a:r>
            <a:endParaRPr lang="en-US" altLang="zh-CN" sz="1400" dirty="0">
              <a:latin typeface="楷体" panose="02010609060101010101" pitchFamily="49" charset="-122"/>
              <a:ea typeface="楷体" panose="02010609060101010101" pitchFamily="49" charset="-122"/>
              <a:sym typeface="Arial" panose="020B0604020202020204" pitchFamily="34" charset="0"/>
            </a:endParaRPr>
          </a:p>
          <a:p>
            <a:pPr marL="342900" indent="-342900" defTabSz="457200">
              <a:buFont typeface="+mj-lt"/>
              <a:buAutoNum type="arabicPeriod"/>
            </a:pPr>
            <a:r>
              <a:rPr lang="en-US" altLang="zh-CN" sz="1400" dirty="0">
                <a:latin typeface="楷体" panose="02010609060101010101" pitchFamily="49" charset="-122"/>
                <a:ea typeface="楷体" panose="02010609060101010101" pitchFamily="49" charset="-122"/>
                <a:sym typeface="Arial" panose="020B0604020202020204" pitchFamily="34" charset="0"/>
              </a:rPr>
              <a:t>2022</a:t>
            </a:r>
            <a:r>
              <a:rPr lang="zh-CN" altLang="en-US" sz="1400" dirty="0">
                <a:latin typeface="楷体" panose="02010609060101010101" pitchFamily="49" charset="-122"/>
                <a:ea typeface="楷体" panose="02010609060101010101" pitchFamily="49" charset="-122"/>
                <a:sym typeface="Arial" panose="020B0604020202020204" pitchFamily="34" charset="0"/>
              </a:rPr>
              <a:t>年</a:t>
            </a:r>
            <a:r>
              <a:rPr lang="en-US" altLang="zh-CN" sz="1400" dirty="0">
                <a:latin typeface="楷体" panose="02010609060101010101" pitchFamily="49" charset="-122"/>
                <a:ea typeface="楷体" panose="02010609060101010101" pitchFamily="49" charset="-122"/>
                <a:sym typeface="Arial" panose="020B0604020202020204" pitchFamily="34" charset="0"/>
              </a:rPr>
              <a:t>4</a:t>
            </a:r>
            <a:r>
              <a:rPr lang="zh-CN" altLang="en-US" sz="1400" dirty="0">
                <a:latin typeface="楷体" panose="02010609060101010101" pitchFamily="49" charset="-122"/>
                <a:ea typeface="楷体" panose="02010609060101010101" pitchFamily="49" charset="-122"/>
                <a:sym typeface="Arial" panose="020B0604020202020204" pitchFamily="34" charset="0"/>
              </a:rPr>
              <a:t>月，</a:t>
            </a:r>
            <a:r>
              <a:rPr lang="zh-CN" altLang="zh-CN" sz="1400" dirty="0">
                <a:latin typeface="楷体" panose="02010609060101010101" pitchFamily="49" charset="-122"/>
                <a:ea typeface="楷体" panose="02010609060101010101" pitchFamily="49" charset="-122"/>
              </a:rPr>
              <a:t>面向</a:t>
            </a:r>
            <a:r>
              <a:rPr lang="zh-CN" altLang="zh-CN" sz="1400" u="sng" dirty="0">
                <a:solidFill>
                  <a:srgbClr val="FF0000"/>
                </a:solidFill>
                <a:latin typeface="楷体" panose="02010609060101010101" pitchFamily="49" charset="-122"/>
                <a:ea typeface="楷体" panose="02010609060101010101" pitchFamily="49" charset="-122"/>
              </a:rPr>
              <a:t>全国检察机关全面推开</a:t>
            </a:r>
            <a:r>
              <a:rPr lang="zh-CN" altLang="en-US" sz="1400" dirty="0">
                <a:latin typeface="楷体" panose="02010609060101010101" pitchFamily="49" charset="-122"/>
                <a:ea typeface="楷体" panose="02010609060101010101" pitchFamily="49" charset="-122"/>
              </a:rPr>
              <a:t>。</a:t>
            </a:r>
            <a:endParaRPr lang="en-US" altLang="zh-CN" sz="1400" dirty="0">
              <a:latin typeface="楷体" panose="02010609060101010101" pitchFamily="49" charset="-122"/>
              <a:ea typeface="楷体" panose="02010609060101010101" pitchFamily="49" charset="-122"/>
              <a:sym typeface="Arial" panose="020B0604020202020204" pitchFamily="34" charset="0"/>
            </a:endParaRPr>
          </a:p>
          <a:p>
            <a:pPr defTabSz="457200"/>
            <a:endParaRPr lang="en-US" altLang="zh-CN" sz="1400" dirty="0">
              <a:latin typeface="楷体" panose="02010609060101010101" pitchFamily="49" charset="-122"/>
              <a:ea typeface="楷体" panose="02010609060101010101" pitchFamily="49" charset="-122"/>
            </a:endParaRPr>
          </a:p>
          <a:p>
            <a:pPr defTabSz="457200"/>
            <a:r>
              <a:rPr lang="zh-CN" altLang="en-US" sz="1400" dirty="0">
                <a:highlight>
                  <a:srgbClr val="00FF00"/>
                </a:highlight>
                <a:latin typeface="楷体" panose="02010609060101010101" pitchFamily="49" charset="-122"/>
                <a:ea typeface="楷体" panose="02010609060101010101" pitchFamily="49" charset="-122"/>
                <a:sym typeface="Arial" panose="020B0604020202020204" pitchFamily="34" charset="0"/>
              </a:rPr>
              <a:t>（二）改革成果</a:t>
            </a:r>
            <a:endParaRPr lang="en-US" altLang="zh-CN" sz="1400" dirty="0">
              <a:highlight>
                <a:srgbClr val="00FF00"/>
              </a:highlight>
              <a:latin typeface="楷体" panose="02010609060101010101" pitchFamily="49" charset="-122"/>
              <a:ea typeface="楷体" panose="02010609060101010101" pitchFamily="49" charset="-122"/>
              <a:sym typeface="Arial" panose="020B0604020202020204" pitchFamily="34" charset="0"/>
            </a:endParaRPr>
          </a:p>
          <a:p>
            <a:pPr marL="171450" indent="-171450" defTabSz="457200">
              <a:buFont typeface="Arial" panose="020B0604020202020204" pitchFamily="34" charset="0"/>
              <a:buChar char="•"/>
            </a:pPr>
            <a:r>
              <a:rPr lang="zh-CN" altLang="zh-CN" sz="1400" dirty="0">
                <a:latin typeface="楷体" panose="02010609060101010101" pitchFamily="49" charset="-122"/>
                <a:ea typeface="楷体" panose="02010609060101010101" pitchFamily="49" charset="-122"/>
              </a:rPr>
              <a:t>截至</a:t>
            </a:r>
            <a:r>
              <a:rPr lang="en-US" altLang="zh-CN" sz="1400" dirty="0">
                <a:latin typeface="楷体" panose="02010609060101010101" pitchFamily="49" charset="-122"/>
                <a:ea typeface="楷体" panose="02010609060101010101" pitchFamily="49" charset="-122"/>
              </a:rPr>
              <a:t>2022</a:t>
            </a:r>
            <a:r>
              <a:rPr lang="zh-CN" altLang="zh-CN" sz="1400" dirty="0">
                <a:latin typeface="楷体" panose="02010609060101010101" pitchFamily="49" charset="-122"/>
                <a:ea typeface="楷体" panose="02010609060101010101" pitchFamily="49" charset="-122"/>
              </a:rPr>
              <a:t>年</a:t>
            </a:r>
            <a:r>
              <a:rPr lang="en-US" altLang="zh-CN" sz="1400" dirty="0">
                <a:latin typeface="楷体" panose="02010609060101010101" pitchFamily="49" charset="-122"/>
                <a:ea typeface="楷体" panose="02010609060101010101" pitchFamily="49" charset="-122"/>
              </a:rPr>
              <a:t>12</a:t>
            </a:r>
            <a:r>
              <a:rPr lang="zh-CN" altLang="zh-CN" sz="1400" dirty="0">
                <a:latin typeface="楷体" panose="02010609060101010101" pitchFamily="49" charset="-122"/>
                <a:ea typeface="楷体" panose="02010609060101010101" pitchFamily="49" charset="-122"/>
              </a:rPr>
              <a:t>月，全国检察机关累计办理涉案企业合规案件</a:t>
            </a:r>
            <a:r>
              <a:rPr lang="en-US" altLang="zh-CN" sz="1400" dirty="0">
                <a:latin typeface="楷体" panose="02010609060101010101" pitchFamily="49" charset="-122"/>
                <a:ea typeface="楷体" panose="02010609060101010101" pitchFamily="49" charset="-122"/>
              </a:rPr>
              <a:t>5150</a:t>
            </a:r>
            <a:r>
              <a:rPr lang="zh-CN" altLang="zh-CN" sz="1400" dirty="0">
                <a:latin typeface="楷体" panose="02010609060101010101" pitchFamily="49" charset="-122"/>
                <a:ea typeface="楷体" panose="02010609060101010101" pitchFamily="49" charset="-122"/>
              </a:rPr>
              <a:t>件，其中适用第三方监督评估机制案件</a:t>
            </a:r>
            <a:r>
              <a:rPr lang="en-US" altLang="zh-CN" sz="1400" dirty="0">
                <a:latin typeface="楷体" panose="02010609060101010101" pitchFamily="49" charset="-122"/>
                <a:ea typeface="楷体" panose="02010609060101010101" pitchFamily="49" charset="-122"/>
              </a:rPr>
              <a:t>3577</a:t>
            </a:r>
            <a:r>
              <a:rPr lang="zh-CN" altLang="zh-CN" sz="1400" dirty="0">
                <a:latin typeface="楷体" panose="02010609060101010101" pitchFamily="49" charset="-122"/>
                <a:ea typeface="楷体" panose="02010609060101010101" pitchFamily="49" charset="-122"/>
              </a:rPr>
              <a:t>件（占全部合规案件的</a:t>
            </a:r>
            <a:r>
              <a:rPr lang="en-US" altLang="zh-CN" sz="1400" dirty="0">
                <a:latin typeface="楷体" panose="02010609060101010101" pitchFamily="49" charset="-122"/>
                <a:ea typeface="楷体" panose="02010609060101010101" pitchFamily="49" charset="-122"/>
              </a:rPr>
              <a:t>69.5%</a:t>
            </a:r>
            <a:r>
              <a:rPr lang="zh-CN" altLang="zh-CN" sz="1400" dirty="0">
                <a:latin typeface="楷体" panose="02010609060101010101" pitchFamily="49" charset="-122"/>
                <a:ea typeface="楷体" panose="02010609060101010101" pitchFamily="49" charset="-122"/>
              </a:rPr>
              <a:t>），较</a:t>
            </a:r>
            <a:r>
              <a:rPr lang="en-US" altLang="zh-CN" sz="1400" dirty="0">
                <a:latin typeface="楷体" panose="02010609060101010101" pitchFamily="49" charset="-122"/>
                <a:ea typeface="楷体" panose="02010609060101010101" pitchFamily="49" charset="-122"/>
              </a:rPr>
              <a:t>2022</a:t>
            </a:r>
            <a:r>
              <a:rPr lang="zh-CN" altLang="zh-CN" sz="1400" dirty="0">
                <a:latin typeface="楷体" panose="02010609060101010101" pitchFamily="49" charset="-122"/>
                <a:ea typeface="楷体" panose="02010609060101010101" pitchFamily="49" charset="-122"/>
              </a:rPr>
              <a:t>年</a:t>
            </a:r>
            <a:r>
              <a:rPr lang="en-US" altLang="zh-CN" sz="1400" dirty="0">
                <a:latin typeface="楷体" panose="02010609060101010101" pitchFamily="49" charset="-122"/>
                <a:ea typeface="楷体" panose="02010609060101010101" pitchFamily="49" charset="-122"/>
              </a:rPr>
              <a:t>4</a:t>
            </a:r>
            <a:r>
              <a:rPr lang="zh-CN" altLang="zh-CN" sz="1400" dirty="0">
                <a:latin typeface="楷体" panose="02010609060101010101" pitchFamily="49" charset="-122"/>
                <a:ea typeface="楷体" panose="02010609060101010101" pitchFamily="49" charset="-122"/>
              </a:rPr>
              <a:t>月初全面推开时分别新增</a:t>
            </a:r>
            <a:r>
              <a:rPr lang="en-US" altLang="zh-CN" sz="1400" dirty="0">
                <a:latin typeface="楷体" panose="02010609060101010101" pitchFamily="49" charset="-122"/>
                <a:ea typeface="楷体" panose="02010609060101010101" pitchFamily="49" charset="-122"/>
              </a:rPr>
              <a:t>3825</a:t>
            </a:r>
            <a:r>
              <a:rPr lang="zh-CN" altLang="zh-CN" sz="1400" dirty="0">
                <a:latin typeface="楷体" panose="02010609060101010101" pitchFamily="49" charset="-122"/>
                <a:ea typeface="楷体" panose="02010609060101010101" pitchFamily="49" charset="-122"/>
              </a:rPr>
              <a:t>件、</a:t>
            </a:r>
            <a:r>
              <a:rPr lang="en-US" altLang="zh-CN" sz="1400" dirty="0">
                <a:latin typeface="楷体" panose="02010609060101010101" pitchFamily="49" charset="-122"/>
                <a:ea typeface="楷体" panose="02010609060101010101" pitchFamily="49" charset="-122"/>
              </a:rPr>
              <a:t>2976</a:t>
            </a:r>
            <a:r>
              <a:rPr lang="zh-CN" altLang="zh-CN" sz="1400" dirty="0">
                <a:latin typeface="楷体" panose="02010609060101010101" pitchFamily="49" charset="-122"/>
                <a:ea typeface="楷体" panose="02010609060101010101" pitchFamily="49" charset="-122"/>
              </a:rPr>
              <a:t>件；</a:t>
            </a:r>
            <a:r>
              <a:rPr lang="zh-CN" altLang="zh-CN" sz="1400" dirty="0">
                <a:solidFill>
                  <a:srgbClr val="FF0000"/>
                </a:solidFill>
                <a:latin typeface="楷体" panose="02010609060101010101" pitchFamily="49" charset="-122"/>
                <a:ea typeface="楷体" panose="02010609060101010101" pitchFamily="49" charset="-122"/>
              </a:rPr>
              <a:t>对整改合规的</a:t>
            </a:r>
            <a:r>
              <a:rPr lang="en-US" altLang="zh-CN" sz="1400" dirty="0">
                <a:solidFill>
                  <a:srgbClr val="FF0000"/>
                </a:solidFill>
                <a:latin typeface="楷体" panose="02010609060101010101" pitchFamily="49" charset="-122"/>
                <a:ea typeface="楷体" panose="02010609060101010101" pitchFamily="49" charset="-122"/>
              </a:rPr>
              <a:t>1498</a:t>
            </a:r>
            <a:r>
              <a:rPr lang="zh-CN" altLang="zh-CN" sz="1400" dirty="0">
                <a:solidFill>
                  <a:srgbClr val="FF0000"/>
                </a:solidFill>
                <a:latin typeface="楷体" panose="02010609060101010101" pitchFamily="49" charset="-122"/>
                <a:ea typeface="楷体" panose="02010609060101010101" pitchFamily="49" charset="-122"/>
              </a:rPr>
              <a:t>家企业、</a:t>
            </a:r>
            <a:r>
              <a:rPr lang="en-US" altLang="zh-CN" sz="1400" dirty="0">
                <a:solidFill>
                  <a:srgbClr val="FF0000"/>
                </a:solidFill>
                <a:latin typeface="楷体" panose="02010609060101010101" pitchFamily="49" charset="-122"/>
                <a:ea typeface="楷体" panose="02010609060101010101" pitchFamily="49" charset="-122"/>
              </a:rPr>
              <a:t>3051</a:t>
            </a:r>
            <a:r>
              <a:rPr lang="zh-CN" altLang="zh-CN" sz="1400" dirty="0">
                <a:solidFill>
                  <a:srgbClr val="FF0000"/>
                </a:solidFill>
                <a:latin typeface="楷体" panose="02010609060101010101" pitchFamily="49" charset="-122"/>
                <a:ea typeface="楷体" panose="02010609060101010101" pitchFamily="49" charset="-122"/>
              </a:rPr>
              <a:t>人依法作出不起诉决定</a:t>
            </a:r>
            <a:r>
              <a:rPr lang="zh-CN" altLang="zh-CN" sz="1400" dirty="0">
                <a:latin typeface="楷体" panose="02010609060101010101" pitchFamily="49" charset="-122"/>
                <a:ea typeface="楷体" panose="02010609060101010101" pitchFamily="49" charset="-122"/>
              </a:rPr>
              <a:t>。</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17" name="文本框 4"/>
          <p:cNvSpPr txBox="1"/>
          <p:nvPr/>
        </p:nvSpPr>
        <p:spPr>
          <a:xfrm>
            <a:off x="567710" y="1157585"/>
            <a:ext cx="2952328" cy="461663"/>
          </a:xfrm>
          <a:prstGeom prst="rect">
            <a:avLst/>
          </a:prstGeom>
          <a:noFill/>
        </p:spPr>
        <p:txBody>
          <a:bodyPr wrap="square" lIns="91438" tIns="45719" rIns="91438" bIns="45719" rtlCol="0">
            <a:spAutoFit/>
          </a:bodyPr>
          <a:lstStyle/>
          <a:p>
            <a:pPr defTabSz="457200"/>
            <a:r>
              <a:rPr kumimoji="1" lang="zh-CN" altLang="en-US" sz="2400" b="1" dirty="0">
                <a:solidFill>
                  <a:schemeClr val="bg1"/>
                </a:solidFill>
                <a:latin typeface="Arial" panose="020B0604020202020204" pitchFamily="34" charset="0"/>
                <a:ea typeface="楷体" panose="02010609060101010101" pitchFamily="49" charset="-122"/>
                <a:sym typeface="Arial" panose="020B0604020202020204" pitchFamily="34" charset="0"/>
              </a:rPr>
              <a:t>企业合规不起诉制度</a:t>
            </a:r>
            <a:endParaRPr kumimoji="1" lang="zh-CN" altLang="en-US" sz="24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7" name="标题 2"/>
          <p:cNvSpPr txBox="1"/>
          <p:nvPr/>
        </p:nvSpPr>
        <p:spPr>
          <a:xfrm>
            <a:off x="2214277" y="144016"/>
            <a:ext cx="4572570" cy="360239"/>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二、为什么要建立合规管理体系</a:t>
            </a:r>
            <a:endParaRPr lang="zh-CN" altLang="en-US" sz="2400" dirty="0">
              <a:solidFill>
                <a:prstClr val="black"/>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500"/>
                                        <p:tgtEl>
                                          <p:spTgt spid="1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500"/>
                                        <p:tgtEl>
                                          <p:spTgt spid="1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9460" name="Rectangle 3"/>
          <p:cNvSpPr>
            <a:spLocks noChangeArrowheads="1"/>
          </p:cNvSpPr>
          <p:nvPr/>
        </p:nvSpPr>
        <p:spPr bwMode="auto">
          <a:xfrm>
            <a:off x="3528235" y="2973216"/>
            <a:ext cx="4428711" cy="5160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eaLnBrk="1" hangingPunct="1">
              <a:spcBef>
                <a:spcPct val="0"/>
              </a:spcBef>
              <a:buClrTx/>
              <a:buSzTx/>
              <a:buFontTx/>
              <a:buNone/>
            </a:pPr>
            <a:r>
              <a:rPr lang="zh-CN" altLang="en-US" sz="2800" b="1" dirty="0">
                <a:solidFill>
                  <a:schemeClr val="bg1"/>
                </a:solidFill>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8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randombar(horizontal)">
                                      <p:cBhvr>
                                        <p:cTn id="7" dur="500"/>
                                        <p:tgtEl>
                                          <p:spTgt spid="1945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randombar(horizontal)">
                                      <p:cBhvr>
                                        <p:cTn id="10"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
          <p:cNvSpPr>
            <a:spLocks noGrp="1"/>
          </p:cNvSpPr>
          <p:nvPr>
            <p:ph type="title" idx="4294967295"/>
          </p:nvPr>
        </p:nvSpPr>
        <p:spPr>
          <a:xfrm>
            <a:off x="2416387" y="62875"/>
            <a:ext cx="3996506" cy="576263"/>
          </a:xfrm>
          <a:prstGeom prst="rect">
            <a:avLst/>
          </a:prstGeom>
        </p:spPr>
        <p:txBody>
          <a:bodyPr>
            <a:normAutofit/>
          </a:body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11" name="矩形 10"/>
          <p:cNvSpPr/>
          <p:nvPr/>
        </p:nvSpPr>
        <p:spPr>
          <a:xfrm>
            <a:off x="938262" y="1080319"/>
            <a:ext cx="2952328"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什么是合规管理</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2" name="文本框 1"/>
          <p:cNvSpPr txBox="1"/>
          <p:nvPr/>
        </p:nvSpPr>
        <p:spPr>
          <a:xfrm>
            <a:off x="1044178" y="2088431"/>
            <a:ext cx="6696744" cy="2769989"/>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目的</a:t>
            </a:r>
            <a:r>
              <a:rPr lang="en-US" altLang="zh-CN" dirty="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sym typeface="Arial" panose="020B0604020202020204" pitchFamily="34" charset="0"/>
              </a:rPr>
              <a:t>有效防控</a:t>
            </a:r>
            <a:r>
              <a:rPr lang="zh-CN" altLang="en-US" sz="1600" dirty="0">
                <a:solidFill>
                  <a:srgbClr val="FF0000"/>
                </a:solidFill>
                <a:latin typeface="楷体" panose="02010609060101010101" pitchFamily="49" charset="-122"/>
                <a:ea typeface="楷体" panose="02010609060101010101" pitchFamily="49" charset="-122"/>
                <a:sym typeface="Arial" panose="020B0604020202020204" pitchFamily="34" charset="0"/>
              </a:rPr>
              <a:t>合规风险</a:t>
            </a:r>
            <a:endParaRPr lang="en-US" altLang="zh-CN" sz="1600" dirty="0">
              <a:solidFill>
                <a:srgbClr val="FF0000"/>
              </a:solidFill>
              <a:latin typeface="楷体" panose="02010609060101010101" pitchFamily="49" charset="-122"/>
              <a:ea typeface="楷体" panose="02010609060101010101" pitchFamily="49" charset="-122"/>
              <a:sym typeface="Arial" panose="020B0604020202020204" pitchFamily="34" charset="0"/>
            </a:endParaRPr>
          </a:p>
          <a:p>
            <a:pPr>
              <a:lnSpc>
                <a:spcPts val="1800"/>
              </a:lnSpc>
            </a:pP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zh-CN" altLang="en-US" sz="2000" b="1" dirty="0">
                <a:latin typeface="楷体" panose="02010609060101010101" pitchFamily="49" charset="-122"/>
                <a:ea typeface="楷体" panose="02010609060101010101" pitchFamily="49" charset="-122"/>
              </a:rPr>
              <a:t>导向</a:t>
            </a:r>
            <a:r>
              <a:rPr lang="en-US" altLang="zh-CN" sz="2000" b="1" dirty="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sym typeface="Arial" panose="020B0604020202020204" pitchFamily="34" charset="0"/>
              </a:rPr>
              <a:t>提升依法合规经营管理</a:t>
            </a:r>
            <a:r>
              <a:rPr lang="zh-CN" altLang="en-US" sz="1600" dirty="0" smtClean="0">
                <a:latin typeface="楷体" panose="02010609060101010101" pitchFamily="49" charset="-122"/>
                <a:ea typeface="楷体" panose="02010609060101010101" pitchFamily="49" charset="-122"/>
                <a:sym typeface="Arial" panose="020B0604020202020204" pitchFamily="34" charset="0"/>
              </a:rPr>
              <a:t>水平</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pPr>
              <a:lnSpc>
                <a:spcPts val="1800"/>
              </a:lnSpc>
            </a:pP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zh-CN" altLang="en-US" sz="2000" b="1" dirty="0">
                <a:latin typeface="楷体" panose="02010609060101010101" pitchFamily="49" charset="-122"/>
                <a:ea typeface="楷体" panose="02010609060101010101" pitchFamily="49" charset="-122"/>
                <a:sym typeface="Arial" panose="020B0604020202020204" pitchFamily="34" charset="0"/>
              </a:rPr>
              <a:t>对象</a:t>
            </a:r>
            <a:r>
              <a:rPr lang="en-US" altLang="zh-CN" sz="2000" b="1" dirty="0">
                <a:latin typeface="楷体" panose="02010609060101010101" pitchFamily="49" charset="-122"/>
                <a:ea typeface="楷体" panose="02010609060101010101" pitchFamily="49" charset="-122"/>
                <a:sym typeface="Arial" panose="020B0604020202020204" pitchFamily="34" charset="0"/>
              </a:rPr>
              <a:t>:</a:t>
            </a:r>
            <a:r>
              <a:rPr lang="zh-CN" altLang="en-US" sz="1600" dirty="0">
                <a:latin typeface="楷体" panose="02010609060101010101" pitchFamily="49" charset="-122"/>
                <a:ea typeface="楷体" panose="02010609060101010101" pitchFamily="49" charset="-122"/>
                <a:sym typeface="Arial" panose="020B0604020202020204" pitchFamily="34" charset="0"/>
              </a:rPr>
              <a:t>企业经营管理行为和员工履职行为</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pPr>
              <a:lnSpc>
                <a:spcPts val="1800"/>
              </a:lnSpc>
            </a:pP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zh-CN" altLang="en-US" sz="2000" b="1" dirty="0">
                <a:latin typeface="楷体" panose="02010609060101010101" pitchFamily="49" charset="-122"/>
                <a:ea typeface="楷体" panose="02010609060101010101" pitchFamily="49" charset="-122"/>
                <a:sym typeface="Arial" panose="020B0604020202020204" pitchFamily="34" charset="0"/>
              </a:rPr>
              <a:t>开展有组织、有计划的管理活动</a:t>
            </a:r>
            <a:r>
              <a:rPr lang="en-US" altLang="zh-CN" sz="2000" b="1" dirty="0">
                <a:latin typeface="楷体" panose="02010609060101010101" pitchFamily="49" charset="-122"/>
                <a:ea typeface="楷体" panose="02010609060101010101" pitchFamily="49" charset="-122"/>
                <a:sym typeface="Arial" panose="020B0604020202020204" pitchFamily="34" charset="0"/>
              </a:rPr>
              <a:t>:</a:t>
            </a:r>
            <a:r>
              <a:rPr lang="en-US" altLang="zh-CN" sz="1600" dirty="0">
                <a:latin typeface="楷体" panose="02010609060101010101" pitchFamily="49" charset="-122"/>
                <a:ea typeface="楷体" panose="02010609060101010101" pitchFamily="49" charset="-122"/>
                <a:sym typeface="Arial" panose="020B0604020202020204" pitchFamily="34" charset="0"/>
              </a:rPr>
              <a:t>(1)</a:t>
            </a:r>
            <a:r>
              <a:rPr lang="zh-CN" altLang="en-US" sz="1600" dirty="0">
                <a:latin typeface="楷体" panose="02010609060101010101" pitchFamily="49" charset="-122"/>
                <a:ea typeface="楷体" panose="02010609060101010101" pitchFamily="49" charset="-122"/>
                <a:sym typeface="Arial" panose="020B0604020202020204" pitchFamily="34" charset="0"/>
              </a:rPr>
              <a:t>建立合规制度、</a:t>
            </a:r>
            <a:r>
              <a:rPr lang="en-US" altLang="zh-CN" sz="1600" dirty="0">
                <a:latin typeface="楷体" panose="02010609060101010101" pitchFamily="49" charset="-122"/>
                <a:ea typeface="楷体" panose="02010609060101010101" pitchFamily="49" charset="-122"/>
                <a:sym typeface="Arial" panose="020B0604020202020204" pitchFamily="34" charset="0"/>
              </a:rPr>
              <a:t>(2)</a:t>
            </a:r>
            <a:r>
              <a:rPr lang="zh-CN" altLang="en-US" sz="1600" dirty="0">
                <a:latin typeface="楷体" panose="02010609060101010101" pitchFamily="49" charset="-122"/>
                <a:ea typeface="楷体" panose="02010609060101010101" pitchFamily="49" charset="-122"/>
                <a:sym typeface="Arial" panose="020B0604020202020204" pitchFamily="34" charset="0"/>
              </a:rPr>
              <a:t>完善运行机制、</a:t>
            </a:r>
            <a:r>
              <a:rPr lang="en-US" altLang="zh-CN" sz="1600" dirty="0">
                <a:latin typeface="楷体" panose="02010609060101010101" pitchFamily="49" charset="-122"/>
                <a:ea typeface="楷体" panose="02010609060101010101" pitchFamily="49" charset="-122"/>
                <a:sym typeface="Arial" panose="020B0604020202020204" pitchFamily="34" charset="0"/>
              </a:rPr>
              <a:t>(3)</a:t>
            </a:r>
            <a:r>
              <a:rPr lang="zh-CN" altLang="en-US" sz="1600" dirty="0">
                <a:latin typeface="楷体" panose="02010609060101010101" pitchFamily="49" charset="-122"/>
                <a:ea typeface="楷体" panose="02010609060101010101" pitchFamily="49" charset="-122"/>
                <a:sym typeface="Arial" panose="020B0604020202020204" pitchFamily="34" charset="0"/>
              </a:rPr>
              <a:t>培育合规文化、</a:t>
            </a:r>
            <a:r>
              <a:rPr lang="en-US" altLang="zh-CN" sz="1600" dirty="0">
                <a:latin typeface="楷体" panose="02010609060101010101" pitchFamily="49" charset="-122"/>
                <a:ea typeface="楷体" panose="02010609060101010101" pitchFamily="49" charset="-122"/>
                <a:sym typeface="Arial" panose="020B0604020202020204" pitchFamily="34" charset="0"/>
              </a:rPr>
              <a:t>(4)</a:t>
            </a:r>
            <a:r>
              <a:rPr lang="zh-CN" altLang="en-US" sz="1600" dirty="0">
                <a:latin typeface="楷体" panose="02010609060101010101" pitchFamily="49" charset="-122"/>
                <a:ea typeface="楷体" panose="02010609060101010101" pitchFamily="49" charset="-122"/>
                <a:sym typeface="Arial" panose="020B0604020202020204" pitchFamily="34" charset="0"/>
              </a:rPr>
              <a:t>强化监督问责等</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en-US" altLang="zh-CN" sz="1700" dirty="0">
                <a:latin typeface="楷体" panose="02010609060101010101" pitchFamily="49" charset="-122"/>
                <a:ea typeface="楷体" panose="02010609060101010101" pitchFamily="49" charset="-122"/>
                <a:sym typeface="Arial" panose="020B0604020202020204" pitchFamily="34" charset="0"/>
              </a:rPr>
              <a:t>《</a:t>
            </a:r>
            <a:r>
              <a:rPr lang="zh-CN" altLang="en-US" sz="1700" dirty="0">
                <a:latin typeface="楷体" panose="02010609060101010101" pitchFamily="49" charset="-122"/>
                <a:ea typeface="楷体" panose="02010609060101010101" pitchFamily="49" charset="-122"/>
                <a:sym typeface="Arial" panose="020B0604020202020204" pitchFamily="34" charset="0"/>
              </a:rPr>
              <a:t>中央企业合规管理办法</a:t>
            </a:r>
            <a:r>
              <a:rPr lang="en-US" altLang="zh-CN" sz="1700" dirty="0">
                <a:latin typeface="楷体" panose="02010609060101010101" pitchFamily="49" charset="-122"/>
                <a:ea typeface="楷体" panose="02010609060101010101" pitchFamily="49" charset="-122"/>
                <a:sym typeface="Arial" panose="020B0604020202020204" pitchFamily="34" charset="0"/>
              </a:rPr>
              <a:t>》</a:t>
            </a:r>
            <a:r>
              <a:rPr lang="zh-CN" altLang="en-US" sz="1700" dirty="0">
                <a:latin typeface="楷体" panose="02010609060101010101" pitchFamily="49" charset="-122"/>
                <a:ea typeface="楷体" panose="02010609060101010101" pitchFamily="49" charset="-122"/>
                <a:sym typeface="Arial" panose="020B0604020202020204" pitchFamily="34" charset="0"/>
              </a:rPr>
              <a:t>第</a:t>
            </a:r>
            <a:r>
              <a:rPr lang="en-US" altLang="zh-CN" sz="1700" dirty="0">
                <a:latin typeface="楷体" panose="02010609060101010101" pitchFamily="49" charset="-122"/>
                <a:ea typeface="楷体" panose="02010609060101010101" pitchFamily="49" charset="-122"/>
                <a:sym typeface="Arial" panose="020B0604020202020204" pitchFamily="34" charset="0"/>
              </a:rPr>
              <a:t>3</a:t>
            </a:r>
            <a:r>
              <a:rPr lang="zh-CN" altLang="en-US" sz="1700" dirty="0">
                <a:latin typeface="楷体" panose="02010609060101010101" pitchFamily="49" charset="-122"/>
                <a:ea typeface="楷体" panose="02010609060101010101" pitchFamily="49" charset="-122"/>
                <a:sym typeface="Arial" panose="020B0604020202020204" pitchFamily="34" charset="0"/>
              </a:rPr>
              <a:t>条第</a:t>
            </a:r>
            <a:r>
              <a:rPr lang="en-US" altLang="zh-CN" sz="1700" dirty="0">
                <a:latin typeface="楷体" panose="02010609060101010101" pitchFamily="49" charset="-122"/>
                <a:ea typeface="楷体" panose="02010609060101010101" pitchFamily="49" charset="-122"/>
                <a:sym typeface="Arial" panose="020B0604020202020204" pitchFamily="34" charset="0"/>
              </a:rPr>
              <a:t>3</a:t>
            </a:r>
            <a:r>
              <a:rPr lang="zh-CN" altLang="en-US" sz="1700" dirty="0">
                <a:latin typeface="楷体" panose="02010609060101010101" pitchFamily="49" charset="-122"/>
                <a:ea typeface="楷体" panose="02010609060101010101" pitchFamily="49" charset="-122"/>
                <a:sym typeface="Arial" panose="020B0604020202020204" pitchFamily="34" charset="0"/>
              </a:rPr>
              <a:t>款</a:t>
            </a:r>
            <a:endParaRPr lang="en-US" altLang="ja-JP" sz="1700" dirty="0">
              <a:latin typeface="楷体" panose="02010609060101010101" pitchFamily="49" charset="-122"/>
              <a:ea typeface="楷体" panose="02010609060101010101" pitchFamily="49" charset="-122"/>
              <a:sym typeface="Arial" panose="020B0604020202020204" pitchFamily="34" charset="0"/>
            </a:endParaRPr>
          </a:p>
        </p:txBody>
      </p:sp>
      <p:sp>
        <p:nvSpPr>
          <p:cNvPr id="3" name="矩形 2"/>
          <p:cNvSpPr/>
          <p:nvPr/>
        </p:nvSpPr>
        <p:spPr>
          <a:xfrm>
            <a:off x="4284538" y="1672932"/>
            <a:ext cx="4227407" cy="830997"/>
          </a:xfrm>
          <a:prstGeom prst="rect">
            <a:avLst/>
          </a:prstGeom>
          <a:ln>
            <a:solidFill>
              <a:schemeClr val="accent1"/>
            </a:solidFill>
          </a:ln>
        </p:spPr>
        <p:txBody>
          <a:bodyPr wrap="square">
            <a:spAutoFit/>
          </a:bodyPr>
          <a:lstStyle/>
          <a:p>
            <a:r>
              <a:rPr lang="zh-CN" altLang="en-US" sz="1600" dirty="0">
                <a:solidFill>
                  <a:srgbClr val="FF0000"/>
                </a:solidFill>
                <a:latin typeface="楷体" panose="02010609060101010101" pitchFamily="49" charset="-122"/>
                <a:ea typeface="楷体" panose="02010609060101010101" pitchFamily="49" charset="-122"/>
              </a:rPr>
              <a:t>合规风险</a:t>
            </a:r>
            <a:r>
              <a:rPr lang="zh-CN" altLang="en-US" sz="1600" dirty="0">
                <a:solidFill>
                  <a:srgbClr val="232323"/>
                </a:solidFill>
                <a:latin typeface="楷体" panose="02010609060101010101" pitchFamily="49" charset="-122"/>
                <a:ea typeface="楷体" panose="02010609060101010101" pitchFamily="49" charset="-122"/>
              </a:rPr>
              <a:t>，是指企业及其员工在经营管理过程中因违规行为引发法律责任、造成经济或者声誉损失以及其他负面影响的可能性。</a:t>
            </a:r>
            <a:endParaRPr lang="zh-CN" altLang="en-US" sz="1600" dirty="0">
              <a:latin typeface="楷体" panose="02010609060101010101" pitchFamily="49" charset="-122"/>
              <a:ea typeface="楷体" panose="02010609060101010101" pitchFamily="49" charset="-122"/>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1125439" y="3220521"/>
            <a:ext cx="7016750" cy="1627377"/>
          </a:xfrm>
          <a:prstGeom prst="rect">
            <a:avLst/>
          </a:prstGeom>
        </p:spPr>
        <p:txBody>
          <a:bodyPr>
            <a:normAutofit fontScale="77500" lnSpcReduction="20000"/>
          </a:bodyPr>
          <a:lstStyle/>
          <a:p>
            <a:pPr marL="0" indent="0" latinLnBrk="1" hangingPunct="0">
              <a:buClr>
                <a:schemeClr val="tx1"/>
              </a:buClr>
              <a:buNone/>
            </a:pPr>
            <a:r>
              <a:rPr lang="zh-CN" altLang="en-US" sz="2300" dirty="0">
                <a:latin typeface="楷体" panose="02010609060101010101" pitchFamily="49" charset="-122"/>
                <a:ea typeface="楷体" panose="02010609060101010101" pitchFamily="49" charset="-122"/>
                <a:sym typeface="Arial" panose="020B0604020202020204" pitchFamily="34" charset="0"/>
              </a:rPr>
              <a:t>注</a:t>
            </a:r>
            <a:r>
              <a:rPr lang="en-US" altLang="zh-CN" sz="2300" dirty="0">
                <a:latin typeface="楷体" panose="02010609060101010101" pitchFamily="49" charset="-122"/>
                <a:ea typeface="楷体" panose="02010609060101010101" pitchFamily="49" charset="-122"/>
                <a:sym typeface="Arial" panose="020B0604020202020204" pitchFamily="34" charset="0"/>
              </a:rPr>
              <a:t>1:</a:t>
            </a:r>
            <a:r>
              <a:rPr lang="zh-CN" altLang="en-US" sz="2300" dirty="0">
                <a:latin typeface="楷体" panose="02010609060101010101" pitchFamily="49" charset="-122"/>
                <a:ea typeface="楷体" panose="02010609060101010101" pitchFamily="49" charset="-122"/>
                <a:sym typeface="Arial" panose="020B0604020202020204" pitchFamily="34" charset="0"/>
              </a:rPr>
              <a:t>一个管理体系可能针对一个或几个主题 。</a:t>
            </a:r>
            <a:endParaRPr lang="zh-CN" altLang="en-US" sz="2300" dirty="0">
              <a:latin typeface="楷体" panose="02010609060101010101" pitchFamily="49" charset="-122"/>
              <a:ea typeface="楷体" panose="02010609060101010101" pitchFamily="49" charset="-122"/>
              <a:sym typeface="Arial" panose="020B0604020202020204" pitchFamily="34" charset="0"/>
            </a:endParaRPr>
          </a:p>
          <a:p>
            <a:pPr marL="0" indent="0" latinLnBrk="1" hangingPunct="0">
              <a:buClr>
                <a:schemeClr val="tx1"/>
              </a:buClr>
              <a:buNone/>
            </a:pPr>
            <a:endParaRPr lang="en-US" altLang="zh-CN" dirty="0">
              <a:latin typeface="楷体" panose="02010609060101010101" pitchFamily="49" charset="-122"/>
              <a:ea typeface="楷体" panose="02010609060101010101" pitchFamily="49" charset="-122"/>
              <a:sym typeface="Arial" panose="020B0604020202020204" pitchFamily="34" charset="0"/>
            </a:endParaRPr>
          </a:p>
          <a:p>
            <a:pPr marL="0" indent="0" latinLnBrk="1" hangingPunct="0">
              <a:buClr>
                <a:schemeClr val="tx1"/>
              </a:buClr>
              <a:buNone/>
            </a:pPr>
            <a:r>
              <a:rPr lang="zh-CN" altLang="en-US" sz="2300" dirty="0">
                <a:latin typeface="楷体" panose="02010609060101010101" pitchFamily="49" charset="-122"/>
                <a:ea typeface="楷体" panose="02010609060101010101" pitchFamily="49" charset="-122"/>
                <a:sym typeface="Arial" panose="020B0604020202020204" pitchFamily="34" charset="0"/>
              </a:rPr>
              <a:t>注</a:t>
            </a:r>
            <a:r>
              <a:rPr lang="en-US" altLang="zh-CN" sz="2300" dirty="0">
                <a:latin typeface="楷体" panose="02010609060101010101" pitchFamily="49" charset="-122"/>
                <a:ea typeface="楷体" panose="02010609060101010101" pitchFamily="49" charset="-122"/>
                <a:sym typeface="Arial" panose="020B0604020202020204" pitchFamily="34" charset="0"/>
              </a:rPr>
              <a:t>2:</a:t>
            </a:r>
            <a:endParaRPr lang="en-US" altLang="zh-CN" sz="2300" dirty="0">
              <a:latin typeface="楷体" panose="02010609060101010101" pitchFamily="49" charset="-122"/>
              <a:ea typeface="楷体" panose="02010609060101010101" pitchFamily="49" charset="-122"/>
              <a:sym typeface="Arial" panose="020B0604020202020204" pitchFamily="34" charset="0"/>
            </a:endParaRPr>
          </a:p>
          <a:p>
            <a:pPr marL="0" indent="0" latinLnBrk="1" hangingPunct="0">
              <a:buClr>
                <a:schemeClr val="tx1"/>
              </a:buClr>
              <a:buNone/>
            </a:pPr>
            <a:endParaRPr lang="en-US" altLang="zh-CN" sz="20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buClr>
                <a:schemeClr val="tx1"/>
              </a:buClr>
              <a:buNone/>
            </a:pPr>
            <a:r>
              <a:rPr lang="en-US" altLang="zh-CN" sz="2000" dirty="0">
                <a:latin typeface="Arial" panose="020B0604020202020204" pitchFamily="34" charset="0"/>
                <a:ea typeface="楷体" panose="02010609060101010101" pitchFamily="49" charset="-122"/>
                <a:sym typeface="Arial" panose="020B0604020202020204" pitchFamily="34" charset="0"/>
              </a:rPr>
              <a:t>  </a:t>
            </a:r>
            <a:r>
              <a:rPr lang="en-US" altLang="zh-CN" sz="2200" dirty="0">
                <a:latin typeface="楷体" panose="02010609060101010101" pitchFamily="49" charset="-122"/>
                <a:ea typeface="楷体" panose="02010609060101010101" pitchFamily="49" charset="-122"/>
                <a:sym typeface="Arial" panose="020B0604020202020204" pitchFamily="34" charset="0"/>
              </a:rPr>
              <a:t>《ISO 37301:2021 </a:t>
            </a:r>
            <a:r>
              <a:rPr lang="zh-CN" altLang="en-US" sz="2200" dirty="0">
                <a:latin typeface="楷体" panose="02010609060101010101" pitchFamily="49" charset="-122"/>
                <a:ea typeface="楷体" panose="02010609060101010101" pitchFamily="49" charset="-122"/>
                <a:sym typeface="Arial" panose="020B0604020202020204" pitchFamily="34" charset="0"/>
              </a:rPr>
              <a:t>合规管理体系 要求及使用指南</a:t>
            </a:r>
            <a:r>
              <a:rPr lang="en-US" altLang="zh-CN" sz="2200" dirty="0">
                <a:latin typeface="楷体" panose="02010609060101010101" pitchFamily="49" charset="-122"/>
                <a:ea typeface="楷体" panose="02010609060101010101" pitchFamily="49" charset="-122"/>
                <a:sym typeface="Arial" panose="020B0604020202020204" pitchFamily="34" charset="0"/>
              </a:rPr>
              <a:t>》3.4</a:t>
            </a:r>
            <a:r>
              <a:rPr lang="zh-CN" altLang="en-US" sz="2200" dirty="0">
                <a:latin typeface="楷体" panose="02010609060101010101" pitchFamily="49" charset="-122"/>
                <a:ea typeface="楷体" panose="02010609060101010101" pitchFamily="49" charset="-122"/>
                <a:sym typeface="Arial" panose="020B0604020202020204" pitchFamily="34" charset="0"/>
              </a:rPr>
              <a:t>条</a:t>
            </a:r>
            <a:endParaRPr lang="en-US" altLang="zh-CN" sz="2200" dirty="0">
              <a:latin typeface="楷体" panose="02010609060101010101" pitchFamily="49" charset="-122"/>
              <a:ea typeface="楷体" panose="02010609060101010101" pitchFamily="49" charset="-122"/>
              <a:sym typeface="Arial" panose="020B0604020202020204" pitchFamily="34" charset="0"/>
            </a:endParaRPr>
          </a:p>
          <a:p>
            <a:pPr latinLnBrk="1" hangingPunct="0">
              <a:buClr>
                <a:schemeClr val="tx1"/>
              </a:buClr>
              <a:buFont typeface="Wingdings" panose="05000000000000000000" pitchFamily="2" charset="2"/>
              <a:buChar char="p"/>
            </a:pPr>
            <a:endParaRPr lang="en-US" altLang="ja-JP" sz="2000" dirty="0">
              <a:latin typeface="Arial" panose="020B0604020202020204" pitchFamily="34" charset="0"/>
              <a:ea typeface="楷体" panose="02010609060101010101" pitchFamily="49" charset="-122"/>
              <a:sym typeface="Arial" panose="020B0604020202020204" pitchFamily="34" charset="0"/>
            </a:endParaRPr>
          </a:p>
        </p:txBody>
      </p:sp>
      <p:sp>
        <p:nvSpPr>
          <p:cNvPr id="11" name="矩形 10"/>
          <p:cNvSpPr/>
          <p:nvPr/>
        </p:nvSpPr>
        <p:spPr>
          <a:xfrm>
            <a:off x="938262" y="1093504"/>
            <a:ext cx="2952328"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什么是合规管理体系</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2" name="文本框 1"/>
          <p:cNvSpPr txBox="1"/>
          <p:nvPr/>
        </p:nvSpPr>
        <p:spPr>
          <a:xfrm>
            <a:off x="1120929" y="2211119"/>
            <a:ext cx="1473480" cy="400110"/>
          </a:xfrm>
          <a:prstGeom prst="rect">
            <a:avLst/>
          </a:prstGeom>
          <a:noFill/>
        </p:spPr>
        <p:txBody>
          <a:bodyPr wrap="none" rtlCol="0">
            <a:spAutoFit/>
          </a:bodyPr>
          <a:lstStyle/>
          <a:p>
            <a:r>
              <a:rPr lang="zh-CN" altLang="en-US" sz="2000" b="1" dirty="0">
                <a:latin typeface="楷体" panose="02010609060101010101" pitchFamily="49" charset="-122"/>
                <a:ea typeface="楷体" panose="02010609060101010101" pitchFamily="49" charset="-122"/>
              </a:rPr>
              <a:t>一组要件</a:t>
            </a:r>
            <a:r>
              <a:rPr lang="zh-CN" altLang="en-US" sz="2000" dirty="0">
                <a:latin typeface="楷体" panose="02010609060101010101" pitchFamily="49" charset="-122"/>
                <a:ea typeface="楷体" panose="02010609060101010101" pitchFamily="49" charset="-122"/>
              </a:rPr>
              <a:t>：</a:t>
            </a:r>
            <a:endParaRPr lang="zh-CN" altLang="en-US" sz="2000" dirty="0"/>
          </a:p>
        </p:txBody>
      </p:sp>
      <p:sp>
        <p:nvSpPr>
          <p:cNvPr id="3" name="文本框 2"/>
          <p:cNvSpPr txBox="1"/>
          <p:nvPr/>
        </p:nvSpPr>
        <p:spPr>
          <a:xfrm>
            <a:off x="2387651" y="2197618"/>
            <a:ext cx="1980029" cy="677108"/>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sym typeface="Arial" panose="020B0604020202020204" pitchFamily="34" charset="0"/>
              </a:rPr>
              <a:t>确立方针和目标</a:t>
            </a:r>
            <a:endParaRPr lang="zh-CN" altLang="en-US" sz="2000" dirty="0">
              <a:latin typeface="楷体" panose="02010609060101010101" pitchFamily="49" charset="-122"/>
              <a:ea typeface="楷体" panose="02010609060101010101" pitchFamily="49" charset="-122"/>
            </a:endParaRPr>
          </a:p>
          <a:p>
            <a:endParaRPr lang="zh-CN" altLang="en-US" dirty="0"/>
          </a:p>
        </p:txBody>
      </p:sp>
      <p:sp>
        <p:nvSpPr>
          <p:cNvPr id="4" name="文本框 3"/>
          <p:cNvSpPr txBox="1"/>
          <p:nvPr/>
        </p:nvSpPr>
        <p:spPr>
          <a:xfrm>
            <a:off x="5932496" y="2192817"/>
            <a:ext cx="1210588" cy="400110"/>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sym typeface="Arial" panose="020B0604020202020204" pitchFamily="34" charset="0"/>
              </a:rPr>
              <a:t>实现目标</a:t>
            </a:r>
            <a:endParaRPr lang="zh-CN" altLang="en-US" sz="2000" dirty="0"/>
          </a:p>
        </p:txBody>
      </p:sp>
      <p:sp>
        <p:nvSpPr>
          <p:cNvPr id="5" name="左右箭头 4"/>
          <p:cNvSpPr/>
          <p:nvPr/>
        </p:nvSpPr>
        <p:spPr>
          <a:xfrm>
            <a:off x="4366584" y="2149896"/>
            <a:ext cx="1565912" cy="497345"/>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楷体" panose="02010609060101010101" pitchFamily="49" charset="-122"/>
                <a:ea typeface="楷体" panose="02010609060101010101" pitchFamily="49" charset="-122"/>
              </a:rPr>
              <a:t>过程中</a:t>
            </a:r>
            <a:endParaRPr lang="zh-CN" altLang="en-US" dirty="0">
              <a:latin typeface="楷体" panose="02010609060101010101" pitchFamily="49" charset="-122"/>
              <a:ea typeface="楷体" panose="02010609060101010101" pitchFamily="49" charset="-122"/>
            </a:endParaRPr>
          </a:p>
        </p:txBody>
      </p:sp>
      <p:sp>
        <p:nvSpPr>
          <p:cNvPr id="9" name="文本框 8"/>
          <p:cNvSpPr txBox="1"/>
          <p:nvPr/>
        </p:nvSpPr>
        <p:spPr>
          <a:xfrm>
            <a:off x="4595542" y="1930021"/>
            <a:ext cx="1107996" cy="369332"/>
          </a:xfrm>
          <a:prstGeom prst="rect">
            <a:avLst/>
          </a:prstGeom>
          <a:noFill/>
        </p:spPr>
        <p:txBody>
          <a:bodyPr wrap="none" rtlCol="0">
            <a:spAutoFit/>
          </a:bodyPr>
          <a:lstStyle/>
          <a:p>
            <a:r>
              <a:rPr lang="zh-CN" altLang="en-US" dirty="0">
                <a:latin typeface="楷体" panose="02010609060101010101" pitchFamily="49" charset="-122"/>
                <a:ea typeface="楷体" panose="02010609060101010101" pitchFamily="49" charset="-122"/>
                <a:sym typeface="Arial" panose="020B0604020202020204" pitchFamily="34" charset="0"/>
              </a:rPr>
              <a:t>相互关联</a:t>
            </a:r>
            <a:endParaRPr lang="zh-CN" altLang="en-US" dirty="0"/>
          </a:p>
        </p:txBody>
      </p:sp>
      <p:sp>
        <p:nvSpPr>
          <p:cNvPr id="12" name="文本框 11"/>
          <p:cNvSpPr txBox="1"/>
          <p:nvPr/>
        </p:nvSpPr>
        <p:spPr>
          <a:xfrm>
            <a:off x="4600680" y="2538612"/>
            <a:ext cx="1107996" cy="369332"/>
          </a:xfrm>
          <a:prstGeom prst="rect">
            <a:avLst/>
          </a:prstGeom>
          <a:noFill/>
        </p:spPr>
        <p:txBody>
          <a:bodyPr wrap="none" rtlCol="0">
            <a:spAutoFit/>
          </a:bodyPr>
          <a:lstStyle/>
          <a:p>
            <a:r>
              <a:rPr lang="zh-CN" altLang="en-US" dirty="0">
                <a:latin typeface="楷体" panose="02010609060101010101" pitchFamily="49" charset="-122"/>
                <a:ea typeface="楷体" panose="02010609060101010101" pitchFamily="49" charset="-122"/>
                <a:sym typeface="Arial" panose="020B0604020202020204" pitchFamily="34" charset="0"/>
              </a:rPr>
              <a:t>相互作用</a:t>
            </a:r>
            <a:endParaRPr lang="zh-CN" altLang="en-US" dirty="0"/>
          </a:p>
        </p:txBody>
      </p:sp>
      <p:graphicFrame>
        <p:nvGraphicFramePr>
          <p:cNvPr id="7" name="图示 6"/>
          <p:cNvGraphicFramePr/>
          <p:nvPr/>
        </p:nvGraphicFramePr>
        <p:xfrm>
          <a:off x="1692250" y="3347658"/>
          <a:ext cx="5102748" cy="137310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3" name="标题 2"/>
          <p:cNvSpPr txBox="1"/>
          <p:nvPr/>
        </p:nvSpPr>
        <p:spPr>
          <a:xfrm>
            <a:off x="2484338"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1)">
                                      <p:cBhvr>
                                        <p:cTn id="7" dur="500"/>
                                        <p:tgtEl>
                                          <p:spTgt spid="41987">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1987">
                                            <p:txEl>
                                              <p:pRg st="2" end="2"/>
                                            </p:txEl>
                                          </p:spTgt>
                                        </p:tgtEl>
                                        <p:attrNameLst>
                                          <p:attrName>style.visibility</p:attrName>
                                        </p:attrNameLst>
                                      </p:cBhvr>
                                      <p:to>
                                        <p:strVal val="visible"/>
                                      </p:to>
                                    </p:set>
                                    <p:animEffect transition="in" filter="wheel(1)">
                                      <p:cBhvr>
                                        <p:cTn id="10" dur="500"/>
                                        <p:tgtEl>
                                          <p:spTgt spid="41987">
                                            <p:txEl>
                                              <p:pRg st="2" end="2"/>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1987">
                                            <p:txEl>
                                              <p:pRg st="4" end="4"/>
                                            </p:txEl>
                                          </p:spTgt>
                                        </p:tgtEl>
                                        <p:attrNameLst>
                                          <p:attrName>style.visibility</p:attrName>
                                        </p:attrNameLst>
                                      </p:cBhvr>
                                      <p:to>
                                        <p:strVal val="visible"/>
                                      </p:to>
                                    </p:set>
                                    <p:animEffect transition="in" filter="wheel(1)">
                                      <p:cBhvr>
                                        <p:cTn id="13" dur="500"/>
                                        <p:tgtEl>
                                          <p:spTgt spid="41987">
                                            <p:txEl>
                                              <p:pRg st="4" end="4"/>
                                            </p:txEl>
                                          </p:spTgt>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500"/>
                                        <p:tgtEl>
                                          <p:spTgt spid="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500"/>
                                        <p:tgtEl>
                                          <p:spTgt spid="13"/>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500"/>
                                        <p:tgtEl>
                                          <p:spTgt spid="2"/>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500"/>
                                        <p:tgtEl>
                                          <p:spTgt spid="3"/>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heel(1)">
                                      <p:cBhvr>
                                        <p:cTn id="28" dur="500"/>
                                        <p:tgtEl>
                                          <p:spTgt spid="4"/>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heel(1)">
                                      <p:cBhvr>
                                        <p:cTn id="31" dur="500"/>
                                        <p:tgtEl>
                                          <p:spTgt spid="7"/>
                                        </p:tgtEl>
                                      </p:cBhvr>
                                    </p:animEffect>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11" grpId="0"/>
      <p:bldP spid="2" grpId="0"/>
      <p:bldP spid="3" grpId="0"/>
      <p:bldP spid="4" grpId="0"/>
      <p:bldP spid="5" grpId="0" animBg="1"/>
      <p:bldP spid="9" grpId="0"/>
      <p:bldP spid="12" grpId="0"/>
      <p:bldGraphic spid="7" grpId="0">
        <p:bldAsOne/>
      </p:bldGraphic>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8074" y="2154015"/>
            <a:ext cx="492443" cy="1872208"/>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eaVert" wrap="square" rtlCol="0" anchor="ctr">
            <a:spAutoFit/>
          </a:bodyPr>
          <a:lstStyle/>
          <a:p>
            <a:pPr>
              <a:spcAft>
                <a:spcPts val="1200"/>
              </a:spcAft>
            </a:pPr>
            <a:r>
              <a:rPr lang="zh-CN" altLang="en-US" sz="2000" dirty="0">
                <a:latin typeface="楷体" panose="02010609060101010101" pitchFamily="49" charset="-122"/>
                <a:ea typeface="楷体" panose="02010609060101010101" pitchFamily="49" charset="-122"/>
              </a:rPr>
              <a:t>等 </a:t>
            </a:r>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同  采  用</a:t>
            </a:r>
            <a:endParaRPr lang="zh-CN" altLang="en-US" sz="2000" dirty="0">
              <a:latin typeface="楷体" panose="02010609060101010101" pitchFamily="49" charset="-122"/>
              <a:ea typeface="楷体" panose="02010609060101010101" pitchFamily="49" charset="-122"/>
            </a:endParaRPr>
          </a:p>
        </p:txBody>
      </p:sp>
      <p:sp>
        <p:nvSpPr>
          <p:cNvPr id="11" name="矩形 10"/>
          <p:cNvSpPr/>
          <p:nvPr/>
        </p:nvSpPr>
        <p:spPr>
          <a:xfrm>
            <a:off x="912157" y="1076509"/>
            <a:ext cx="3713760"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合规管理体系的相关标准</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2"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3" name="文本框 2"/>
          <p:cNvSpPr txBox="1"/>
          <p:nvPr/>
        </p:nvSpPr>
        <p:spPr>
          <a:xfrm>
            <a:off x="1044178" y="2196206"/>
            <a:ext cx="3057247" cy="1877437"/>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r>
              <a:rPr lang="en-US" altLang="zh-CN" dirty="0" smtClean="0">
                <a:latin typeface="Arial" panose="020B0604020202020204" pitchFamily="34" charset="0"/>
                <a:ea typeface="楷体" panose="02010609060101010101" pitchFamily="49" charset="-122"/>
                <a:sym typeface="Arial" panose="020B0604020202020204" pitchFamily="34" charset="0"/>
              </a:rPr>
              <a:t>2014</a:t>
            </a:r>
            <a:r>
              <a:rPr lang="zh-CN" altLang="en-US" dirty="0">
                <a:latin typeface="楷体" panose="02010609060101010101" pitchFamily="49" charset="-122"/>
                <a:ea typeface="楷体" panose="02010609060101010101" pitchFamily="49" charset="-122"/>
                <a:sym typeface="Arial" panose="020B0604020202020204" pitchFamily="34" charset="0"/>
              </a:rPr>
              <a:t>年</a:t>
            </a:r>
            <a:endParaRPr lang="en-US" altLang="zh-CN" dirty="0">
              <a:latin typeface="楷体" panose="02010609060101010101" pitchFamily="49" charset="-122"/>
              <a:ea typeface="楷体" panose="02010609060101010101" pitchFamily="49" charset="-122"/>
              <a:sym typeface="Arial" panose="020B0604020202020204" pitchFamily="34" charset="0"/>
            </a:endParaRPr>
          </a:p>
          <a:p>
            <a:r>
              <a:rPr lang="en-US" altLang="zh-CN" sz="1600" dirty="0">
                <a:latin typeface="楷体" panose="02010609060101010101" pitchFamily="49" charset="-122"/>
                <a:ea typeface="楷体" panose="02010609060101010101" pitchFamily="49" charset="-122"/>
                <a:sym typeface="Arial" panose="020B0604020202020204" pitchFamily="34" charset="0"/>
              </a:rPr>
              <a:t>《</a:t>
            </a:r>
            <a:r>
              <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ISO 19600</a:t>
            </a:r>
            <a:r>
              <a:rPr lang="en-US" altLang="zh-CN" sz="1600" dirty="0">
                <a:latin typeface="楷体" panose="02010609060101010101" pitchFamily="49" charset="-122"/>
                <a:ea typeface="楷体" panose="02010609060101010101" pitchFamily="49" charset="-122"/>
                <a:sym typeface="Arial" panose="020B0604020202020204" pitchFamily="34" charset="0"/>
              </a:rPr>
              <a:t>:</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zh-CN" altLang="en-US" sz="1600" dirty="0">
                <a:latin typeface="楷体" panose="02010609060101010101" pitchFamily="49" charset="-122"/>
                <a:ea typeface="楷体" panose="02010609060101010101" pitchFamily="49" charset="-122"/>
                <a:sym typeface="Arial" panose="020B0604020202020204" pitchFamily="34" charset="0"/>
              </a:rPr>
              <a:t>合规管理体系指南</a:t>
            </a:r>
            <a:r>
              <a:rPr lang="en-US" altLang="zh-CN" sz="1600" dirty="0">
                <a:latin typeface="楷体" panose="02010609060101010101" pitchFamily="49" charset="-122"/>
                <a:ea typeface="楷体" panose="02010609060101010101" pitchFamily="49" charset="-122"/>
                <a:sym typeface="Arial" panose="020B0604020202020204" pitchFamily="34" charset="0"/>
              </a:rPr>
              <a:t>》</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en-US" altLang="zh-CN" dirty="0">
                <a:latin typeface="Arial" panose="020B0604020202020204" pitchFamily="34" charset="0"/>
                <a:ea typeface="楷体" panose="02010609060101010101" pitchFamily="49" charset="-122"/>
                <a:sym typeface="Arial" panose="020B0604020202020204" pitchFamily="34" charset="0"/>
              </a:rPr>
              <a:t>2021</a:t>
            </a:r>
            <a:r>
              <a:rPr lang="zh-CN" altLang="en-US" dirty="0">
                <a:latin typeface="楷体" panose="02010609060101010101" pitchFamily="49" charset="-122"/>
                <a:ea typeface="楷体" panose="02010609060101010101" pitchFamily="49" charset="-122"/>
                <a:sym typeface="Arial" panose="020B0604020202020204" pitchFamily="34" charset="0"/>
              </a:rPr>
              <a:t>年</a:t>
            </a:r>
            <a:endParaRPr lang="en-US" altLang="zh-CN" dirty="0">
              <a:latin typeface="楷体" panose="02010609060101010101" pitchFamily="49" charset="-122"/>
              <a:ea typeface="楷体" panose="02010609060101010101" pitchFamily="49" charset="-122"/>
              <a:sym typeface="Arial" panose="020B0604020202020204" pitchFamily="34" charset="0"/>
            </a:endParaRPr>
          </a:p>
          <a:p>
            <a:r>
              <a:rPr lang="en-US" altLang="zh-CN" sz="1600" dirty="0">
                <a:latin typeface="楷体" panose="02010609060101010101" pitchFamily="49" charset="-122"/>
                <a:ea typeface="楷体" panose="02010609060101010101" pitchFamily="49" charset="-122"/>
                <a:sym typeface="Arial" panose="020B0604020202020204" pitchFamily="34" charset="0"/>
              </a:rPr>
              <a:t>《</a:t>
            </a:r>
            <a:r>
              <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ISO 37301:2021 </a:t>
            </a:r>
            <a:endPar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a:p>
            <a:r>
              <a:rPr lang="zh-CN" altLang="en-US" sz="1600" dirty="0">
                <a:latin typeface="楷体" panose="02010609060101010101" pitchFamily="49" charset="-122"/>
                <a:ea typeface="楷体" panose="02010609060101010101" pitchFamily="49" charset="-122"/>
                <a:sym typeface="Arial" panose="020B0604020202020204" pitchFamily="34" charset="0"/>
              </a:rPr>
              <a:t>合规管理体系要求及使用指南</a:t>
            </a:r>
            <a:r>
              <a:rPr lang="en-US" altLang="zh-CN" sz="1600" dirty="0">
                <a:latin typeface="楷体" panose="02010609060101010101" pitchFamily="49" charset="-122"/>
                <a:ea typeface="楷体" panose="02010609060101010101" pitchFamily="49" charset="-122"/>
                <a:sym typeface="Arial" panose="020B0604020202020204" pitchFamily="34" charset="0"/>
              </a:rPr>
              <a:t>》</a:t>
            </a:r>
            <a:endParaRPr lang="zh-CN" altLang="en-US" sz="1600" dirty="0">
              <a:latin typeface="楷体" panose="02010609060101010101" pitchFamily="49" charset="-122"/>
              <a:ea typeface="楷体" panose="02010609060101010101" pitchFamily="49" charset="-122"/>
            </a:endParaRPr>
          </a:p>
        </p:txBody>
      </p:sp>
      <p:sp>
        <p:nvSpPr>
          <p:cNvPr id="7" name="文本框 6"/>
          <p:cNvSpPr txBox="1"/>
          <p:nvPr/>
        </p:nvSpPr>
        <p:spPr>
          <a:xfrm>
            <a:off x="5095706" y="2196206"/>
            <a:ext cx="3057247" cy="1877437"/>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wrap="none" rtlCol="0">
            <a:spAutoFit/>
          </a:bodyPr>
          <a:lstStyle/>
          <a:p>
            <a:r>
              <a:rPr lang="en-US" altLang="zh-CN" dirty="0" smtClean="0">
                <a:latin typeface="Arial" panose="020B0604020202020204" pitchFamily="34" charset="0"/>
                <a:ea typeface="楷体" panose="02010609060101010101" pitchFamily="49" charset="-122"/>
                <a:sym typeface="Arial" panose="020B0604020202020204" pitchFamily="34" charset="0"/>
              </a:rPr>
              <a:t>2017</a:t>
            </a:r>
            <a:r>
              <a:rPr lang="zh-CN" altLang="en-US" dirty="0">
                <a:latin typeface="楷体" panose="02010609060101010101" pitchFamily="49" charset="-122"/>
                <a:ea typeface="楷体" panose="02010609060101010101" pitchFamily="49" charset="-122"/>
                <a:sym typeface="Arial" panose="020B0604020202020204" pitchFamily="34" charset="0"/>
              </a:rPr>
              <a:t>年</a:t>
            </a:r>
            <a:endParaRPr lang="en-US" altLang="zh-CN" dirty="0">
              <a:latin typeface="楷体" panose="02010609060101010101" pitchFamily="49" charset="-122"/>
              <a:ea typeface="楷体" panose="02010609060101010101" pitchFamily="49" charset="-122"/>
              <a:sym typeface="Arial" panose="020B0604020202020204" pitchFamily="34" charset="0"/>
            </a:endParaRPr>
          </a:p>
          <a:p>
            <a:r>
              <a:rPr lang="en-US" altLang="zh-CN" sz="1600" dirty="0">
                <a:latin typeface="楷体" panose="02010609060101010101" pitchFamily="49" charset="-122"/>
                <a:ea typeface="楷体" panose="02010609060101010101" pitchFamily="49" charset="-122"/>
                <a:sym typeface="Arial" panose="020B0604020202020204" pitchFamily="34" charset="0"/>
              </a:rPr>
              <a:t>《</a:t>
            </a:r>
            <a:r>
              <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GB/T 35770-2017 </a:t>
            </a:r>
            <a:endPar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a:p>
            <a:r>
              <a:rPr lang="zh-CN" altLang="en-US" sz="1600" dirty="0">
                <a:latin typeface="楷体" panose="02010609060101010101" pitchFamily="49" charset="-122"/>
                <a:ea typeface="楷体" panose="02010609060101010101" pitchFamily="49" charset="-122"/>
                <a:sym typeface="Arial" panose="020B0604020202020204" pitchFamily="34" charset="0"/>
              </a:rPr>
              <a:t>合规管理体系指南</a:t>
            </a:r>
            <a:r>
              <a:rPr lang="en-US" altLang="zh-CN" sz="1600" dirty="0">
                <a:latin typeface="楷体" panose="02010609060101010101" pitchFamily="49" charset="-122"/>
                <a:ea typeface="楷体" panose="02010609060101010101" pitchFamily="49" charset="-122"/>
                <a:sym typeface="Arial" panose="020B0604020202020204" pitchFamily="34" charset="0"/>
              </a:rPr>
              <a:t>》</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r>
              <a:rPr lang="en-US" altLang="zh-CN" dirty="0">
                <a:latin typeface="Arial" panose="020B0604020202020204" pitchFamily="34" charset="0"/>
                <a:ea typeface="楷体" panose="02010609060101010101" pitchFamily="49" charset="-122"/>
                <a:sym typeface="Arial" panose="020B0604020202020204" pitchFamily="34" charset="0"/>
              </a:rPr>
              <a:t>2022</a:t>
            </a:r>
            <a:r>
              <a:rPr lang="zh-CN" altLang="en-US" dirty="0">
                <a:latin typeface="楷体" panose="02010609060101010101" pitchFamily="49" charset="-122"/>
                <a:ea typeface="楷体" panose="02010609060101010101" pitchFamily="49" charset="-122"/>
                <a:sym typeface="Arial" panose="020B0604020202020204" pitchFamily="34" charset="0"/>
              </a:rPr>
              <a:t>年</a:t>
            </a:r>
            <a:endParaRPr lang="en-US" altLang="zh-CN" dirty="0">
              <a:latin typeface="楷体" panose="02010609060101010101" pitchFamily="49" charset="-122"/>
              <a:ea typeface="楷体" panose="02010609060101010101" pitchFamily="49" charset="-122"/>
              <a:sym typeface="Arial" panose="020B0604020202020204" pitchFamily="34" charset="0"/>
            </a:endParaRPr>
          </a:p>
          <a:p>
            <a:r>
              <a:rPr lang="en-US" altLang="zh-CN" sz="1600" dirty="0">
                <a:latin typeface="楷体" panose="02010609060101010101" pitchFamily="49" charset="-122"/>
                <a:ea typeface="楷体" panose="02010609060101010101" pitchFamily="49" charset="-122"/>
                <a:sym typeface="Arial" panose="020B0604020202020204" pitchFamily="34" charset="0"/>
              </a:rPr>
              <a:t>《</a:t>
            </a:r>
            <a:r>
              <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GB/T 35770-2022</a:t>
            </a:r>
            <a:endParaRPr lang="en-US" altLang="zh-CN" sz="1600"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endParaRPr>
          </a:p>
          <a:p>
            <a:r>
              <a:rPr lang="zh-CN" altLang="en-US" sz="1600" dirty="0">
                <a:latin typeface="楷体" panose="02010609060101010101" pitchFamily="49" charset="-122"/>
                <a:ea typeface="楷体" panose="02010609060101010101" pitchFamily="49" charset="-122"/>
                <a:sym typeface="Arial" panose="020B0604020202020204" pitchFamily="34" charset="0"/>
              </a:rPr>
              <a:t>合规管理体系要求及使用指南</a:t>
            </a:r>
            <a:r>
              <a:rPr lang="en-US" altLang="zh-CN" sz="1600" dirty="0">
                <a:latin typeface="楷体" panose="02010609060101010101" pitchFamily="49" charset="-122"/>
                <a:ea typeface="楷体" panose="02010609060101010101" pitchFamily="49" charset="-122"/>
                <a:sym typeface="Arial" panose="020B0604020202020204" pitchFamily="34" charset="0"/>
              </a:rPr>
              <a:t>》</a:t>
            </a:r>
            <a:endParaRPr lang="zh-CN" altLang="en-US" sz="1600" dirty="0">
              <a:latin typeface="楷体" panose="02010609060101010101" pitchFamily="49" charset="-122"/>
              <a:ea typeface="楷体" panose="02010609060101010101" pitchFamily="49" charset="-122"/>
            </a:endParaRPr>
          </a:p>
        </p:txBody>
      </p:sp>
      <p:sp>
        <p:nvSpPr>
          <p:cNvPr id="5" name="右箭头 4"/>
          <p:cNvSpPr/>
          <p:nvPr/>
        </p:nvSpPr>
        <p:spPr>
          <a:xfrm>
            <a:off x="3083773" y="2427731"/>
            <a:ext cx="2035304" cy="17283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3420442" y="3587839"/>
            <a:ext cx="1675264" cy="16959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87126" y="1677818"/>
            <a:ext cx="1800493" cy="369332"/>
          </a:xfrm>
          <a:prstGeom prst="rect">
            <a:avLst/>
          </a:prstGeom>
        </p:spPr>
        <p:txBody>
          <a:bodyPr wrap="none">
            <a:spAutoFit/>
          </a:bodyPr>
          <a:lstStyle/>
          <a:p>
            <a:r>
              <a:rPr lang="zh-CN" altLang="en-US" dirty="0">
                <a:latin typeface="Arial" panose="020B0604020202020204" pitchFamily="34" charset="0"/>
                <a:ea typeface="楷体" panose="02010609060101010101" pitchFamily="49" charset="-122"/>
                <a:sym typeface="Arial" panose="020B0604020202020204" pitchFamily="34" charset="0"/>
              </a:rPr>
              <a:t>国际标准化组织</a:t>
            </a:r>
            <a:endParaRPr lang="en-US" altLang="zh-CN" dirty="0">
              <a:latin typeface="Arial" panose="020B0604020202020204" pitchFamily="34" charset="0"/>
              <a:ea typeface="楷体" panose="02010609060101010101" pitchFamily="49" charset="-122"/>
              <a:sym typeface="Arial" panose="020B0604020202020204" pitchFamily="34" charset="0"/>
            </a:endParaRPr>
          </a:p>
        </p:txBody>
      </p:sp>
      <p:sp>
        <p:nvSpPr>
          <p:cNvPr id="6" name="矩形 5"/>
          <p:cNvSpPr/>
          <p:nvPr/>
        </p:nvSpPr>
        <p:spPr>
          <a:xfrm>
            <a:off x="5065562" y="1671391"/>
            <a:ext cx="646331" cy="369332"/>
          </a:xfrm>
          <a:prstGeom prst="rect">
            <a:avLst/>
          </a:prstGeom>
        </p:spPr>
        <p:txBody>
          <a:bodyPr wrap="none">
            <a:spAutoFit/>
          </a:bodyPr>
          <a:lstStyle/>
          <a:p>
            <a:r>
              <a:rPr lang="zh-CN" altLang="en-US" dirty="0">
                <a:latin typeface="Arial" panose="020B0604020202020204" pitchFamily="34" charset="0"/>
                <a:ea typeface="楷体" panose="02010609060101010101" pitchFamily="49" charset="-122"/>
                <a:sym typeface="Arial" panose="020B0604020202020204" pitchFamily="34" charset="0"/>
              </a:rPr>
              <a:t>中国</a:t>
            </a:r>
            <a:endParaRPr lang="en-US" altLang="zh-CN"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16" presetClass="entr" presetSubtype="21" fill="hold" grpId="0" nodeType="withEffect">
                                  <p:stCondLst>
                                    <p:cond delay="25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3" grpId="0" animBg="1"/>
      <p:bldP spid="7" grpId="0" animBg="1"/>
      <p:bldP spid="5"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内容占位符 1"/>
          <p:cNvPicPr>
            <a:picLocks noGrp="1" noChangeAspect="1"/>
          </p:cNvPicPr>
          <p:nvPr>
            <p:ph sz="quarter" idx="4294967295"/>
          </p:nvPr>
        </p:nvPicPr>
        <p:blipFill>
          <a:blip r:embed="rId1"/>
          <a:stretch>
            <a:fillRect/>
          </a:stretch>
        </p:blipFill>
        <p:spPr>
          <a:xfrm>
            <a:off x="1044178" y="1492260"/>
            <a:ext cx="6625357" cy="3451266"/>
          </a:xfrm>
          <a:prstGeom prst="rect">
            <a:avLst/>
          </a:prstGeom>
        </p:spPr>
      </p:pic>
      <p:sp>
        <p:nvSpPr>
          <p:cNvPr id="3" name="矩形 2"/>
          <p:cNvSpPr/>
          <p:nvPr/>
        </p:nvSpPr>
        <p:spPr>
          <a:xfrm>
            <a:off x="5028149" y="833559"/>
            <a:ext cx="3018628" cy="646331"/>
          </a:xfrm>
          <a:prstGeom prst="rect">
            <a:avLst/>
          </a:prstGeom>
        </p:spPr>
        <p:txBody>
          <a:bodyPr wrap="square">
            <a:spAutoFit/>
          </a:bodyPr>
          <a:lstStyle/>
          <a:p>
            <a:r>
              <a:rPr lang="en-US" altLang="zh-CN" dirty="0">
                <a:latin typeface="Arial" panose="020B0604020202020204" pitchFamily="34" charset="0"/>
                <a:ea typeface="楷体" panose="02010609060101010101" pitchFamily="49" charset="-122"/>
                <a:sym typeface="Arial" panose="020B0604020202020204" pitchFamily="34" charset="0"/>
              </a:rPr>
              <a:t>《GB/T 35770-2017 </a:t>
            </a:r>
            <a:r>
              <a:rPr lang="zh-CN" altLang="en-US" dirty="0">
                <a:latin typeface="Arial" panose="020B0604020202020204" pitchFamily="34" charset="0"/>
                <a:ea typeface="楷体" panose="02010609060101010101" pitchFamily="49" charset="-122"/>
                <a:sym typeface="Arial" panose="020B0604020202020204" pitchFamily="34" charset="0"/>
              </a:rPr>
              <a:t>合规管理体系指南</a:t>
            </a:r>
            <a:r>
              <a:rPr lang="en-US" altLang="zh-CN" dirty="0">
                <a:latin typeface="Arial" panose="020B0604020202020204" pitchFamily="34" charset="0"/>
                <a:ea typeface="楷体" panose="02010609060101010101" pitchFamily="49" charset="-122"/>
                <a:sym typeface="Arial" panose="020B0604020202020204" pitchFamily="34" charset="0"/>
              </a:rPr>
              <a:t>》</a:t>
            </a:r>
            <a:endParaRPr lang="zh-CN" altLang="en-US" dirty="0"/>
          </a:p>
        </p:txBody>
      </p:sp>
      <p:sp>
        <p:nvSpPr>
          <p:cNvPr id="12" name="矩形 11"/>
          <p:cNvSpPr/>
          <p:nvPr/>
        </p:nvSpPr>
        <p:spPr>
          <a:xfrm>
            <a:off x="756146" y="906214"/>
            <a:ext cx="3744416"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建立合规管理体系的一般流程</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4"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500"/>
                                        <p:tgtEl>
                                          <p:spTgt spid="1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rot="5400000">
            <a:off x="2466896" y="1436242"/>
            <a:ext cx="566868" cy="4389788"/>
          </a:xfrm>
          <a:prstGeom prst="rect">
            <a:avLst/>
          </a:prstGeom>
          <a:solidFill>
            <a:srgbClr val="CB97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576513" y="920034"/>
            <a:ext cx="4464496"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建立合规管理体系需遵循的基本原则</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8"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4" name="矩形 3"/>
          <p:cNvSpPr/>
          <p:nvPr/>
        </p:nvSpPr>
        <p:spPr>
          <a:xfrm>
            <a:off x="576513" y="4032937"/>
            <a:ext cx="7992888" cy="923330"/>
          </a:xfrm>
          <a:prstGeom prst="rect">
            <a:avLst/>
          </a:prstGeom>
        </p:spPr>
        <p:txBody>
          <a:bodyPr wrap="square">
            <a:spAutoFit/>
          </a:bodyPr>
          <a:lstStyle/>
          <a:p>
            <a:r>
              <a:rPr lang="en-US" altLang="zh-CN" dirty="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中央企业合规管理办法</a:t>
            </a:r>
            <a:r>
              <a:rPr lang="en-US" altLang="zh-CN" dirty="0">
                <a:latin typeface="楷体" panose="02010609060101010101" pitchFamily="49" charset="-122"/>
                <a:ea typeface="楷体" panose="02010609060101010101" pitchFamily="49" charset="-122"/>
              </a:rPr>
              <a:t>》</a:t>
            </a:r>
            <a:endParaRPr lang="en-US" altLang="zh-CN" dirty="0">
              <a:latin typeface="楷体" panose="02010609060101010101" pitchFamily="49" charset="-122"/>
              <a:ea typeface="楷体" panose="02010609060101010101" pitchFamily="49" charset="-122"/>
            </a:endParaRPr>
          </a:p>
          <a:p>
            <a:r>
              <a:rPr lang="zh-CN" altLang="en-US" b="1" dirty="0">
                <a:latin typeface="楷体" panose="02010609060101010101" pitchFamily="49" charset="-122"/>
                <a:ea typeface="楷体" panose="02010609060101010101" pitchFamily="49" charset="-122"/>
              </a:rPr>
              <a:t>第六条 </a:t>
            </a:r>
            <a:r>
              <a:rPr lang="zh-CN" altLang="en-US" dirty="0">
                <a:latin typeface="楷体" panose="02010609060101010101" pitchFamily="49" charset="-122"/>
                <a:ea typeface="楷体" panose="02010609060101010101" pitchFamily="49" charset="-122"/>
              </a:rPr>
              <a:t>中央企业应当在</a:t>
            </a:r>
            <a:r>
              <a:rPr lang="zh-CN" altLang="en-US" dirty="0">
                <a:solidFill>
                  <a:srgbClr val="FF0000"/>
                </a:solidFill>
                <a:latin typeface="楷体" panose="02010609060101010101" pitchFamily="49" charset="-122"/>
                <a:ea typeface="楷体" panose="02010609060101010101" pitchFamily="49" charset="-122"/>
              </a:rPr>
              <a:t>机构、人员、经费、技术等方面</a:t>
            </a:r>
            <a:r>
              <a:rPr lang="zh-CN" altLang="en-US" dirty="0">
                <a:latin typeface="楷体" panose="02010609060101010101" pitchFamily="49" charset="-122"/>
                <a:ea typeface="楷体" panose="02010609060101010101" pitchFamily="49" charset="-122"/>
              </a:rPr>
              <a:t>为合规管理工作提供必要条件，保障相关工作有序开展。</a:t>
            </a:r>
            <a:endParaRPr lang="zh-CN" altLang="en-US" dirty="0">
              <a:latin typeface="楷体" panose="02010609060101010101" pitchFamily="49" charset="-122"/>
              <a:ea typeface="楷体" panose="02010609060101010101" pitchFamily="49" charset="-122"/>
            </a:endParaRPr>
          </a:p>
        </p:txBody>
      </p:sp>
      <p:sp>
        <p:nvSpPr>
          <p:cNvPr id="12" name="矩形 11"/>
          <p:cNvSpPr/>
          <p:nvPr/>
        </p:nvSpPr>
        <p:spPr>
          <a:xfrm>
            <a:off x="576513" y="3431082"/>
            <a:ext cx="2915938"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企业应当提供必要条件</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16" name="图示 15"/>
          <p:cNvGraphicFramePr/>
          <p:nvPr/>
        </p:nvGraphicFramePr>
        <p:xfrm>
          <a:off x="433796" y="1462705"/>
          <a:ext cx="8395181" cy="188499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P spid="8" grpId="0"/>
      <p:bldP spid="12" grpId="0"/>
      <p:bldGraphic spid="16"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14766" y="906075"/>
            <a:ext cx="3672408"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对合规管理体系的相关要求</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3" name="表格 2"/>
          <p:cNvGraphicFramePr>
            <a:graphicFrameLocks noGrp="1"/>
          </p:cNvGraphicFramePr>
          <p:nvPr/>
        </p:nvGraphicFramePr>
        <p:xfrm>
          <a:off x="584138" y="1556383"/>
          <a:ext cx="7992888" cy="3201785"/>
        </p:xfrm>
        <a:graphic>
          <a:graphicData uri="http://schemas.openxmlformats.org/drawingml/2006/table">
            <a:tbl>
              <a:tblPr firstRow="1" firstCol="1" lastRow="1" lastCol="1" bandRow="1"/>
              <a:tblGrid>
                <a:gridCol w="470170"/>
                <a:gridCol w="1057882"/>
                <a:gridCol w="3635495"/>
                <a:gridCol w="2829341"/>
              </a:tblGrid>
              <a:tr h="298421">
                <a:tc rowSpan="10">
                  <a:txBody>
                    <a:bodyPr/>
                    <a:lstStyle/>
                    <a:p>
                      <a:pPr algn="ctr"/>
                      <a:r>
                        <a:rPr lang="en-US" altLang="zh-CN" sz="1400" b="1" dirty="0">
                          <a:latin typeface="楷体" panose="02010609060101010101" pitchFamily="49" charset="-122"/>
                          <a:ea typeface="楷体" panose="02010609060101010101" pitchFamily="49" charset="-122"/>
                        </a:rPr>
                        <a:t>1</a:t>
                      </a:r>
                      <a:endParaRPr lang="zh-CN" altLang="en-US" sz="1400" b="1" dirty="0">
                        <a:latin typeface="楷体" panose="02010609060101010101" pitchFamily="49" charset="-122"/>
                        <a:ea typeface="楷体" panose="02010609060101010101" pitchFamily="49" charset="-122"/>
                      </a:endParaRPr>
                    </a:p>
                  </a:txBody>
                  <a:tcPr marT="0" marB="0" anchor="ctr"/>
                </a:tc>
                <a:tc rowSpan="10">
                  <a:txBody>
                    <a:bodyPr/>
                    <a:lstStyle/>
                    <a:p>
                      <a:r>
                        <a:rPr lang="zh-CN" altLang="en-US" sz="1400" b="1" dirty="0">
                          <a:latin typeface="楷体" panose="02010609060101010101" pitchFamily="49" charset="-122"/>
                          <a:ea typeface="楷体" panose="02010609060101010101" pitchFamily="49" charset="-122"/>
                        </a:rPr>
                        <a:t>合规组织及职责</a:t>
                      </a:r>
                      <a:endParaRPr lang="zh-CN" altLang="en-US" sz="1400" b="1" dirty="0">
                        <a:latin typeface="楷体" panose="02010609060101010101" pitchFamily="49" charset="-122"/>
                        <a:ea typeface="楷体" panose="02010609060101010101" pitchFamily="49" charset="-122"/>
                      </a:endParaRPr>
                    </a:p>
                  </a:txBody>
                  <a:tcPr marT="0" marB="0" anchor="ctr"/>
                </a:tc>
                <a:tc>
                  <a:txBody>
                    <a:bodyPr/>
                    <a:lstStyle/>
                    <a:p>
                      <a:pPr algn="just">
                        <a:lnSpc>
                          <a:spcPct val="150000"/>
                        </a:lnSpc>
                        <a:spcAft>
                          <a:spcPts val="0"/>
                        </a:spcAft>
                      </a:pPr>
                      <a:r>
                        <a:rPr lang="zh-CN" altLang="en-US" sz="1400" kern="1200" dirty="0">
                          <a:solidFill>
                            <a:srgbClr val="000000"/>
                          </a:solidFill>
                          <a:effectLst/>
                          <a:latin typeface="楷体" panose="02010609060101010101" pitchFamily="49" charset="-122"/>
                          <a:ea typeface="楷体" panose="02010609060101010101" pitchFamily="49" charset="-122"/>
                          <a:cs typeface="+mn-cs"/>
                        </a:rPr>
                        <a:t>党委（党组）</a:t>
                      </a:r>
                      <a:endParaRPr lang="zh-CN" sz="1400" kern="1200" dirty="0">
                        <a:solidFill>
                          <a:srgbClr val="000000"/>
                        </a:solidFill>
                        <a:effectLst/>
                        <a:latin typeface="楷体" panose="02010609060101010101" pitchFamily="49" charset="-122"/>
                        <a:ea typeface="楷体" panose="02010609060101010101" pitchFamily="49" charset="-122"/>
                        <a:cs typeface="+mn-cs"/>
                      </a:endParaRPr>
                    </a:p>
                  </a:txBody>
                  <a:tcPr marL="69389" marR="69389" marT="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把方向、管大局、促落实</a:t>
                      </a:r>
                      <a:endParaRPr lang="zh-CN" sz="1400" dirty="0">
                        <a:solidFill>
                          <a:srgbClr val="FF0000"/>
                        </a:solidFill>
                        <a:effectLst/>
                        <a:latin typeface="楷体" panose="02010609060101010101" pitchFamily="49" charset="-122"/>
                        <a:ea typeface="楷体" panose="02010609060101010101" pitchFamily="49" charset="-122"/>
                      </a:endParaRPr>
                    </a:p>
                  </a:txBody>
                  <a:tcPr marL="69389" marR="69389"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sz="1400" dirty="0">
                          <a:solidFill>
                            <a:srgbClr val="000000"/>
                          </a:solidFill>
                          <a:effectLst/>
                          <a:latin typeface="楷体" panose="02010609060101010101" pitchFamily="49" charset="-122"/>
                          <a:ea typeface="楷体" panose="02010609060101010101" pitchFamily="49" charset="-122"/>
                        </a:rPr>
                        <a:t>董事会 </a:t>
                      </a:r>
                      <a:endParaRPr lang="zh-CN" sz="1400" dirty="0">
                        <a:effectLst/>
                        <a:latin typeface="楷体" panose="02010609060101010101" pitchFamily="49" charset="-122"/>
                        <a:ea typeface="楷体" panose="02010609060101010101" pitchFamily="49" charset="-122"/>
                      </a:endParaRPr>
                    </a:p>
                  </a:txBody>
                  <a:tcPr marL="69389" marR="69389" marT="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定战略、作决策、防风险</a:t>
                      </a:r>
                      <a:endParaRPr lang="zh-CN" sz="1400" dirty="0">
                        <a:effectLst/>
                        <a:latin typeface="楷体" panose="02010609060101010101" pitchFamily="49" charset="-122"/>
                        <a:ea typeface="楷体" panose="02010609060101010101" pitchFamily="49" charset="-122"/>
                      </a:endParaRPr>
                    </a:p>
                  </a:txBody>
                  <a:tcPr marL="69389" marR="69389"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dirty="0">
                          <a:effectLst/>
                          <a:latin typeface="楷体" panose="02010609060101010101" pitchFamily="49" charset="-122"/>
                          <a:ea typeface="楷体" panose="02010609060101010101" pitchFamily="49" charset="-122"/>
                        </a:rPr>
                        <a:t>经理层</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定战略、作决策、防风险</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主要负责人</a:t>
                      </a:r>
                      <a:r>
                        <a:rPr lang="zh-CN" sz="1400" dirty="0">
                          <a:solidFill>
                            <a:srgbClr val="000000"/>
                          </a:solidFill>
                          <a:effectLst/>
                          <a:latin typeface="楷体" panose="02010609060101010101" pitchFamily="49" charset="-122"/>
                          <a:ea typeface="楷体" panose="02010609060101010101" pitchFamily="49" charset="-122"/>
                        </a:rPr>
                        <a:t> </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推进法治建设第一责任人</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合规委员会</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统筹协调合规管理工作</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首席合规官</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领导合规管理部门组织开展工作</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业务及职能部门（</a:t>
                      </a:r>
                      <a:r>
                        <a:rPr lang="zh-CN" altLang="en-US" sz="1400" kern="1200" dirty="0">
                          <a:solidFill>
                            <a:srgbClr val="FF0000"/>
                          </a:solidFill>
                          <a:effectLst/>
                          <a:latin typeface="楷体" panose="02010609060101010101" pitchFamily="49" charset="-122"/>
                          <a:ea typeface="楷体" panose="02010609060101010101" pitchFamily="49" charset="-122"/>
                          <a:cs typeface="+mn-cs"/>
                        </a:rPr>
                        <a:t>第一道防线</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承担合规管理主体责任</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marL="0" marR="0" lvl="0" indent="0" algn="just" defTabSz="768350" rtl="0" eaLnBrk="1" fontAlgn="auto" latinLnBrk="0" hangingPunct="1">
                        <a:lnSpc>
                          <a:spcPct val="150000"/>
                        </a:lnSpc>
                        <a:spcBef>
                          <a:spcPts val="0"/>
                        </a:spcBef>
                        <a:spcAft>
                          <a:spcPts val="0"/>
                        </a:spcAft>
                        <a:buClrTx/>
                        <a:buSzTx/>
                        <a:buFontTx/>
                        <a:buNone/>
                        <a:defRPr/>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合规管理部门（</a:t>
                      </a:r>
                      <a:r>
                        <a:rPr lang="zh-CN" altLang="en-US" sz="1400" kern="1200" dirty="0">
                          <a:solidFill>
                            <a:srgbClr val="FF0000"/>
                          </a:solidFill>
                          <a:effectLst/>
                          <a:latin typeface="楷体" panose="02010609060101010101" pitchFamily="49" charset="-122"/>
                          <a:ea typeface="楷体" panose="02010609060101010101" pitchFamily="49" charset="-122"/>
                          <a:cs typeface="+mn-cs"/>
                        </a:rPr>
                        <a:t>第二道防线</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a:t>
                      </a:r>
                      <a:endParaRPr lang="zh-CN" altLang="en-US" sz="1400" dirty="0">
                        <a:solidFill>
                          <a:srgbClr val="000000"/>
                        </a:solidFill>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768350" rtl="0" eaLnBrk="1" fontAlgn="auto" latinLnBrk="0" hangingPunct="1">
                        <a:lnSpc>
                          <a:spcPct val="150000"/>
                        </a:lnSpc>
                        <a:spcBef>
                          <a:spcPts val="0"/>
                        </a:spcBef>
                        <a:spcAft>
                          <a:spcPts val="0"/>
                        </a:spcAft>
                        <a:buClrTx/>
                        <a:buSzTx/>
                        <a:buFontTx/>
                        <a:buNone/>
                        <a:defRPr/>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牵头业合规管理工作</a:t>
                      </a:r>
                      <a:endParaRPr lang="zh-CN" altLang="en-US" sz="1400" dirty="0">
                        <a:solidFill>
                          <a:srgbClr val="000000"/>
                        </a:solidFill>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421">
                <a:tc vMerge="1">
                  <a:tcPr/>
                </a:tc>
                <a:tc vMerge="1">
                  <a:tcPr/>
                </a:tc>
                <a:tc>
                  <a:txBody>
                    <a:bodyPr/>
                    <a:lstStyle/>
                    <a:p>
                      <a:pPr algn="just">
                        <a:lnSpc>
                          <a:spcPct val="150000"/>
                        </a:lnSpc>
                        <a:spcAft>
                          <a:spcPts val="0"/>
                        </a:spcAft>
                      </a:pPr>
                      <a:r>
                        <a:rPr lang="zh-CN" altLang="en-US" sz="1400" dirty="0">
                          <a:effectLst/>
                          <a:latin typeface="楷体" panose="02010609060101010101" pitchFamily="49" charset="-122"/>
                          <a:ea typeface="楷体" panose="02010609060101010101" pitchFamily="49" charset="-122"/>
                        </a:rPr>
                        <a:t>纪检监察审计巡视等监督部门（</a:t>
                      </a:r>
                      <a:r>
                        <a:rPr lang="zh-CN" altLang="en-US" sz="1400" dirty="0">
                          <a:solidFill>
                            <a:srgbClr val="FF0000"/>
                          </a:solidFill>
                          <a:effectLst/>
                          <a:latin typeface="楷体" panose="02010609060101010101" pitchFamily="49" charset="-122"/>
                          <a:ea typeface="楷体" panose="02010609060101010101" pitchFamily="49" charset="-122"/>
                        </a:rPr>
                        <a:t>第三道防线</a:t>
                      </a:r>
                      <a:r>
                        <a:rPr lang="zh-CN" altLang="en-US" sz="1400" dirty="0">
                          <a:effectLst/>
                          <a:latin typeface="楷体" panose="02010609060101010101" pitchFamily="49" charset="-122"/>
                          <a:ea typeface="楷体" panose="02010609060101010101" pitchFamily="49" charset="-122"/>
                        </a:rPr>
                        <a:t>）</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1400" dirty="0">
                          <a:effectLst/>
                          <a:latin typeface="楷体" panose="02010609060101010101" pitchFamily="49" charset="-122"/>
                          <a:ea typeface="楷体" panose="02010609060101010101" pitchFamily="49" charset="-122"/>
                        </a:rPr>
                        <a:t>监督调查追责</a:t>
                      </a:r>
                      <a:endParaRPr lang="zh-CN" sz="1400" dirty="0">
                        <a:effectLst/>
                        <a:latin typeface="楷体" panose="02010609060101010101" pitchFamily="49" charset="-122"/>
                        <a:ea typeface="楷体" panose="02010609060101010101" pitchFamily="49" charset="-122"/>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425">
                <a:tc vMerge="1">
                  <a:tcPr/>
                </a:tc>
                <a:tc vMerge="1">
                  <a:tcPr/>
                </a:tc>
                <a:tc>
                  <a:txBody>
                    <a:bodyPr/>
                    <a:lstStyle/>
                    <a:p>
                      <a:pPr marL="0" algn="just" defTabSz="914400" rtl="0" eaLnBrk="1" latinLnBrk="0" hangingPunct="1">
                        <a:lnSpc>
                          <a:spcPct val="150000"/>
                        </a:lnSpc>
                        <a:spcAft>
                          <a:spcPts val="0"/>
                        </a:spcAft>
                      </a:pPr>
                      <a:r>
                        <a:rPr lang="zh-CN" altLang="en-US" sz="1400" kern="1200" dirty="0">
                          <a:solidFill>
                            <a:srgbClr val="000000"/>
                          </a:solidFill>
                          <a:effectLst/>
                          <a:latin typeface="楷体" panose="02010609060101010101" pitchFamily="49" charset="-122"/>
                          <a:ea typeface="楷体" panose="02010609060101010101" pitchFamily="49" charset="-122"/>
                          <a:cs typeface="+mn-cs"/>
                        </a:rPr>
                        <a:t>全体员工</a:t>
                      </a:r>
                      <a:endParaRPr lang="zh-CN" sz="1400" kern="1200" dirty="0">
                        <a:solidFill>
                          <a:srgbClr val="000000"/>
                        </a:solidFill>
                        <a:effectLst/>
                        <a:latin typeface="楷体" panose="02010609060101010101" pitchFamily="49" charset="-122"/>
                        <a:ea typeface="楷体" panose="02010609060101010101" pitchFamily="49" charset="-122"/>
                        <a:cs typeface="+mn-cs"/>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defTabSz="914400" rtl="0" eaLnBrk="1" latinLnBrk="0" hangingPunct="1">
                        <a:lnSpc>
                          <a:spcPct val="150000"/>
                        </a:lnSpc>
                        <a:spcAft>
                          <a:spcPts val="0"/>
                        </a:spcAft>
                      </a:pP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遵守合规要求，接受合规培训</a:t>
                      </a:r>
                      <a:endParaRPr lang="zh-CN" sz="1400" kern="1200" dirty="0">
                        <a:solidFill>
                          <a:srgbClr val="FF0000"/>
                        </a:solidFill>
                        <a:effectLst/>
                        <a:latin typeface="楷体" panose="02010609060101010101" pitchFamily="49" charset="-122"/>
                        <a:ea typeface="楷体" panose="02010609060101010101" pitchFamily="49" charset="-122"/>
                        <a:cs typeface="+mn-cs"/>
                      </a:endParaRPr>
                    </a:p>
                  </a:txBody>
                  <a:tcPr marL="69389" marR="69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794149" y="4743435"/>
            <a:ext cx="3416320" cy="369332"/>
          </a:xfrm>
          <a:prstGeom prst="rect">
            <a:avLst/>
          </a:prstGeom>
        </p:spPr>
        <p:txBody>
          <a:bodyPr wrap="none">
            <a:spAutoFit/>
          </a:bodyPr>
          <a:lstStyle/>
          <a:p>
            <a:r>
              <a:rPr lang="zh-CN" altLang="en-US" dirty="0">
                <a:solidFill>
                  <a:srgbClr val="FF0000"/>
                </a:solidFill>
                <a:latin typeface="楷体" panose="02010609060101010101" pitchFamily="49" charset="-122"/>
                <a:ea typeface="楷体" panose="02010609060101010101" pitchFamily="49" charset="-122"/>
              </a:rPr>
              <a:t>目标：人人有事做，事事有人做</a:t>
            </a:r>
            <a:endParaRPr lang="zh-CN" altLang="en-US"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24097" y="926972"/>
            <a:ext cx="3384376"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对合规管理体系的相关要求</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3" name="表格 2"/>
          <p:cNvGraphicFramePr>
            <a:graphicFrameLocks noGrp="1"/>
          </p:cNvGraphicFramePr>
          <p:nvPr/>
        </p:nvGraphicFramePr>
        <p:xfrm>
          <a:off x="612130" y="1800399"/>
          <a:ext cx="7704856" cy="2496240"/>
        </p:xfrm>
        <a:graphic>
          <a:graphicData uri="http://schemas.openxmlformats.org/drawingml/2006/table">
            <a:tbl>
              <a:tblPr firstRow="1" firstCol="1" lastRow="1" lastCol="1" bandRow="1"/>
              <a:tblGrid>
                <a:gridCol w="1055540"/>
                <a:gridCol w="960684"/>
                <a:gridCol w="5688632"/>
              </a:tblGrid>
              <a:tr h="214944">
                <a:tc rowSpan="4">
                  <a:txBody>
                    <a:bodyPr/>
                    <a:lstStyle/>
                    <a:p>
                      <a:pPr algn="ctr"/>
                      <a:r>
                        <a:rPr lang="en-US" altLang="zh-CN" sz="1400" b="1" dirty="0">
                          <a:solidFill>
                            <a:schemeClr val="tx1"/>
                          </a:solidFill>
                          <a:latin typeface="楷体" panose="02010609060101010101" pitchFamily="49" charset="-122"/>
                          <a:ea typeface="楷体" panose="02010609060101010101" pitchFamily="49" charset="-122"/>
                        </a:rPr>
                        <a:t>2</a:t>
                      </a:r>
                      <a:endParaRPr lang="zh-CN" altLang="en-US" sz="1400" b="1" dirty="0">
                        <a:solidFill>
                          <a:schemeClr val="tx1"/>
                        </a:solidFill>
                        <a:latin typeface="楷体" panose="02010609060101010101" pitchFamily="49" charset="-122"/>
                        <a:ea typeface="楷体" panose="02010609060101010101" pitchFamily="49" charset="-122"/>
                      </a:endParaRPr>
                    </a:p>
                  </a:txBody>
                  <a:tcPr anchor="ctr"/>
                </a:tc>
                <a:tc rowSpan="4">
                  <a:txBody>
                    <a:bodyPr/>
                    <a:lstStyle/>
                    <a:p>
                      <a:r>
                        <a:rPr lang="zh-CN" altLang="en-US" sz="1400" b="1" dirty="0">
                          <a:solidFill>
                            <a:schemeClr val="tx1"/>
                          </a:solidFill>
                          <a:latin typeface="楷体" panose="02010609060101010101" pitchFamily="49" charset="-122"/>
                          <a:ea typeface="楷体" panose="02010609060101010101" pitchFamily="49" charset="-122"/>
                        </a:rPr>
                        <a:t>制度建设</a:t>
                      </a:r>
                      <a:endParaRPr lang="zh-CN" altLang="en-US" sz="1400" b="1" dirty="0">
                        <a:solidFill>
                          <a:schemeClr val="tx1"/>
                        </a:solidFill>
                        <a:latin typeface="楷体" panose="02010609060101010101" pitchFamily="49" charset="-122"/>
                        <a:ea typeface="楷体" panose="02010609060101010101" pitchFamily="49" charset="-122"/>
                      </a:endParaRPr>
                    </a:p>
                  </a:txBody>
                  <a:tcPr anchor="ctr"/>
                </a:tc>
                <a:tc>
                  <a:txBody>
                    <a:bodyPr/>
                    <a:lstStyle/>
                    <a:p>
                      <a:pPr marL="358775" indent="-358775"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1</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建立健全合规管理制度，构建</a:t>
                      </a:r>
                      <a:r>
                        <a:rPr lang="zh-CN" altLang="en-US" sz="1400" b="0" i="0" kern="1200" dirty="0">
                          <a:solidFill>
                            <a:srgbClr val="FF0000"/>
                          </a:solidFill>
                          <a:effectLst/>
                          <a:latin typeface="楷体" panose="02010609060101010101" pitchFamily="49" charset="-122"/>
                          <a:ea typeface="楷体" panose="02010609060101010101" pitchFamily="49" charset="-122"/>
                          <a:cs typeface="+mn-cs"/>
                        </a:rPr>
                        <a:t>分级分类</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的合规管理制度体系</a:t>
                      </a:r>
                      <a:r>
                        <a:rPr lang="zh-CN" altLang="en-US" sz="1400" dirty="0">
                          <a:solidFill>
                            <a:schemeClr val="tx1"/>
                          </a:solidFill>
                          <a:effectLst/>
                          <a:latin typeface="楷体" panose="02010609060101010101" pitchFamily="49" charset="-122"/>
                          <a:ea typeface="楷体" panose="02010609060101010101" pitchFamily="49" charset="-122"/>
                        </a:rPr>
                        <a:t>。</a:t>
                      </a:r>
                      <a:endParaRPr lang="zh-CN" sz="1400" dirty="0">
                        <a:solidFill>
                          <a:schemeClr val="tx1"/>
                        </a:solidFill>
                        <a:effectLst/>
                        <a:latin typeface="楷体" panose="02010609060101010101" pitchFamily="49" charset="-122"/>
                        <a:ea typeface="楷体" panose="02010609060101010101" pitchFamily="49" charset="-122"/>
                      </a:endParaRPr>
                    </a:p>
                  </a:txBody>
                  <a:tcPr marL="69389" marR="69389" marT="72000" marB="7200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44">
                <a:tc vMerge="1">
                  <a:tcPr/>
                </a:tc>
                <a:tc vMerge="1">
                  <a:tcPr/>
                </a:tc>
                <a:tc>
                  <a:txBody>
                    <a:bodyPr/>
                    <a:lstStyle/>
                    <a:p>
                      <a:pPr marL="358775" indent="-358775"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2</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制定</a:t>
                      </a:r>
                      <a:r>
                        <a:rPr lang="zh-CN" altLang="en-US" sz="1400" b="0" i="0" kern="1200" dirty="0">
                          <a:solidFill>
                            <a:srgbClr val="FF0000"/>
                          </a:solidFill>
                          <a:effectLst/>
                          <a:latin typeface="楷体" panose="02010609060101010101" pitchFamily="49" charset="-122"/>
                          <a:ea typeface="楷体" panose="02010609060101010101" pitchFamily="49" charset="-122"/>
                          <a:cs typeface="+mn-cs"/>
                        </a:rPr>
                        <a:t>合规管理基本制度</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，明确</a:t>
                      </a:r>
                      <a:r>
                        <a:rPr lang="zh-CN" altLang="en-US" sz="1400" b="0" i="0" kern="1200" dirty="0">
                          <a:solidFill>
                            <a:srgbClr val="FF0000"/>
                          </a:solidFill>
                          <a:effectLst/>
                          <a:latin typeface="楷体" panose="02010609060101010101" pitchFamily="49" charset="-122"/>
                          <a:ea typeface="楷体" panose="02010609060101010101" pitchFamily="49" charset="-122"/>
                          <a:cs typeface="+mn-cs"/>
                        </a:rPr>
                        <a:t>总体目标、运行机制、考核评价、监督问责等内容</a:t>
                      </a:r>
                      <a:r>
                        <a:rPr lang="zh-CN" altLang="en-US" sz="1400" dirty="0">
                          <a:solidFill>
                            <a:schemeClr val="tx1"/>
                          </a:solidFill>
                          <a:effectLst/>
                          <a:latin typeface="楷体" panose="02010609060101010101" pitchFamily="49" charset="-122"/>
                          <a:ea typeface="楷体" panose="02010609060101010101" pitchFamily="49" charset="-122"/>
                        </a:rPr>
                        <a:t>。</a:t>
                      </a:r>
                      <a:endParaRPr lang="zh-CN" sz="1400" dirty="0">
                        <a:solidFill>
                          <a:schemeClr val="tx1"/>
                        </a:solidFill>
                        <a:effectLst/>
                        <a:latin typeface="楷体" panose="02010609060101010101" pitchFamily="49" charset="-122"/>
                        <a:ea typeface="楷体" panose="02010609060101010101" pitchFamily="49" charset="-122"/>
                      </a:endParaRPr>
                    </a:p>
                  </a:txBody>
                  <a:tcPr marL="69389" marR="69389"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44">
                <a:tc vMerge="1">
                  <a:tcPr/>
                </a:tc>
                <a:tc vMerge="1">
                  <a:tcPr/>
                </a:tc>
                <a:tc>
                  <a:txBody>
                    <a:bodyPr/>
                    <a:lstStyle/>
                    <a:p>
                      <a:pPr marL="358775" indent="-358775" algn="just" defTabSz="914400" rtl="0" eaLnBrk="1" latinLnBrk="0" hangingPunct="1">
                        <a:lnSpc>
                          <a:spcPct val="150000"/>
                        </a:lnSpc>
                        <a:spcAft>
                          <a:spcPts val="0"/>
                        </a:spcAft>
                      </a:pPr>
                      <a:r>
                        <a:rPr lang="zh-CN" altLang="en-US" sz="1400" kern="1200" dirty="0">
                          <a:solidFill>
                            <a:schemeClr val="tx1"/>
                          </a:solidFill>
                          <a:effectLst/>
                          <a:latin typeface="楷体" panose="02010609060101010101" pitchFamily="49" charset="-122"/>
                          <a:ea typeface="楷体" panose="02010609060101010101" pitchFamily="49" charset="-122"/>
                          <a:cs typeface="+mn-cs"/>
                        </a:rPr>
                        <a:t>（</a:t>
                      </a:r>
                      <a:r>
                        <a:rPr lang="en-US" altLang="zh-CN" sz="1400" kern="1200" dirty="0">
                          <a:solidFill>
                            <a:schemeClr val="tx1"/>
                          </a:solidFill>
                          <a:effectLst/>
                          <a:latin typeface="楷体" panose="02010609060101010101" pitchFamily="49" charset="-122"/>
                          <a:ea typeface="楷体" panose="02010609060101010101" pitchFamily="49" charset="-122"/>
                          <a:cs typeface="+mn-cs"/>
                        </a:rPr>
                        <a:t>3</a:t>
                      </a:r>
                      <a:r>
                        <a:rPr lang="zh-CN" altLang="en-US" sz="1400" kern="1200" dirty="0">
                          <a:solidFill>
                            <a:schemeClr val="tx1"/>
                          </a:solidFill>
                          <a:effectLst/>
                          <a:latin typeface="楷体" panose="02010609060101010101" pitchFamily="49" charset="-122"/>
                          <a:ea typeface="楷体" panose="02010609060101010101" pitchFamily="49" charset="-122"/>
                          <a:cs typeface="+mn-cs"/>
                        </a:rPr>
                        <a:t>）针对重点领域，以及合规风险较高的业务，制定</a:t>
                      </a:r>
                      <a:r>
                        <a:rPr lang="zh-CN" altLang="en-US" sz="1400" kern="1200" dirty="0">
                          <a:solidFill>
                            <a:srgbClr val="FF0000"/>
                          </a:solidFill>
                          <a:effectLst/>
                          <a:latin typeface="楷体" panose="02010609060101010101" pitchFamily="49" charset="-122"/>
                          <a:ea typeface="楷体" panose="02010609060101010101" pitchFamily="49" charset="-122"/>
                          <a:cs typeface="+mn-cs"/>
                        </a:rPr>
                        <a:t>合规管理具体制度</a:t>
                      </a:r>
                      <a:r>
                        <a:rPr lang="zh-CN" altLang="en-US" sz="1400" kern="1200" dirty="0">
                          <a:solidFill>
                            <a:schemeClr val="tx1"/>
                          </a:solidFill>
                          <a:effectLst/>
                          <a:latin typeface="楷体" panose="02010609060101010101" pitchFamily="49" charset="-122"/>
                          <a:ea typeface="楷体" panose="02010609060101010101" pitchFamily="49" charset="-122"/>
                          <a:cs typeface="+mn-cs"/>
                        </a:rPr>
                        <a:t>或者</a:t>
                      </a:r>
                      <a:r>
                        <a:rPr lang="zh-CN" altLang="en-US" sz="1400" kern="1200" dirty="0">
                          <a:solidFill>
                            <a:srgbClr val="FF0000"/>
                          </a:solidFill>
                          <a:effectLst/>
                          <a:latin typeface="楷体" panose="02010609060101010101" pitchFamily="49" charset="-122"/>
                          <a:ea typeface="楷体" panose="02010609060101010101" pitchFamily="49" charset="-122"/>
                          <a:cs typeface="+mn-cs"/>
                        </a:rPr>
                        <a:t>专项指南</a:t>
                      </a:r>
                      <a:r>
                        <a:rPr lang="zh-CN" altLang="en-US" sz="1400" kern="1200" dirty="0">
                          <a:solidFill>
                            <a:schemeClr val="tx1"/>
                          </a:solidFill>
                          <a:effectLst/>
                          <a:latin typeface="楷体" panose="02010609060101010101" pitchFamily="49" charset="-122"/>
                          <a:ea typeface="楷体" panose="02010609060101010101" pitchFamily="49" charset="-122"/>
                          <a:cs typeface="+mn-cs"/>
                        </a:rPr>
                        <a:t>。</a:t>
                      </a:r>
                      <a:endParaRPr lang="zh-CN" sz="1400" kern="1200" dirty="0">
                        <a:solidFill>
                          <a:schemeClr val="tx1"/>
                        </a:solidFill>
                        <a:effectLst/>
                        <a:latin typeface="楷体" panose="02010609060101010101" pitchFamily="49" charset="-122"/>
                        <a:ea typeface="楷体" panose="02010609060101010101" pitchFamily="49" charset="-122"/>
                        <a:cs typeface="+mn-cs"/>
                      </a:endParaRPr>
                    </a:p>
                  </a:txBody>
                  <a:tcPr marL="69389" marR="69389"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44">
                <a:tc vMerge="1">
                  <a:tcPr/>
                </a:tc>
                <a:tc vMerge="1">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4</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及时对规章制度进行修订完善，对执行落实情况进行检查</a:t>
                      </a:r>
                      <a:endParaRPr lang="zh-CN" sz="1400" dirty="0">
                        <a:solidFill>
                          <a:schemeClr val="tx1"/>
                        </a:solidFill>
                        <a:effectLst/>
                        <a:latin typeface="楷体" panose="02010609060101010101" pitchFamily="49" charset="-122"/>
                        <a:ea typeface="楷体" panose="02010609060101010101" pitchFamily="49" charset="-122"/>
                      </a:endParaRPr>
                    </a:p>
                  </a:txBody>
                  <a:tcPr marL="69389" marR="69389"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612130" y="4383395"/>
            <a:ext cx="7109639" cy="369332"/>
          </a:xfrm>
          <a:prstGeom prst="rect">
            <a:avLst/>
          </a:prstGeom>
        </p:spPr>
        <p:txBody>
          <a:bodyPr wrap="none">
            <a:spAutoFit/>
          </a:bodyPr>
          <a:lstStyle/>
          <a:p>
            <a:r>
              <a:rPr lang="zh-CN" altLang="en-US" dirty="0">
                <a:latin typeface="楷体" panose="02010609060101010101" pitchFamily="49" charset="-122"/>
                <a:ea typeface="楷体" panose="02010609060101010101" pitchFamily="49" charset="-122"/>
              </a:rPr>
              <a:t>目标：建立纲领性制度、规范性制度、指引性制度，并</a:t>
            </a:r>
            <a:r>
              <a:rPr lang="zh-CN" altLang="en-US" dirty="0">
                <a:solidFill>
                  <a:srgbClr val="FF0000"/>
                </a:solidFill>
                <a:latin typeface="楷体" panose="02010609060101010101" pitchFamily="49" charset="-122"/>
                <a:ea typeface="楷体" panose="02010609060101010101" pitchFamily="49" charset="-122"/>
              </a:rPr>
              <a:t>及时修订完善</a:t>
            </a:r>
            <a:endParaRPr lang="zh-CN"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85972" y="920828"/>
            <a:ext cx="3432673"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对合规管理体系的相关要求</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8"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5" name="表格 4"/>
          <p:cNvGraphicFramePr>
            <a:graphicFrameLocks noGrp="1"/>
          </p:cNvGraphicFramePr>
          <p:nvPr/>
        </p:nvGraphicFramePr>
        <p:xfrm>
          <a:off x="684138" y="1800399"/>
          <a:ext cx="7194685" cy="2962801"/>
        </p:xfrm>
        <a:graphic>
          <a:graphicData uri="http://schemas.openxmlformats.org/drawingml/2006/table">
            <a:tbl>
              <a:tblPr firstRow="1" firstCol="1" lastRow="1" lastCol="1" bandRow="1"/>
              <a:tblGrid>
                <a:gridCol w="425933"/>
                <a:gridCol w="1584176"/>
                <a:gridCol w="5184576"/>
              </a:tblGrid>
              <a:tr h="367901">
                <a:tc rowSpan="8">
                  <a:txBody>
                    <a:bodyPr/>
                    <a:lstStyle/>
                    <a:p>
                      <a:pPr indent="76200" algn="just">
                        <a:lnSpc>
                          <a:spcPts val="1680"/>
                        </a:lnSpc>
                        <a:spcAft>
                          <a:spcPts val="0"/>
                        </a:spcAft>
                      </a:pPr>
                      <a:r>
                        <a:rPr lang="zh-CN" sz="1400" dirty="0">
                          <a:solidFill>
                            <a:srgbClr val="000000"/>
                          </a:solidFill>
                          <a:effectLst/>
                          <a:latin typeface="楷体" panose="02010609060101010101" pitchFamily="49" charset="-122"/>
                          <a:ea typeface="楷体" panose="02010609060101010101" pitchFamily="49" charset="-122"/>
                        </a:rPr>
                        <a:t>3</a:t>
                      </a:r>
                      <a:endParaRPr lang="zh-CN" sz="1400" dirty="0">
                        <a:effectLst/>
                        <a:latin typeface="楷体" panose="02010609060101010101" pitchFamily="49" charset="-122"/>
                        <a:ea typeface="楷体" panose="02010609060101010101" pitchFamily="49" charset="-122"/>
                      </a:endParaRPr>
                    </a:p>
                  </a:txBody>
                  <a:tcPr marL="74587" marR="74587" marT="72000" marB="8280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8">
                  <a:txBody>
                    <a:bodyPr/>
                    <a:lstStyle/>
                    <a:p>
                      <a:pPr indent="76200" algn="just">
                        <a:lnSpc>
                          <a:spcPts val="1680"/>
                        </a:lnSpc>
                        <a:spcAft>
                          <a:spcPts val="0"/>
                        </a:spcAft>
                      </a:pPr>
                      <a:r>
                        <a:rPr lang="zh-CN" sz="1400" b="1" dirty="0">
                          <a:solidFill>
                            <a:srgbClr val="000000"/>
                          </a:solidFill>
                          <a:effectLst/>
                          <a:latin typeface="楷体" panose="02010609060101010101" pitchFamily="49" charset="-122"/>
                          <a:ea typeface="楷体" panose="02010609060101010101" pitchFamily="49" charset="-122"/>
                        </a:rPr>
                        <a:t>合规管理运行</a:t>
                      </a:r>
                      <a:r>
                        <a:rPr lang="zh-CN" sz="1400" dirty="0">
                          <a:solidFill>
                            <a:srgbClr val="000000"/>
                          </a:solidFill>
                          <a:effectLst/>
                          <a:latin typeface="楷体" panose="02010609060101010101" pitchFamily="49" charset="-122"/>
                          <a:ea typeface="楷体" panose="02010609060101010101" pitchFamily="49" charset="-122"/>
                        </a:rPr>
                        <a:t> </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ts val="168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a:t>
                      </a:r>
                      <a:r>
                        <a:rPr lang="en-US" altLang="zh-CN" sz="1400" dirty="0">
                          <a:solidFill>
                            <a:srgbClr val="000000"/>
                          </a:solidFill>
                          <a:effectLst/>
                          <a:latin typeface="楷体" panose="02010609060101010101" pitchFamily="49" charset="-122"/>
                          <a:ea typeface="楷体" panose="02010609060101010101" pitchFamily="49" charset="-122"/>
                        </a:rPr>
                        <a:t>1</a:t>
                      </a:r>
                      <a:r>
                        <a:rPr lang="zh-CN" altLang="en-US" sz="1400" dirty="0">
                          <a:solidFill>
                            <a:srgbClr val="000000"/>
                          </a:solidFill>
                          <a:effectLst/>
                          <a:latin typeface="楷体" panose="02010609060101010101" pitchFamily="49" charset="-122"/>
                          <a:ea typeface="楷体" panose="02010609060101010101" pitchFamily="49" charset="-122"/>
                        </a:rPr>
                        <a:t>）</a:t>
                      </a:r>
                      <a:r>
                        <a:rPr lang="zh-CN" altLang="zh-CN" sz="1400" dirty="0">
                          <a:solidFill>
                            <a:srgbClr val="000000"/>
                          </a:solidFill>
                          <a:effectLst/>
                          <a:latin typeface="楷体" panose="02010609060101010101" pitchFamily="49" charset="-122"/>
                          <a:ea typeface="楷体" panose="02010609060101010101" pitchFamily="49" charset="-122"/>
                        </a:rPr>
                        <a:t>建立合规风险识别预警机制 </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a:tc>
                <a:tc vMerge="1">
                  <a:tcPr/>
                </a:tc>
                <a:tc>
                  <a:txBody>
                    <a:bodyPr/>
                    <a:lstStyle/>
                    <a:p>
                      <a:pPr algn="just">
                        <a:lnSpc>
                          <a:spcPts val="1680"/>
                        </a:lnSpc>
                        <a:spcAft>
                          <a:spcPts val="0"/>
                        </a:spcAft>
                      </a:pPr>
                      <a:r>
                        <a:rPr lang="zh-CN" altLang="en-US" sz="1400" dirty="0">
                          <a:solidFill>
                            <a:srgbClr val="FF0000"/>
                          </a:solidFill>
                          <a:effectLst/>
                          <a:latin typeface="楷体" panose="02010609060101010101" pitchFamily="49" charset="-122"/>
                          <a:ea typeface="楷体" panose="02010609060101010101" pitchFamily="49" charset="-122"/>
                        </a:rPr>
                        <a:t>（</a:t>
                      </a:r>
                      <a:r>
                        <a:rPr lang="en-US" altLang="zh-CN" sz="1400" dirty="0">
                          <a:solidFill>
                            <a:srgbClr val="FF0000"/>
                          </a:solidFill>
                          <a:effectLst/>
                          <a:latin typeface="楷体" panose="02010609060101010101" pitchFamily="49" charset="-122"/>
                          <a:ea typeface="楷体" panose="02010609060101010101" pitchFamily="49" charset="-122"/>
                        </a:rPr>
                        <a:t>2</a:t>
                      </a:r>
                      <a:r>
                        <a:rPr lang="zh-CN" altLang="en-US" sz="1400" dirty="0">
                          <a:solidFill>
                            <a:srgbClr val="FF0000"/>
                          </a:solidFill>
                          <a:effectLst/>
                          <a:latin typeface="楷体" panose="02010609060101010101" pitchFamily="49" charset="-122"/>
                          <a:ea typeface="楷体" panose="02010609060101010101" pitchFamily="49" charset="-122"/>
                        </a:rPr>
                        <a:t>）合规审查嵌入经营管理流程</a:t>
                      </a:r>
                      <a:endParaRPr lang="zh-CN" sz="1400" dirty="0">
                        <a:solidFill>
                          <a:srgbClr val="FF0000"/>
                        </a:solidFill>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a:tc>
                <a:tc vMerge="1">
                  <a:tcPr/>
                </a:tc>
                <a:tc>
                  <a:txBody>
                    <a:bodyPr/>
                    <a:lstStyle/>
                    <a:p>
                      <a:pPr algn="just">
                        <a:lnSpc>
                          <a:spcPts val="168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a:t>
                      </a:r>
                      <a:r>
                        <a:rPr lang="en-US" altLang="zh-CN" sz="1400" dirty="0">
                          <a:solidFill>
                            <a:srgbClr val="000000"/>
                          </a:solidFill>
                          <a:effectLst/>
                          <a:latin typeface="楷体" panose="02010609060101010101" pitchFamily="49" charset="-122"/>
                          <a:ea typeface="楷体" panose="02010609060101010101" pitchFamily="49" charset="-122"/>
                        </a:rPr>
                        <a:t>3</a:t>
                      </a:r>
                      <a:r>
                        <a:rPr lang="zh-CN" altLang="en-US" sz="1400" dirty="0">
                          <a:solidFill>
                            <a:srgbClr val="000000"/>
                          </a:solidFill>
                          <a:effectLst/>
                          <a:latin typeface="楷体" panose="02010609060101010101" pitchFamily="49" charset="-122"/>
                          <a:ea typeface="楷体" panose="02010609060101010101" pitchFamily="49" charset="-122"/>
                        </a:rPr>
                        <a:t>）</a:t>
                      </a:r>
                      <a:r>
                        <a:rPr lang="zh-CN" sz="1400" dirty="0">
                          <a:solidFill>
                            <a:srgbClr val="000000"/>
                          </a:solidFill>
                          <a:effectLst/>
                          <a:latin typeface="楷体" panose="02010609060101010101" pitchFamily="49" charset="-122"/>
                          <a:ea typeface="楷体" panose="02010609060101010101" pitchFamily="49" charset="-122"/>
                        </a:rPr>
                        <a:t>合规风险应对</a:t>
                      </a:r>
                      <a:r>
                        <a:rPr lang="zh-CN" altLang="en-US" sz="1400" dirty="0">
                          <a:solidFill>
                            <a:srgbClr val="000000"/>
                          </a:solidFill>
                          <a:effectLst/>
                          <a:latin typeface="楷体" panose="02010609060101010101" pitchFamily="49" charset="-122"/>
                          <a:ea typeface="楷体" panose="02010609060101010101" pitchFamily="49" charset="-122"/>
                        </a:rPr>
                        <a:t>及报告</a:t>
                      </a:r>
                      <a:r>
                        <a:rPr lang="zh-CN" sz="1400" dirty="0">
                          <a:solidFill>
                            <a:srgbClr val="000000"/>
                          </a:solidFill>
                          <a:effectLst/>
                          <a:latin typeface="楷体" panose="02010609060101010101" pitchFamily="49" charset="-122"/>
                          <a:ea typeface="楷体" panose="02010609060101010101" pitchFamily="49" charset="-122"/>
                        </a:rPr>
                        <a:t> </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a:tc>
                <a:tc vMerge="1">
                  <a:tcPr/>
                </a:tc>
                <a:tc>
                  <a:txBody>
                    <a:bodyPr/>
                    <a:lstStyle/>
                    <a:p>
                      <a:pPr algn="just">
                        <a:lnSpc>
                          <a:spcPts val="168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a:t>
                      </a:r>
                      <a:r>
                        <a:rPr lang="en-US" altLang="zh-CN" sz="1400" dirty="0">
                          <a:solidFill>
                            <a:srgbClr val="000000"/>
                          </a:solidFill>
                          <a:effectLst/>
                          <a:latin typeface="楷体" panose="02010609060101010101" pitchFamily="49" charset="-122"/>
                          <a:ea typeface="楷体" panose="02010609060101010101" pitchFamily="49" charset="-122"/>
                        </a:rPr>
                        <a:t>4</a:t>
                      </a:r>
                      <a:r>
                        <a:rPr lang="zh-CN" altLang="en-US" sz="1400" dirty="0">
                          <a:solidFill>
                            <a:srgbClr val="000000"/>
                          </a:solidFill>
                          <a:effectLst/>
                          <a:latin typeface="楷体" panose="02010609060101010101" pitchFamily="49" charset="-122"/>
                          <a:ea typeface="楷体" panose="02010609060101010101" pitchFamily="49" charset="-122"/>
                        </a:rPr>
                        <a:t>）设立违规举报平台</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a:tc>
                <a:tc vMerge="1">
                  <a:tcPr/>
                </a:tc>
                <a:tc>
                  <a:txBody>
                    <a:bodyPr/>
                    <a:lstStyle/>
                    <a:p>
                      <a:pPr algn="just">
                        <a:lnSpc>
                          <a:spcPts val="168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a:t>
                      </a:r>
                      <a:r>
                        <a:rPr lang="en-US" altLang="zh-CN" sz="1400" dirty="0">
                          <a:solidFill>
                            <a:srgbClr val="000000"/>
                          </a:solidFill>
                          <a:effectLst/>
                          <a:latin typeface="楷体" panose="02010609060101010101" pitchFamily="49" charset="-122"/>
                          <a:ea typeface="楷体" panose="02010609060101010101" pitchFamily="49" charset="-122"/>
                        </a:rPr>
                        <a:t>5</a:t>
                      </a:r>
                      <a:r>
                        <a:rPr lang="zh-CN" altLang="en-US" sz="1400" dirty="0">
                          <a:solidFill>
                            <a:srgbClr val="000000"/>
                          </a:solidFill>
                          <a:effectLst/>
                          <a:latin typeface="楷体" panose="02010609060101010101" pitchFamily="49" charset="-122"/>
                          <a:ea typeface="楷体" panose="02010609060101010101" pitchFamily="49" charset="-122"/>
                        </a:rPr>
                        <a:t>）完善</a:t>
                      </a:r>
                      <a:r>
                        <a:rPr lang="zh-CN" sz="1400" dirty="0">
                          <a:solidFill>
                            <a:srgbClr val="000000"/>
                          </a:solidFill>
                          <a:effectLst/>
                          <a:latin typeface="楷体" panose="02010609060101010101" pitchFamily="49" charset="-122"/>
                          <a:ea typeface="楷体" panose="02010609060101010101" pitchFamily="49" charset="-122"/>
                        </a:rPr>
                        <a:t>违规</a:t>
                      </a:r>
                      <a:r>
                        <a:rPr lang="zh-CN" altLang="en-US" sz="1400" dirty="0">
                          <a:solidFill>
                            <a:srgbClr val="000000"/>
                          </a:solidFill>
                          <a:effectLst/>
                          <a:latin typeface="楷体" panose="02010609060101010101" pitchFamily="49" charset="-122"/>
                          <a:ea typeface="楷体" panose="02010609060101010101" pitchFamily="49" charset="-122"/>
                        </a:rPr>
                        <a:t>追责</a:t>
                      </a:r>
                      <a:r>
                        <a:rPr lang="zh-CN" sz="1400" dirty="0">
                          <a:solidFill>
                            <a:srgbClr val="000000"/>
                          </a:solidFill>
                          <a:effectLst/>
                          <a:latin typeface="楷体" panose="02010609060101010101" pitchFamily="49" charset="-122"/>
                          <a:ea typeface="楷体" panose="02010609060101010101" pitchFamily="49" charset="-122"/>
                        </a:rPr>
                        <a:t>问责</a:t>
                      </a:r>
                      <a:r>
                        <a:rPr lang="zh-CN" altLang="en-US" sz="1400" dirty="0">
                          <a:solidFill>
                            <a:srgbClr val="000000"/>
                          </a:solidFill>
                          <a:effectLst/>
                          <a:latin typeface="楷体" panose="02010609060101010101" pitchFamily="49" charset="-122"/>
                          <a:ea typeface="楷体" panose="02010609060101010101" pitchFamily="49" charset="-122"/>
                        </a:rPr>
                        <a:t>机制</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a:tc>
                <a:tc vMerge="1">
                  <a:tcPr/>
                </a:tc>
                <a:tc>
                  <a:txBody>
                    <a:bodyPr/>
                    <a:lstStyle/>
                    <a:p>
                      <a:pPr algn="just">
                        <a:lnSpc>
                          <a:spcPts val="1680"/>
                        </a:lnSpc>
                        <a:spcAft>
                          <a:spcPts val="0"/>
                        </a:spcAft>
                      </a:pPr>
                      <a:r>
                        <a:rPr lang="zh-CN" altLang="en-US" sz="1400" dirty="0">
                          <a:solidFill>
                            <a:srgbClr val="000000"/>
                          </a:solidFill>
                          <a:effectLst/>
                          <a:latin typeface="楷体" panose="02010609060101010101" pitchFamily="49" charset="-122"/>
                          <a:ea typeface="楷体" panose="02010609060101010101" pitchFamily="49" charset="-122"/>
                        </a:rPr>
                        <a:t>（</a:t>
                      </a:r>
                      <a:r>
                        <a:rPr lang="en-US" altLang="zh-CN" sz="1400" dirty="0">
                          <a:solidFill>
                            <a:srgbClr val="000000"/>
                          </a:solidFill>
                          <a:effectLst/>
                          <a:latin typeface="楷体" panose="02010609060101010101" pitchFamily="49" charset="-122"/>
                          <a:ea typeface="楷体" panose="02010609060101010101" pitchFamily="49" charset="-122"/>
                        </a:rPr>
                        <a:t>6</a:t>
                      </a:r>
                      <a:r>
                        <a:rPr lang="zh-CN" altLang="en-US" sz="1400" dirty="0">
                          <a:solidFill>
                            <a:srgbClr val="000000"/>
                          </a:solidFill>
                          <a:effectLst/>
                          <a:latin typeface="楷体" panose="02010609060101010101" pitchFamily="49" charset="-122"/>
                          <a:ea typeface="楷体" panose="02010609060101010101" pitchFamily="49" charset="-122"/>
                        </a:rPr>
                        <a:t>）合规、法务、内控、风险管理协同运作</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marL="74587" marR="74587" marT="72000" marB="8280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ts val="1680"/>
                        </a:lnSpc>
                        <a:spcAft>
                          <a:spcPts val="0"/>
                        </a:spcAft>
                      </a:pPr>
                      <a:r>
                        <a:rPr lang="zh-CN" altLang="en-US" sz="1400" dirty="0">
                          <a:effectLst/>
                          <a:latin typeface="楷体" panose="02010609060101010101" pitchFamily="49" charset="-122"/>
                          <a:ea typeface="楷体" panose="02010609060101010101" pitchFamily="49" charset="-122"/>
                        </a:rPr>
                        <a:t>（</a:t>
                      </a:r>
                      <a:r>
                        <a:rPr lang="en-US" altLang="zh-CN" sz="1400" dirty="0">
                          <a:effectLst/>
                          <a:latin typeface="楷体" panose="02010609060101010101" pitchFamily="49" charset="-122"/>
                          <a:ea typeface="楷体" panose="02010609060101010101" pitchFamily="49" charset="-122"/>
                        </a:rPr>
                        <a:t>7</a:t>
                      </a:r>
                      <a:r>
                        <a:rPr lang="zh-CN" altLang="en-US" sz="1400" dirty="0">
                          <a:effectLst/>
                          <a:latin typeface="楷体" panose="02010609060101010101" pitchFamily="49" charset="-122"/>
                          <a:ea typeface="楷体" panose="02010609060101010101" pitchFamily="49" charset="-122"/>
                        </a:rPr>
                        <a:t>）定期开展合规管理体系有效性评价</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7901">
                <a:tc vMerge="1">
                  <a:tcPr marL="74587" marR="74587" marT="72000" marB="8280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ts val="1680"/>
                        </a:lnSpc>
                        <a:spcAft>
                          <a:spcPts val="0"/>
                        </a:spcAft>
                      </a:pPr>
                      <a:r>
                        <a:rPr lang="zh-CN" altLang="en-US" sz="1400" dirty="0">
                          <a:effectLst/>
                          <a:latin typeface="楷体" panose="02010609060101010101" pitchFamily="49" charset="-122"/>
                          <a:ea typeface="楷体" panose="02010609060101010101" pitchFamily="49" charset="-122"/>
                        </a:rPr>
                        <a:t>（</a:t>
                      </a:r>
                      <a:r>
                        <a:rPr lang="en-US" altLang="zh-CN" sz="1400" dirty="0">
                          <a:effectLst/>
                          <a:latin typeface="楷体" panose="02010609060101010101" pitchFamily="49" charset="-122"/>
                          <a:ea typeface="楷体" panose="02010609060101010101" pitchFamily="49" charset="-122"/>
                        </a:rPr>
                        <a:t>8</a:t>
                      </a:r>
                      <a:r>
                        <a:rPr lang="zh-CN" altLang="en-US" sz="1400" dirty="0">
                          <a:effectLst/>
                          <a:latin typeface="楷体" panose="02010609060101010101" pitchFamily="49" charset="-122"/>
                          <a:ea typeface="楷体" panose="02010609060101010101" pitchFamily="49" charset="-122"/>
                        </a:rPr>
                        <a:t>）考核评价所属单位合规管理</a:t>
                      </a:r>
                      <a:endParaRPr lang="zh-CN" sz="1400" dirty="0">
                        <a:effectLst/>
                        <a:latin typeface="楷体" panose="02010609060101010101" pitchFamily="49" charset="-122"/>
                        <a:ea typeface="楷体" panose="02010609060101010101" pitchFamily="49" charset="-122"/>
                      </a:endParaRPr>
                    </a:p>
                  </a:txBody>
                  <a:tcPr marL="74587" marR="74587" marT="72000" marB="82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74117" y="904614"/>
            <a:ext cx="3456384"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对合规管理体系的相关要求</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4" name="表格 3"/>
          <p:cNvGraphicFramePr>
            <a:graphicFrameLocks noGrp="1"/>
          </p:cNvGraphicFramePr>
          <p:nvPr/>
        </p:nvGraphicFramePr>
        <p:xfrm>
          <a:off x="612130" y="1632415"/>
          <a:ext cx="7856169" cy="1292172"/>
        </p:xfrm>
        <a:graphic>
          <a:graphicData uri="http://schemas.openxmlformats.org/drawingml/2006/table">
            <a:tbl>
              <a:tblPr firstRow="1" firstCol="1" lastRow="1" lastCol="1" bandRow="1"/>
              <a:tblGrid>
                <a:gridCol w="414237"/>
                <a:gridCol w="1261752"/>
                <a:gridCol w="6180180"/>
              </a:tblGrid>
              <a:tr h="407024">
                <a:tc rowSpan="3">
                  <a:txBody>
                    <a:bodyPr/>
                    <a:lstStyle/>
                    <a:p>
                      <a:pPr indent="76200" algn="just">
                        <a:lnSpc>
                          <a:spcPct val="150000"/>
                        </a:lnSpc>
                        <a:spcAft>
                          <a:spcPts val="0"/>
                        </a:spcAft>
                      </a:pPr>
                      <a:r>
                        <a:rPr lang="en-US" altLang="zh-CN" sz="1400" b="1">
                          <a:solidFill>
                            <a:schemeClr val="tx1"/>
                          </a:solidFill>
                          <a:effectLst/>
                          <a:latin typeface="楷体" panose="02010609060101010101" pitchFamily="49" charset="-122"/>
                          <a:ea typeface="楷体" panose="02010609060101010101" pitchFamily="49" charset="-122"/>
                        </a:rPr>
                        <a:t>5</a:t>
                      </a:r>
                      <a:endParaRPr lang="zh-CN" sz="1400" b="1"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indent="76200" algn="just">
                        <a:lnSpc>
                          <a:spcPct val="150000"/>
                        </a:lnSpc>
                        <a:spcAft>
                          <a:spcPts val="0"/>
                        </a:spcAft>
                      </a:pPr>
                      <a:r>
                        <a:rPr lang="zh-CN" altLang="en-US" sz="1400" b="1" dirty="0">
                          <a:solidFill>
                            <a:schemeClr val="tx1"/>
                          </a:solidFill>
                          <a:effectLst/>
                          <a:latin typeface="楷体" panose="02010609060101010101" pitchFamily="49" charset="-122"/>
                          <a:ea typeface="楷体" panose="02010609060101010101" pitchFamily="49" charset="-122"/>
                        </a:rPr>
                        <a:t>合规文化</a:t>
                      </a:r>
                      <a:endParaRPr lang="zh-CN" sz="1400" b="1"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1</a:t>
                      </a:r>
                      <a:r>
                        <a:rPr lang="zh-CN" altLang="en-US" sz="1400" dirty="0">
                          <a:solidFill>
                            <a:schemeClr val="tx1"/>
                          </a:solidFill>
                          <a:effectLst/>
                          <a:latin typeface="楷体" panose="02010609060101010101" pitchFamily="49" charset="-122"/>
                          <a:ea typeface="楷体" panose="02010609060101010101" pitchFamily="49" charset="-122"/>
                        </a:rPr>
                        <a:t>）将合规管理纳入党委（党组）定期专题学法内容</a:t>
                      </a:r>
                      <a:endParaRPr 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081">
                <a:tc vMerge="1">
                  <a:tcPr/>
                </a:tc>
                <a:tc vMerge="1">
                  <a:tcPr/>
                </a:tc>
                <a:tc>
                  <a:txBody>
                    <a:bodyPr/>
                    <a:lstStyle/>
                    <a:p>
                      <a:pPr marL="446405" marR="0" lvl="0" indent="-446405" algn="just" defTabSz="914400" rtl="0" eaLnBrk="1" fontAlgn="auto" latinLnBrk="0" hangingPunct="1">
                        <a:lnSpc>
                          <a:spcPct val="150000"/>
                        </a:lnSpc>
                        <a:spcBef>
                          <a:spcPts val="0"/>
                        </a:spcBef>
                        <a:spcAft>
                          <a:spcPts val="0"/>
                        </a:spcAft>
                        <a:buClrTx/>
                        <a:buSzTx/>
                        <a:buFontTx/>
                        <a:buNone/>
                        <a:defRPr/>
                      </a:pPr>
                      <a:r>
                        <a:rPr lang="zh-CN" altLang="en-US" sz="1400" kern="1200" dirty="0">
                          <a:solidFill>
                            <a:schemeClr val="tx1"/>
                          </a:solidFill>
                          <a:effectLst/>
                          <a:latin typeface="楷体" panose="02010609060101010101" pitchFamily="49" charset="-122"/>
                          <a:ea typeface="楷体" panose="02010609060101010101" pitchFamily="49" charset="-122"/>
                          <a:cs typeface="+mn-cs"/>
                        </a:rPr>
                        <a:t>（</a:t>
                      </a:r>
                      <a:r>
                        <a:rPr lang="en-US" altLang="zh-CN" sz="1400" kern="1200" dirty="0">
                          <a:solidFill>
                            <a:schemeClr val="tx1"/>
                          </a:solidFill>
                          <a:effectLst/>
                          <a:latin typeface="楷体" panose="02010609060101010101" pitchFamily="49" charset="-122"/>
                          <a:ea typeface="楷体" panose="02010609060101010101" pitchFamily="49" charset="-122"/>
                          <a:cs typeface="+mn-cs"/>
                        </a:rPr>
                        <a:t>2</a:t>
                      </a:r>
                      <a:r>
                        <a:rPr lang="zh-CN" altLang="en-US" sz="1400" kern="1200" dirty="0">
                          <a:solidFill>
                            <a:schemeClr val="tx1"/>
                          </a:solidFill>
                          <a:effectLst/>
                          <a:latin typeface="楷体" panose="02010609060101010101" pitchFamily="49" charset="-122"/>
                          <a:ea typeface="楷体" panose="02010609060101010101" pitchFamily="49" charset="-122"/>
                          <a:cs typeface="+mn-cs"/>
                        </a:rPr>
                        <a:t>）</a:t>
                      </a:r>
                      <a:r>
                        <a:rPr lang="zh-CN" altLang="zh-CN" sz="1400" kern="1200" dirty="0">
                          <a:solidFill>
                            <a:schemeClr val="tx1"/>
                          </a:solidFill>
                          <a:effectLst/>
                          <a:latin typeface="楷体" panose="02010609060101010101" pitchFamily="49" charset="-122"/>
                          <a:ea typeface="楷体" panose="02010609060101010101" pitchFamily="49" charset="-122"/>
                          <a:cs typeface="+mn-cs"/>
                        </a:rPr>
                        <a:t>建立常态化的</a:t>
                      </a:r>
                      <a:r>
                        <a:rPr lang="zh-CN" altLang="zh-CN" sz="1400" kern="1200" dirty="0">
                          <a:solidFill>
                            <a:srgbClr val="FF0000"/>
                          </a:solidFill>
                          <a:effectLst/>
                          <a:latin typeface="楷体" panose="02010609060101010101" pitchFamily="49" charset="-122"/>
                          <a:ea typeface="楷体" panose="02010609060101010101" pitchFamily="49" charset="-122"/>
                          <a:cs typeface="+mn-cs"/>
                        </a:rPr>
                        <a:t>合规培训</a:t>
                      </a:r>
                      <a:r>
                        <a:rPr lang="zh-CN" altLang="zh-CN" sz="1400" kern="1200" dirty="0">
                          <a:solidFill>
                            <a:schemeClr val="tx1"/>
                          </a:solidFill>
                          <a:effectLst/>
                          <a:latin typeface="楷体" panose="02010609060101010101" pitchFamily="49" charset="-122"/>
                          <a:ea typeface="楷体" panose="02010609060101010101" pitchFamily="49" charset="-122"/>
                          <a:cs typeface="+mn-cs"/>
                        </a:rPr>
                        <a:t>机制</a:t>
                      </a:r>
                      <a:endParaRPr lang="zh-CN" alt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962">
                <a:tc vMerge="1">
                  <a:tcPr/>
                </a:tc>
                <a:tc vMerge="1">
                  <a:tcPr/>
                </a:tc>
                <a:tc>
                  <a:txBody>
                    <a:body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3</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kern="1200" dirty="0">
                          <a:solidFill>
                            <a:schemeClr val="tx1"/>
                          </a:solidFill>
                          <a:effectLst/>
                          <a:latin typeface="楷体" panose="02010609060101010101" pitchFamily="49" charset="-122"/>
                          <a:ea typeface="楷体" panose="02010609060101010101" pitchFamily="49" charset="-122"/>
                          <a:cs typeface="+mn-cs"/>
                        </a:rPr>
                        <a:t>发布</a:t>
                      </a:r>
                      <a:r>
                        <a:rPr lang="zh-CN" altLang="zh-CN" sz="1400" kern="1200" dirty="0">
                          <a:solidFill>
                            <a:srgbClr val="FF0000"/>
                          </a:solidFill>
                          <a:effectLst/>
                          <a:latin typeface="楷体" panose="02010609060101010101" pitchFamily="49" charset="-122"/>
                          <a:ea typeface="楷体" panose="02010609060101010101" pitchFamily="49" charset="-122"/>
                          <a:cs typeface="+mn-cs"/>
                        </a:rPr>
                        <a:t>合规手册</a:t>
                      </a:r>
                      <a:r>
                        <a:rPr lang="zh-CN" altLang="en-US" sz="1400" kern="1200" dirty="0">
                          <a:solidFill>
                            <a:srgbClr val="FF0000"/>
                          </a:solidFill>
                          <a:effectLst/>
                          <a:latin typeface="楷体" panose="02010609060101010101" pitchFamily="49" charset="-122"/>
                          <a:ea typeface="楷体" panose="02010609060101010101" pitchFamily="49" charset="-122"/>
                          <a:cs typeface="+mn-cs"/>
                        </a:rPr>
                        <a:t>，组织签订合规承诺</a:t>
                      </a:r>
                      <a:r>
                        <a:rPr lang="zh-CN" altLang="en-US" sz="1400" kern="1200" dirty="0">
                          <a:solidFill>
                            <a:schemeClr val="tx1"/>
                          </a:solidFill>
                          <a:effectLst/>
                          <a:latin typeface="楷体" panose="02010609060101010101" pitchFamily="49" charset="-122"/>
                          <a:ea typeface="楷体" panose="02010609060101010101" pitchFamily="49" charset="-122"/>
                          <a:cs typeface="+mn-cs"/>
                        </a:rPr>
                        <a:t>，强化全员合规意识</a:t>
                      </a:r>
                      <a:endParaRPr 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8" name="表格 7"/>
          <p:cNvGraphicFramePr>
            <a:graphicFrameLocks noGrp="1"/>
          </p:cNvGraphicFramePr>
          <p:nvPr/>
        </p:nvGraphicFramePr>
        <p:xfrm>
          <a:off x="612129" y="3196298"/>
          <a:ext cx="8136904" cy="1856160"/>
        </p:xfrm>
        <a:graphic>
          <a:graphicData uri="http://schemas.openxmlformats.org/drawingml/2006/table">
            <a:tbl>
              <a:tblPr firstRow="1" firstCol="1" lastRow="1" lastCol="1" bandRow="1"/>
              <a:tblGrid>
                <a:gridCol w="417465"/>
                <a:gridCol w="1310727"/>
                <a:gridCol w="6408712"/>
              </a:tblGrid>
              <a:tr h="407024">
                <a:tc rowSpan="4">
                  <a:txBody>
                    <a:bodyPr/>
                    <a:lstStyle/>
                    <a:p>
                      <a:pPr indent="76200" algn="just">
                        <a:lnSpc>
                          <a:spcPct val="150000"/>
                        </a:lnSpc>
                        <a:spcAft>
                          <a:spcPts val="0"/>
                        </a:spcAft>
                      </a:pPr>
                      <a:r>
                        <a:rPr lang="en-US" altLang="zh-CN" sz="1400" b="1" dirty="0">
                          <a:solidFill>
                            <a:schemeClr val="tx1"/>
                          </a:solidFill>
                          <a:effectLst/>
                          <a:latin typeface="楷体" panose="02010609060101010101" pitchFamily="49" charset="-122"/>
                          <a:ea typeface="楷体" panose="02010609060101010101" pitchFamily="49" charset="-122"/>
                        </a:rPr>
                        <a:t>6</a:t>
                      </a:r>
                      <a:endParaRPr lang="zh-CN" sz="1400" b="1"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indent="76200" algn="just">
                        <a:lnSpc>
                          <a:spcPct val="150000"/>
                        </a:lnSpc>
                        <a:spcAft>
                          <a:spcPts val="0"/>
                        </a:spcAft>
                      </a:pPr>
                      <a:r>
                        <a:rPr lang="zh-CN" altLang="en-US" sz="1400" b="1" dirty="0">
                          <a:solidFill>
                            <a:schemeClr val="tx1"/>
                          </a:solidFill>
                          <a:effectLst/>
                          <a:latin typeface="楷体" panose="02010609060101010101" pitchFamily="49" charset="-122"/>
                          <a:ea typeface="楷体" panose="02010609060101010101" pitchFamily="49" charset="-122"/>
                        </a:rPr>
                        <a:t>信息化建设</a:t>
                      </a:r>
                      <a:endParaRPr lang="zh-CN" sz="1400" b="1"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1</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将合规制度、典型案例、合规培训、违规行为记录等纳入信息系统</a:t>
                      </a:r>
                      <a:endParaRPr 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081">
                <a:tc vMerge="1">
                  <a:tcPr/>
                </a:tc>
                <a:tc vMerge="1">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2</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运用信息化手段将合规要求和防控措施嵌入流程</a:t>
                      </a:r>
                      <a:endParaRPr lang="zh-CN" sz="1400" dirty="0">
                        <a:solidFill>
                          <a:srgbClr val="FF0000"/>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962">
                <a:tc vMerge="1">
                  <a:tcPr/>
                </a:tc>
                <a:tc vMerge="1">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3</a:t>
                      </a:r>
                      <a:r>
                        <a:rPr lang="zh-CN" altLang="en-US" sz="1400" dirty="0">
                          <a:solidFill>
                            <a:schemeClr val="tx1"/>
                          </a:solidFill>
                          <a:effectLst/>
                          <a:latin typeface="楷体" panose="02010609060101010101" pitchFamily="49" charset="-122"/>
                          <a:ea typeface="楷体" panose="02010609060101010101" pitchFamily="49" charset="-122"/>
                        </a:rPr>
                        <a:t>）</a:t>
                      </a:r>
                      <a:r>
                        <a:rPr lang="zh-CN" altLang="en-US" sz="1400" b="0" i="0" kern="1200" dirty="0">
                          <a:solidFill>
                            <a:schemeClr val="tx1"/>
                          </a:solidFill>
                          <a:effectLst/>
                          <a:latin typeface="楷体" panose="02010609060101010101" pitchFamily="49" charset="-122"/>
                          <a:ea typeface="楷体" panose="02010609060101010101" pitchFamily="49" charset="-122"/>
                          <a:cs typeface="+mn-cs"/>
                        </a:rPr>
                        <a:t>加强合规管理信息系统与财务、投资、采购等其他信息系统的互联互通</a:t>
                      </a:r>
                      <a:endParaRPr 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962">
                <a:tc vMerge="1">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zh-CN" altLang="en-US" sz="1400" dirty="0">
                          <a:solidFill>
                            <a:schemeClr val="tx1"/>
                          </a:solidFill>
                          <a:effectLst/>
                          <a:latin typeface="楷体" panose="02010609060101010101" pitchFamily="49" charset="-122"/>
                          <a:ea typeface="楷体" panose="02010609060101010101" pitchFamily="49" charset="-122"/>
                        </a:rPr>
                        <a:t>（</a:t>
                      </a:r>
                      <a:r>
                        <a:rPr lang="en-US" altLang="zh-CN" sz="1400" dirty="0">
                          <a:solidFill>
                            <a:schemeClr val="tx1"/>
                          </a:solidFill>
                          <a:effectLst/>
                          <a:latin typeface="楷体" panose="02010609060101010101" pitchFamily="49" charset="-122"/>
                          <a:ea typeface="楷体" panose="02010609060101010101" pitchFamily="49" charset="-122"/>
                        </a:rPr>
                        <a:t>4</a:t>
                      </a:r>
                      <a:r>
                        <a:rPr lang="zh-CN" altLang="en-US" sz="1400" dirty="0">
                          <a:solidFill>
                            <a:schemeClr val="tx1"/>
                          </a:solidFill>
                          <a:effectLst/>
                          <a:latin typeface="楷体" panose="02010609060101010101" pitchFamily="49" charset="-122"/>
                          <a:ea typeface="楷体" panose="02010609060101010101" pitchFamily="49" charset="-122"/>
                        </a:rPr>
                        <a:t>）利用大数据等技术，对重点领域等开展实时动态监测，实现即时预警</a:t>
                      </a:r>
                      <a:endParaRPr lang="zh-CN" sz="1400" dirty="0">
                        <a:solidFill>
                          <a:schemeClr val="tx1"/>
                        </a:solidFill>
                        <a:effectLst/>
                        <a:latin typeface="楷体" panose="02010609060101010101" pitchFamily="49" charset="-122"/>
                        <a:ea typeface="楷体" panose="02010609060101010101" pitchFamily="49" charset="-122"/>
                      </a:endParaRPr>
                    </a:p>
                  </a:txBody>
                  <a:tcPr marL="74587" marR="74587"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2)">
                                      <p:cBhvr>
                                        <p:cTn id="7" dur="500"/>
                                        <p:tgtEl>
                                          <p:spTgt spid="11"/>
                                        </p:tgtEl>
                                      </p:cBhvr>
                                    </p:animEffect>
                                  </p:childTnLst>
                                </p:cTn>
                              </p:par>
                              <p:par>
                                <p:cTn id="8" presetID="21"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2)">
                                      <p:cBhvr>
                                        <p:cTn id="10" dur="500"/>
                                        <p:tgtEl>
                                          <p:spTgt spid="4"/>
                                        </p:tgtEl>
                                      </p:cBhvr>
                                    </p:animEffect>
                                  </p:childTnLst>
                                </p:cTn>
                              </p:par>
                              <p:par>
                                <p:cTn id="11" presetID="21"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2)">
                                      <p:cBhvr>
                                        <p:cTn id="13" dur="500"/>
                                        <p:tgtEl>
                                          <p:spTgt spid="8"/>
                                        </p:tgtEl>
                                      </p:cBhvr>
                                    </p:animEffect>
                                  </p:childTnLst>
                                </p:cTn>
                              </p:par>
                              <p:par>
                                <p:cTn id="14" presetID="21"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2)">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726206" y="1759815"/>
            <a:ext cx="6870700" cy="1433458"/>
          </a:xfrm>
          <a:prstGeom prst="rect">
            <a:avLst/>
          </a:prstGeom>
        </p:spPr>
        <p:txBody>
          <a:bodyPr>
            <a:noAutofit/>
          </a:bodyPr>
          <a:lstStyle/>
          <a:p>
            <a:pPr marL="0" indent="0" algn="just" latinLnBrk="1" hangingPunct="0">
              <a:lnSpc>
                <a:spcPts val="2400"/>
              </a:lnSpc>
              <a:buClr>
                <a:schemeClr val="tx1"/>
              </a:buClr>
              <a:buNone/>
            </a:pPr>
            <a:r>
              <a:rPr lang="en-US" altLang="zh-CN" sz="1800" dirty="0">
                <a:latin typeface="Arial" panose="020B0604020202020204" pitchFamily="34" charset="0"/>
                <a:ea typeface="楷体" panose="02010609060101010101" pitchFamily="49" charset="-122"/>
                <a:sym typeface="Arial" panose="020B0604020202020204" pitchFamily="34" charset="0"/>
              </a:rPr>
              <a:t>2016</a:t>
            </a:r>
            <a:r>
              <a:rPr lang="zh-CN" altLang="en-US" sz="1800" dirty="0">
                <a:latin typeface="Arial" panose="020B0604020202020204" pitchFamily="34" charset="0"/>
                <a:ea typeface="楷体" panose="02010609060101010101" pitchFamily="49" charset="-122"/>
                <a:sym typeface="Arial" panose="020B0604020202020204" pitchFamily="34" charset="0"/>
              </a:rPr>
              <a:t>年，国务院国资委选取招商局集团、中石油、中国移动、中国中铁、中国东方电气集团等</a:t>
            </a:r>
            <a:r>
              <a:rPr lang="zh-CN" altLang="en-US" sz="1800" dirty="0">
                <a:solidFill>
                  <a:srgbClr val="FF0000"/>
                </a:solidFill>
                <a:latin typeface="Arial" panose="020B0604020202020204" pitchFamily="34" charset="0"/>
                <a:ea typeface="楷体" panose="02010609060101010101" pitchFamily="49" charset="-122"/>
                <a:sym typeface="Arial" panose="020B0604020202020204" pitchFamily="34" charset="0"/>
              </a:rPr>
              <a:t>五家中央企业作为合规试点企业</a:t>
            </a:r>
            <a:r>
              <a:rPr lang="zh-CN" altLang="en-US" sz="1800" dirty="0">
                <a:latin typeface="Arial" panose="020B0604020202020204" pitchFamily="34" charset="0"/>
                <a:ea typeface="楷体" panose="02010609060101010101" pitchFamily="49" charset="-122"/>
                <a:sym typeface="Arial" panose="020B0604020202020204" pitchFamily="34" charset="0"/>
              </a:rPr>
              <a:t>，探索开展合规管理体系建设。经过对试点建设的成果进行总结，国资委于</a:t>
            </a:r>
            <a:r>
              <a:rPr lang="en-US" altLang="zh-CN" sz="1800" dirty="0">
                <a:latin typeface="Arial" panose="020B0604020202020204" pitchFamily="34" charset="0"/>
                <a:ea typeface="楷体" panose="02010609060101010101" pitchFamily="49" charset="-122"/>
                <a:sym typeface="Arial" panose="020B0604020202020204" pitchFamily="34" charset="0"/>
              </a:rPr>
              <a:t>2018</a:t>
            </a:r>
            <a:r>
              <a:rPr lang="zh-CN" altLang="en-US" sz="1800" dirty="0">
                <a:latin typeface="Arial" panose="020B0604020202020204" pitchFamily="34" charset="0"/>
                <a:ea typeface="楷体" panose="02010609060101010101" pitchFamily="49" charset="-122"/>
                <a:sym typeface="Arial" panose="020B0604020202020204" pitchFamily="34" charset="0"/>
              </a:rPr>
              <a:t>年</a:t>
            </a:r>
            <a:r>
              <a:rPr lang="en-US" altLang="zh-CN" sz="1800" dirty="0">
                <a:latin typeface="Arial" panose="020B0604020202020204" pitchFamily="34" charset="0"/>
                <a:ea typeface="楷体" panose="02010609060101010101" pitchFamily="49" charset="-122"/>
                <a:sym typeface="Arial" panose="020B0604020202020204" pitchFamily="34" charset="0"/>
              </a:rPr>
              <a:t>11</a:t>
            </a:r>
            <a:r>
              <a:rPr lang="zh-CN" altLang="en-US" sz="1800" dirty="0">
                <a:latin typeface="Arial" panose="020B0604020202020204" pitchFamily="34" charset="0"/>
                <a:ea typeface="楷体" panose="02010609060101010101" pitchFamily="49" charset="-122"/>
                <a:sym typeface="Arial" panose="020B0604020202020204" pitchFamily="34" charset="0"/>
              </a:rPr>
              <a:t>月</a:t>
            </a:r>
            <a:r>
              <a:rPr lang="en-US" altLang="zh-CN" sz="1800" dirty="0">
                <a:latin typeface="Arial" panose="020B0604020202020204" pitchFamily="34" charset="0"/>
                <a:ea typeface="楷体" panose="02010609060101010101" pitchFamily="49" charset="-122"/>
                <a:sym typeface="Arial" panose="020B0604020202020204" pitchFamily="34" charset="0"/>
              </a:rPr>
              <a:t>2</a:t>
            </a:r>
            <a:r>
              <a:rPr lang="zh-CN" altLang="en-US" sz="1800" dirty="0">
                <a:latin typeface="Arial" panose="020B0604020202020204" pitchFamily="34" charset="0"/>
                <a:ea typeface="楷体" panose="02010609060101010101" pitchFamily="49" charset="-122"/>
                <a:sym typeface="Arial" panose="020B0604020202020204" pitchFamily="34" charset="0"/>
              </a:rPr>
              <a:t>日发布了</a:t>
            </a:r>
            <a:r>
              <a:rPr lang="en-US" altLang="zh-CN" sz="1800" dirty="0">
                <a:latin typeface="Arial" panose="020B0604020202020204" pitchFamily="34" charset="0"/>
                <a:ea typeface="楷体" panose="02010609060101010101" pitchFamily="49" charset="-122"/>
                <a:sym typeface="Arial" panose="020B0604020202020204" pitchFamily="34" charset="0"/>
              </a:rPr>
              <a:t>《</a:t>
            </a:r>
            <a:r>
              <a:rPr lang="zh-CN" altLang="en-US" sz="1800" dirty="0">
                <a:latin typeface="Arial" panose="020B0604020202020204" pitchFamily="34" charset="0"/>
                <a:ea typeface="楷体" panose="02010609060101010101" pitchFamily="49" charset="-122"/>
                <a:sym typeface="Arial" panose="020B0604020202020204" pitchFamily="34" charset="0"/>
              </a:rPr>
              <a:t>中央企业合规管理指引（试行</a:t>
            </a:r>
            <a:r>
              <a:rPr lang="en-US" altLang="zh-CN" sz="1800" dirty="0">
                <a:latin typeface="Arial" panose="020B0604020202020204" pitchFamily="34" charset="0"/>
                <a:ea typeface="楷体" panose="02010609060101010101" pitchFamily="49" charset="-122"/>
                <a:sym typeface="Arial" panose="020B0604020202020204" pitchFamily="34" charset="0"/>
              </a:rPr>
              <a:t>》</a:t>
            </a:r>
            <a:endParaRPr lang="en-US" altLang="ja-JP" sz="1800" dirty="0">
              <a:latin typeface="Arial" panose="020B0604020202020204" pitchFamily="34" charset="0"/>
              <a:ea typeface="楷体" panose="02010609060101010101" pitchFamily="49" charset="-122"/>
              <a:sym typeface="Arial" panose="020B0604020202020204" pitchFamily="34" charset="0"/>
            </a:endParaRPr>
          </a:p>
        </p:txBody>
      </p:sp>
      <p:sp>
        <p:nvSpPr>
          <p:cNvPr id="11" name="矩形 10"/>
          <p:cNvSpPr/>
          <p:nvPr/>
        </p:nvSpPr>
        <p:spPr>
          <a:xfrm>
            <a:off x="495299" y="941952"/>
            <a:ext cx="4645424" cy="400110"/>
          </a:xfrm>
          <a:prstGeom prst="rect">
            <a:avLst/>
          </a:prstGeom>
        </p:spPr>
        <p:txBody>
          <a:bodyPr wrap="square">
            <a:spAutoFit/>
          </a:bodyPr>
          <a:lstStyle/>
          <a:p>
            <a:pPr>
              <a:buClr>
                <a:schemeClr val="tx1"/>
              </a:buClr>
            </a:pPr>
            <a:r>
              <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rPr>
              <a:t>五家中央试点企业合规体系建设的成果</a:t>
            </a:r>
            <a:endParaRPr lang="en-US" altLang="zh-CN"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pic>
        <p:nvPicPr>
          <p:cNvPr id="2" name="图片 1"/>
          <p:cNvPicPr>
            <a:picLocks noChangeAspect="1"/>
          </p:cNvPicPr>
          <p:nvPr/>
        </p:nvPicPr>
        <p:blipFill>
          <a:blip r:embed="rId1"/>
          <a:stretch>
            <a:fillRect/>
          </a:stretch>
        </p:blipFill>
        <p:spPr>
          <a:xfrm>
            <a:off x="649971" y="3281074"/>
            <a:ext cx="2725148" cy="621846"/>
          </a:xfrm>
          <a:prstGeom prst="rect">
            <a:avLst/>
          </a:prstGeom>
        </p:spPr>
      </p:pic>
      <p:pic>
        <p:nvPicPr>
          <p:cNvPr id="3" name="图片 2"/>
          <p:cNvPicPr>
            <a:picLocks noChangeAspect="1"/>
          </p:cNvPicPr>
          <p:nvPr/>
        </p:nvPicPr>
        <p:blipFill>
          <a:blip r:embed="rId2"/>
          <a:stretch>
            <a:fillRect/>
          </a:stretch>
        </p:blipFill>
        <p:spPr>
          <a:xfrm>
            <a:off x="3708474" y="3308345"/>
            <a:ext cx="2133785" cy="621846"/>
          </a:xfrm>
          <a:prstGeom prst="rect">
            <a:avLst/>
          </a:prstGeom>
        </p:spPr>
      </p:pic>
      <p:pic>
        <p:nvPicPr>
          <p:cNvPr id="4" name="图片 3"/>
          <p:cNvPicPr>
            <a:picLocks noChangeAspect="1"/>
          </p:cNvPicPr>
          <p:nvPr/>
        </p:nvPicPr>
        <p:blipFill>
          <a:blip r:embed="rId3"/>
          <a:stretch>
            <a:fillRect/>
          </a:stretch>
        </p:blipFill>
        <p:spPr>
          <a:xfrm>
            <a:off x="6247852" y="3308345"/>
            <a:ext cx="2103302" cy="621846"/>
          </a:xfrm>
          <a:prstGeom prst="rect">
            <a:avLst/>
          </a:prstGeom>
        </p:spPr>
      </p:pic>
      <p:pic>
        <p:nvPicPr>
          <p:cNvPr id="6" name="图片 5"/>
          <p:cNvPicPr>
            <a:picLocks noChangeAspect="1"/>
          </p:cNvPicPr>
          <p:nvPr/>
        </p:nvPicPr>
        <p:blipFill>
          <a:blip r:embed="rId4"/>
          <a:stretch>
            <a:fillRect/>
          </a:stretch>
        </p:blipFill>
        <p:spPr>
          <a:xfrm>
            <a:off x="378964" y="4248671"/>
            <a:ext cx="3761558" cy="621846"/>
          </a:xfrm>
          <a:prstGeom prst="rect">
            <a:avLst/>
          </a:prstGeom>
        </p:spPr>
      </p:pic>
      <p:pic>
        <p:nvPicPr>
          <p:cNvPr id="8" name="图片 7"/>
          <p:cNvPicPr>
            <a:picLocks noChangeAspect="1"/>
          </p:cNvPicPr>
          <p:nvPr/>
        </p:nvPicPr>
        <p:blipFill>
          <a:blip r:embed="rId5"/>
          <a:stretch>
            <a:fillRect/>
          </a:stretch>
        </p:blipFill>
        <p:spPr>
          <a:xfrm>
            <a:off x="4212530" y="4248671"/>
            <a:ext cx="4669941" cy="621846"/>
          </a:xfrm>
          <a:prstGeom prst="rect">
            <a:avLst/>
          </a:prstGeom>
        </p:spPr>
      </p:pic>
      <p:sp>
        <p:nvSpPr>
          <p:cNvPr id="14"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fade">
                                      <p:cBhvr>
                                        <p:cTn id="7" dur="500"/>
                                        <p:tgtEl>
                                          <p:spTgt spid="41987">
                                            <p:txEl>
                                              <p:pRg st="0" end="0"/>
                                            </p:txEl>
                                          </p:spTgt>
                                        </p:tgtEl>
                                      </p:cBhvr>
                                    </p:animEffect>
                                    <p:anim calcmode="lin" valueType="num">
                                      <p:cBhvr>
                                        <p:cTn id="8"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41987">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anim calcmode="lin" valueType="num">
                                      <p:cBhvr>
                                        <p:cTn id="33" dur="500" fill="hold"/>
                                        <p:tgtEl>
                                          <p:spTgt spid="6"/>
                                        </p:tgtEl>
                                        <p:attrNameLst>
                                          <p:attrName>ppt_x</p:attrName>
                                        </p:attrNameLst>
                                      </p:cBhvr>
                                      <p:tavLst>
                                        <p:tav tm="0">
                                          <p:val>
                                            <p:strVal val="#ppt_x"/>
                                          </p:val>
                                        </p:tav>
                                        <p:tav tm="100000">
                                          <p:val>
                                            <p:strVal val="#ppt_x"/>
                                          </p:val>
                                        </p:tav>
                                      </p:tavLst>
                                    </p:anim>
                                    <p:anim calcmode="lin" valueType="num">
                                      <p:cBhvr>
                                        <p:cTn id="34" dur="50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anim calcmode="lin" valueType="num">
                                      <p:cBhvr>
                                        <p:cTn id="43" dur="500" fill="hold"/>
                                        <p:tgtEl>
                                          <p:spTgt spid="14"/>
                                        </p:tgtEl>
                                        <p:attrNameLst>
                                          <p:attrName>ppt_x</p:attrName>
                                        </p:attrNameLst>
                                      </p:cBhvr>
                                      <p:tavLst>
                                        <p:tav tm="0">
                                          <p:val>
                                            <p:strVal val="#ppt_x"/>
                                          </p:val>
                                        </p:tav>
                                        <p:tav tm="100000">
                                          <p:val>
                                            <p:strVal val="#ppt_x"/>
                                          </p:val>
                                        </p:tav>
                                      </p:tavLst>
                                    </p:anim>
                                    <p:anim calcmode="lin" valueType="num">
                                      <p:cBhvr>
                                        <p:cTn id="4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11"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p:txBody>
          <a:bodyPr/>
          <a:lstStyle/>
          <a:p>
            <a:fld id="{0C913308-F349-4B6D-A68A-DD1791B4A57B}" type="slidenum">
              <a:rPr lang="zh-CN" altLang="en-US" sz="1100" smtClean="0">
                <a:latin typeface="Arial" panose="020B0604020202020204" pitchFamily="34" charset="0"/>
                <a:ea typeface="楷体" panose="02010609060101010101" pitchFamily="49" charset="-122"/>
                <a:sym typeface="Arial" panose="020B0604020202020204" pitchFamily="34" charset="0"/>
              </a:rPr>
            </a:fld>
            <a:endParaRPr lang="zh-CN" altLang="en-US" sz="1100">
              <a:latin typeface="Arial" panose="020B0604020202020204" pitchFamily="34" charset="0"/>
              <a:ea typeface="楷体" panose="02010609060101010101" pitchFamily="49" charset="-122"/>
              <a:sym typeface="Arial" panose="020B0604020202020204" pitchFamily="34" charset="0"/>
            </a:endParaRPr>
          </a:p>
        </p:txBody>
      </p:sp>
      <p:sp>
        <p:nvSpPr>
          <p:cNvPr id="11" name="矩形 10"/>
          <p:cNvSpPr/>
          <p:nvPr/>
        </p:nvSpPr>
        <p:spPr>
          <a:xfrm>
            <a:off x="463746" y="981145"/>
            <a:ext cx="4145684" cy="369332"/>
          </a:xfrm>
          <a:prstGeom prst="rect">
            <a:avLst/>
          </a:prstGeom>
        </p:spPr>
        <p:txBody>
          <a:bodyPr wrap="square">
            <a:spAutoFit/>
          </a:bodyPr>
          <a:lstStyle/>
          <a:p>
            <a:pPr>
              <a:buClr>
                <a:schemeClr val="tx1"/>
              </a:buClr>
            </a:pPr>
            <a:r>
              <a:rPr lang="zh-CN" altLang="en-US" dirty="0">
                <a:solidFill>
                  <a:schemeClr val="bg1"/>
                </a:solidFill>
                <a:latin typeface="Arial" panose="020B0604020202020204" pitchFamily="34" charset="0"/>
                <a:ea typeface="楷体" panose="02010609060101010101" pitchFamily="49" charset="-122"/>
                <a:sym typeface="Arial" panose="020B0604020202020204" pitchFamily="34" charset="0"/>
              </a:rPr>
              <a:t>五家中央试点企业合规体系建设的成果</a:t>
            </a:r>
            <a:endParaRPr lang="en-US" altLang="zh-CN"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4" name="矩形 13"/>
          <p:cNvSpPr/>
          <p:nvPr/>
        </p:nvSpPr>
        <p:spPr>
          <a:xfrm>
            <a:off x="3564457" y="4366838"/>
            <a:ext cx="5112569" cy="523220"/>
          </a:xfrm>
          <a:prstGeom prst="rect">
            <a:avLst/>
          </a:prstGeom>
        </p:spPr>
        <p:txBody>
          <a:bodyPr wrap="square">
            <a:spAutoFit/>
          </a:bodyPr>
          <a:lstStyle/>
          <a:p>
            <a:r>
              <a:rPr lang="zh-CN" altLang="en-US" sz="1400" dirty="0">
                <a:latin typeface="楷体" panose="02010609060101010101" pitchFamily="49" charset="-122"/>
                <a:ea typeface="楷体" panose="02010609060101010101" pitchFamily="49" charset="-122"/>
              </a:rPr>
              <a:t>反垄断、反不正当竞争、反商业贿赂和供应商管理等常见合规风险领域。</a:t>
            </a:r>
            <a:endParaRPr lang="zh-CN" altLang="en-US" sz="1400" dirty="0">
              <a:latin typeface="楷体" panose="02010609060101010101" pitchFamily="49" charset="-122"/>
              <a:ea typeface="楷体" panose="02010609060101010101" pitchFamily="49" charset="-122"/>
            </a:endParaRPr>
          </a:p>
        </p:txBody>
      </p:sp>
      <p:sp>
        <p:nvSpPr>
          <p:cNvPr id="8" name="标题 2"/>
          <p:cNvSpPr txBox="1"/>
          <p:nvPr/>
        </p:nvSpPr>
        <p:spPr>
          <a:xfrm>
            <a:off x="2502309" y="144016"/>
            <a:ext cx="3996506" cy="5762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三、如何建立合规管理体系</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3" name="矩形 2"/>
          <p:cNvSpPr/>
          <p:nvPr/>
        </p:nvSpPr>
        <p:spPr>
          <a:xfrm>
            <a:off x="1170040" y="1658915"/>
            <a:ext cx="1046002" cy="338554"/>
          </a:xfrm>
          <a:prstGeom prst="rect">
            <a:avLst/>
          </a:prstGeom>
        </p:spPr>
        <p:txBody>
          <a:bodyPr wrap="square">
            <a:spAutoFit/>
          </a:bodyPr>
          <a:lstStyle/>
          <a:p>
            <a:pPr algn="ctr"/>
            <a:r>
              <a:rPr lang="zh-CN" altLang="en-US" sz="1600" dirty="0">
                <a:latin typeface="楷体" panose="02010609060101010101" pitchFamily="49" charset="-122"/>
                <a:ea typeface="楷体" panose="02010609060101010101" pitchFamily="49" charset="-122"/>
              </a:rPr>
              <a:t>组织架构</a:t>
            </a:r>
            <a:endParaRPr lang="en-US" altLang="zh-CN" sz="1600" dirty="0">
              <a:latin typeface="楷体" panose="02010609060101010101" pitchFamily="49" charset="-122"/>
              <a:ea typeface="楷体" panose="02010609060101010101" pitchFamily="49" charset="-122"/>
            </a:endParaRPr>
          </a:p>
        </p:txBody>
      </p:sp>
      <p:sp>
        <p:nvSpPr>
          <p:cNvPr id="4" name="矩形 3"/>
          <p:cNvSpPr/>
          <p:nvPr/>
        </p:nvSpPr>
        <p:spPr>
          <a:xfrm>
            <a:off x="3564458" y="1658915"/>
            <a:ext cx="4968552" cy="338554"/>
          </a:xfrm>
          <a:prstGeom prst="rect">
            <a:avLst/>
          </a:prstGeom>
        </p:spPr>
        <p:txBody>
          <a:bodyPr wrap="square">
            <a:spAutoFit/>
          </a:bodyPr>
          <a:lstStyle/>
          <a:p>
            <a:r>
              <a:rPr lang="zh-CN" altLang="en-US" sz="1600" dirty="0">
                <a:latin typeface="楷体" panose="02010609060101010101" pitchFamily="49" charset="-122"/>
                <a:ea typeface="楷体" panose="02010609060101010101" pitchFamily="49" charset="-122"/>
              </a:rPr>
              <a:t>都形成了治理层、管理层和执行层的架构体系</a:t>
            </a:r>
            <a:endParaRPr lang="en-US" altLang="zh-CN" sz="1600" dirty="0">
              <a:latin typeface="楷体" panose="02010609060101010101" pitchFamily="49" charset="-122"/>
              <a:ea typeface="楷体" panose="02010609060101010101" pitchFamily="49" charset="-122"/>
            </a:endParaRPr>
          </a:p>
        </p:txBody>
      </p:sp>
      <p:sp>
        <p:nvSpPr>
          <p:cNvPr id="6" name="矩形 5"/>
          <p:cNvSpPr/>
          <p:nvPr/>
        </p:nvSpPr>
        <p:spPr>
          <a:xfrm>
            <a:off x="1170040" y="2327189"/>
            <a:ext cx="1005403" cy="338554"/>
          </a:xfrm>
          <a:prstGeom prst="rect">
            <a:avLst/>
          </a:prstGeom>
        </p:spPr>
        <p:txBody>
          <a:bodyPr wrap="none">
            <a:spAutoFit/>
          </a:bodyPr>
          <a:lstStyle/>
          <a:p>
            <a:pPr algn="ctr"/>
            <a:r>
              <a:rPr lang="zh-CN" altLang="en-US" sz="1600" dirty="0">
                <a:latin typeface="楷体" panose="02010609060101010101" pitchFamily="49" charset="-122"/>
                <a:ea typeface="楷体" panose="02010609060101010101" pitchFamily="49" charset="-122"/>
              </a:rPr>
              <a:t>制度体系</a:t>
            </a:r>
            <a:endParaRPr lang="zh-CN" altLang="en-US" sz="1600" dirty="0"/>
          </a:p>
        </p:txBody>
      </p:sp>
      <p:sp>
        <p:nvSpPr>
          <p:cNvPr id="9" name="矩形 8"/>
          <p:cNvSpPr/>
          <p:nvPr/>
        </p:nvSpPr>
        <p:spPr>
          <a:xfrm>
            <a:off x="3492450" y="2331557"/>
            <a:ext cx="5112568" cy="307777"/>
          </a:xfrm>
          <a:prstGeom prst="rect">
            <a:avLst/>
          </a:prstGeom>
        </p:spPr>
        <p:txBody>
          <a:bodyPr wrap="square">
            <a:spAutoFit/>
          </a:bodyPr>
          <a:lstStyle/>
          <a:p>
            <a:r>
              <a:rPr lang="zh-CN" altLang="en-US" sz="1400" dirty="0" smtClean="0">
                <a:latin typeface="楷体" panose="02010609060101010101" pitchFamily="49" charset="-122"/>
                <a:ea typeface="楷体" panose="02010609060101010101" pitchFamily="49" charset="-122"/>
              </a:rPr>
              <a:t>形成三类制度：纲领性</a:t>
            </a:r>
            <a:r>
              <a:rPr lang="zh-CN" altLang="en-US" sz="1400" dirty="0">
                <a:latin typeface="楷体" panose="02010609060101010101" pitchFamily="49" charset="-122"/>
                <a:ea typeface="楷体" panose="02010609060101010101" pitchFamily="49" charset="-122"/>
              </a:rPr>
              <a:t>制度、规范性制度和指引性制度。</a:t>
            </a:r>
            <a:endParaRPr lang="en-US" altLang="zh-CN" sz="1400" dirty="0">
              <a:latin typeface="楷体" panose="02010609060101010101" pitchFamily="49" charset="-122"/>
              <a:ea typeface="楷体" panose="02010609060101010101" pitchFamily="49" charset="-122"/>
            </a:endParaRPr>
          </a:p>
        </p:txBody>
      </p:sp>
      <p:sp>
        <p:nvSpPr>
          <p:cNvPr id="12" name="矩形 11"/>
          <p:cNvSpPr/>
          <p:nvPr/>
        </p:nvSpPr>
        <p:spPr>
          <a:xfrm>
            <a:off x="923222" y="3025725"/>
            <a:ext cx="1415772" cy="338554"/>
          </a:xfrm>
          <a:prstGeom prst="rect">
            <a:avLst/>
          </a:prstGeom>
        </p:spPr>
        <p:txBody>
          <a:bodyPr wrap="none">
            <a:spAutoFit/>
          </a:bodyPr>
          <a:lstStyle/>
          <a:p>
            <a:pPr algn="ctr"/>
            <a:r>
              <a:rPr lang="zh-CN" altLang="en-US" sz="1600" dirty="0">
                <a:latin typeface="楷体" panose="02010609060101010101" pitchFamily="49" charset="-122"/>
                <a:ea typeface="楷体" panose="02010609060101010101" pitchFamily="49" charset="-122"/>
              </a:rPr>
              <a:t>风险管控机制</a:t>
            </a:r>
            <a:endParaRPr lang="zh-CN" altLang="en-US" sz="1600" dirty="0"/>
          </a:p>
        </p:txBody>
      </p:sp>
      <p:sp>
        <p:nvSpPr>
          <p:cNvPr id="15" name="矩形 14"/>
          <p:cNvSpPr/>
          <p:nvPr/>
        </p:nvSpPr>
        <p:spPr>
          <a:xfrm>
            <a:off x="3564458" y="3057172"/>
            <a:ext cx="4498975" cy="307777"/>
          </a:xfrm>
          <a:prstGeom prst="rect">
            <a:avLst/>
          </a:prstGeom>
        </p:spPr>
        <p:txBody>
          <a:bodyPr>
            <a:spAutoFit/>
          </a:bodyPr>
          <a:lstStyle/>
          <a:p>
            <a:r>
              <a:rPr lang="zh-CN" altLang="en-US" sz="1400" dirty="0">
                <a:latin typeface="楷体" panose="02010609060101010101" pitchFamily="49" charset="-122"/>
                <a:ea typeface="楷体" panose="02010609060101010101" pitchFamily="49" charset="-122"/>
              </a:rPr>
              <a:t>主要都是分为风险识别、评估和管控三个阶段。</a:t>
            </a:r>
            <a:endParaRPr lang="en-US" altLang="zh-CN" sz="1400" dirty="0">
              <a:latin typeface="楷体" panose="02010609060101010101" pitchFamily="49" charset="-122"/>
              <a:ea typeface="楷体" panose="02010609060101010101" pitchFamily="49" charset="-122"/>
            </a:endParaRPr>
          </a:p>
        </p:txBody>
      </p:sp>
      <p:sp>
        <p:nvSpPr>
          <p:cNvPr id="16" name="矩形 15"/>
          <p:cNvSpPr/>
          <p:nvPr/>
        </p:nvSpPr>
        <p:spPr>
          <a:xfrm>
            <a:off x="1128406" y="3742448"/>
            <a:ext cx="1005403" cy="338554"/>
          </a:xfrm>
          <a:prstGeom prst="rect">
            <a:avLst/>
          </a:prstGeom>
        </p:spPr>
        <p:txBody>
          <a:bodyPr wrap="none">
            <a:spAutoFit/>
          </a:bodyPr>
          <a:lstStyle/>
          <a:p>
            <a:pPr algn="ctr"/>
            <a:r>
              <a:rPr lang="zh-CN" altLang="en-US" sz="1600" dirty="0">
                <a:latin typeface="楷体" panose="02010609060101010101" pitchFamily="49" charset="-122"/>
                <a:ea typeface="楷体" panose="02010609060101010101" pitchFamily="49" charset="-122"/>
              </a:rPr>
              <a:t>合规文化</a:t>
            </a:r>
            <a:endParaRPr lang="zh-CN" altLang="en-US" sz="1600" dirty="0"/>
          </a:p>
        </p:txBody>
      </p:sp>
      <p:sp>
        <p:nvSpPr>
          <p:cNvPr id="17" name="矩形 16"/>
          <p:cNvSpPr/>
          <p:nvPr/>
        </p:nvSpPr>
        <p:spPr>
          <a:xfrm>
            <a:off x="3564457" y="3762636"/>
            <a:ext cx="4498975" cy="307777"/>
          </a:xfrm>
          <a:prstGeom prst="rect">
            <a:avLst/>
          </a:prstGeom>
        </p:spPr>
        <p:txBody>
          <a:bodyPr>
            <a:spAutoFit/>
          </a:bodyPr>
          <a:lstStyle/>
          <a:p>
            <a:r>
              <a:rPr lang="zh-CN" altLang="en-US" sz="1400">
                <a:latin typeface="楷体" panose="02010609060101010101" pitchFamily="49" charset="-122"/>
                <a:ea typeface="楷体" panose="02010609060101010101" pitchFamily="49" charset="-122"/>
              </a:rPr>
              <a:t>均高度重视，多次强调合规培训，注重培育合规文化。</a:t>
            </a:r>
            <a:endParaRPr lang="zh-CN" altLang="en-US" sz="1400" dirty="0">
              <a:latin typeface="楷体" panose="02010609060101010101" pitchFamily="49" charset="-122"/>
              <a:ea typeface="楷体" panose="02010609060101010101" pitchFamily="49" charset="-122"/>
            </a:endParaRPr>
          </a:p>
        </p:txBody>
      </p:sp>
      <p:sp>
        <p:nvSpPr>
          <p:cNvPr id="18" name="矩形 17"/>
          <p:cNvSpPr/>
          <p:nvPr/>
        </p:nvSpPr>
        <p:spPr>
          <a:xfrm>
            <a:off x="451894" y="4459171"/>
            <a:ext cx="2441694" cy="338554"/>
          </a:xfrm>
          <a:prstGeom prst="rect">
            <a:avLst/>
          </a:prstGeom>
        </p:spPr>
        <p:txBody>
          <a:bodyPr wrap="none">
            <a:spAutoFit/>
          </a:bodyPr>
          <a:lstStyle/>
          <a:p>
            <a:pPr algn="ctr"/>
            <a:r>
              <a:rPr lang="zh-CN" altLang="en-US" sz="1600" dirty="0">
                <a:latin typeface="楷体" panose="02010609060101010101" pitchFamily="49" charset="-122"/>
                <a:ea typeface="楷体" panose="02010609060101010101" pitchFamily="49" charset="-122"/>
              </a:rPr>
              <a:t>合规建设的重点切入领域</a:t>
            </a:r>
            <a:endParaRPr lang="zh-CN" altLang="en-US" sz="1600" dirty="0"/>
          </a:p>
        </p:txBody>
      </p:sp>
      <p:sp>
        <p:nvSpPr>
          <p:cNvPr id="19" name="右箭头 18"/>
          <p:cNvSpPr/>
          <p:nvPr/>
        </p:nvSpPr>
        <p:spPr>
          <a:xfrm>
            <a:off x="3078331" y="1689949"/>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a:off x="3078331" y="2333642"/>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右箭头 20"/>
          <p:cNvSpPr/>
          <p:nvPr/>
        </p:nvSpPr>
        <p:spPr>
          <a:xfrm>
            <a:off x="3078331" y="3045009"/>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右箭头 21"/>
          <p:cNvSpPr/>
          <p:nvPr/>
        </p:nvSpPr>
        <p:spPr>
          <a:xfrm>
            <a:off x="3078331" y="3776879"/>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右箭头 22"/>
          <p:cNvSpPr/>
          <p:nvPr/>
        </p:nvSpPr>
        <p:spPr>
          <a:xfrm>
            <a:off x="3078331" y="4488246"/>
            <a:ext cx="318812" cy="3321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2)">
                                      <p:cBhvr>
                                        <p:cTn id="7" dur="500"/>
                                        <p:tgtEl>
                                          <p:spTgt spid="11"/>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heel(2)">
                                      <p:cBhvr>
                                        <p:cTn id="10" dur="500"/>
                                        <p:tgtEl>
                                          <p:spTgt spid="14"/>
                                        </p:tgtEl>
                                      </p:cBhvr>
                                    </p:animEffect>
                                  </p:childTnLst>
                                </p:cTn>
                              </p:par>
                              <p:par>
                                <p:cTn id="11" presetID="21" presetClass="entr" presetSubtype="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2)">
                                      <p:cBhvr>
                                        <p:cTn id="13" dur="500"/>
                                        <p:tgtEl>
                                          <p:spTgt spid="8"/>
                                        </p:tgtEl>
                                      </p:cBhvr>
                                    </p:animEffect>
                                  </p:childTnLst>
                                </p:cTn>
                              </p:par>
                              <p:par>
                                <p:cTn id="14" presetID="21" presetClass="entr" presetSubtype="2"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heel(2)">
                                      <p:cBhvr>
                                        <p:cTn id="16" dur="500"/>
                                        <p:tgtEl>
                                          <p:spTgt spid="3"/>
                                        </p:tgtEl>
                                      </p:cBhvr>
                                    </p:animEffect>
                                  </p:childTnLst>
                                </p:cTn>
                              </p:par>
                              <p:par>
                                <p:cTn id="17" presetID="21" presetClass="entr" presetSubtype="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2)">
                                      <p:cBhvr>
                                        <p:cTn id="19" dur="500"/>
                                        <p:tgtEl>
                                          <p:spTgt spid="4"/>
                                        </p:tgtEl>
                                      </p:cBhvr>
                                    </p:animEffect>
                                  </p:childTnLst>
                                </p:cTn>
                              </p:par>
                              <p:par>
                                <p:cTn id="20" presetID="21"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2)">
                                      <p:cBhvr>
                                        <p:cTn id="22" dur="500"/>
                                        <p:tgtEl>
                                          <p:spTgt spid="6"/>
                                        </p:tgtEl>
                                      </p:cBhvr>
                                    </p:animEffect>
                                  </p:childTnLst>
                                </p:cTn>
                              </p:par>
                              <p:par>
                                <p:cTn id="23" presetID="21" presetClass="entr" presetSubtype="2"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2)">
                                      <p:cBhvr>
                                        <p:cTn id="25" dur="500"/>
                                        <p:tgtEl>
                                          <p:spTgt spid="9"/>
                                        </p:tgtEl>
                                      </p:cBhvr>
                                    </p:animEffect>
                                  </p:childTnLst>
                                </p:cTn>
                              </p:par>
                              <p:par>
                                <p:cTn id="26" presetID="21"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2)">
                                      <p:cBhvr>
                                        <p:cTn id="28" dur="500"/>
                                        <p:tgtEl>
                                          <p:spTgt spid="12"/>
                                        </p:tgtEl>
                                      </p:cBhvr>
                                    </p:animEffect>
                                  </p:childTnLst>
                                </p:cTn>
                              </p:par>
                              <p:par>
                                <p:cTn id="29" presetID="21"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heel(2)">
                                      <p:cBhvr>
                                        <p:cTn id="31" dur="500"/>
                                        <p:tgtEl>
                                          <p:spTgt spid="15"/>
                                        </p:tgtEl>
                                      </p:cBhvr>
                                    </p:animEffect>
                                  </p:childTnLst>
                                </p:cTn>
                              </p:par>
                              <p:par>
                                <p:cTn id="32" presetID="21" presetClass="entr" presetSubtype="2"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2)">
                                      <p:cBhvr>
                                        <p:cTn id="34" dur="500"/>
                                        <p:tgtEl>
                                          <p:spTgt spid="16"/>
                                        </p:tgtEl>
                                      </p:cBhvr>
                                    </p:animEffect>
                                  </p:childTnLst>
                                </p:cTn>
                              </p:par>
                              <p:par>
                                <p:cTn id="35" presetID="21" presetClass="entr" presetSubtype="2"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heel(2)">
                                      <p:cBhvr>
                                        <p:cTn id="37" dur="500"/>
                                        <p:tgtEl>
                                          <p:spTgt spid="17"/>
                                        </p:tgtEl>
                                      </p:cBhvr>
                                    </p:animEffect>
                                  </p:childTnLst>
                                </p:cTn>
                              </p:par>
                              <p:par>
                                <p:cTn id="38" presetID="21"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heel(2)">
                                      <p:cBhvr>
                                        <p:cTn id="40" dur="500"/>
                                        <p:tgtEl>
                                          <p:spTgt spid="18"/>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75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75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75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8" grpId="0"/>
      <p:bldP spid="3" grpId="0"/>
      <p:bldP spid="4" grpId="0"/>
      <p:bldP spid="6" grpId="0"/>
      <p:bldP spid="9" grpId="0"/>
      <p:bldP spid="12" grpId="0"/>
      <p:bldP spid="15" grpId="0"/>
      <p:bldP spid="16" grpId="0"/>
      <p:bldP spid="17" grpId="0"/>
      <p:bldP spid="18" grpId="0"/>
      <p:bldP spid="19" grpId="0" animBg="1"/>
      <p:bldP spid="20" grpId="0" animBg="1"/>
      <p:bldP spid="21" grpId="0" animBg="1"/>
      <p:bldP spid="22"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790" y="2275077"/>
            <a:ext cx="8363545" cy="1912345"/>
          </a:xfrm>
          <a:prstGeom prst="roundRect">
            <a:avLst>
              <a:gd name="adj" fmla="val 8594"/>
            </a:avLst>
          </a:prstGeom>
          <a:solidFill>
            <a:srgbClr val="CB9796"/>
          </a:solidFill>
          <a:ln>
            <a:noFill/>
          </a:ln>
          <a:effectLst>
            <a:reflection blurRad="12700" stA="38000" endPos="28000" dist="5000" dir="5400000" sy="-100000" algn="bl" rotWithShape="0"/>
          </a:effectLst>
        </p:spPr>
      </p:pic>
      <p:sp>
        <p:nvSpPr>
          <p:cNvPr id="7172" name="Rectangle 5"/>
          <p:cNvSpPr>
            <a:spLocks noChangeArrowheads="1"/>
          </p:cNvSpPr>
          <p:nvPr/>
        </p:nvSpPr>
        <p:spPr bwMode="auto">
          <a:xfrm>
            <a:off x="2916386" y="3003994"/>
            <a:ext cx="4122538" cy="454510"/>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815" tIns="42177" rIns="49815" bIns="42177">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itchFamily="2" charset="-122"/>
              </a:defRPr>
            </a:lvl9pPr>
          </a:lstStyle>
          <a:p>
            <a:pPr>
              <a:spcBef>
                <a:spcPct val="0"/>
              </a:spcBef>
              <a:buClrTx/>
              <a:buSzTx/>
              <a:buFontTx/>
              <a:buNone/>
            </a:pPr>
            <a:r>
              <a:rPr lang="zh-CN" altLang="en-US" sz="2400" b="1" dirty="0">
                <a:solidFill>
                  <a:prstClr val="white"/>
                </a:solidFill>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solidFill>
                <a:prstClr val="white"/>
              </a:solidFill>
              <a:latin typeface="Arial" panose="020B0604020202020204" pitchFamily="34" charset="0"/>
              <a:ea typeface="楷体" panose="02010609060101010101" pitchFamily="49" charset="-122"/>
              <a:sym typeface="Arial" panose="020B0604020202020204" pitchFamily="34" charset="0"/>
            </a:endParaRPr>
          </a:p>
        </p:txBody>
      </p:sp>
      <p:sp>
        <p:nvSpPr>
          <p:cNvPr id="2" name="灯片编号占位符 1"/>
          <p:cNvSpPr>
            <a:spLocks noGrp="1"/>
          </p:cNvSpPr>
          <p:nvPr>
            <p:ph type="sldNum" sz="quarter" idx="12"/>
          </p:nvPr>
        </p:nvSpPr>
        <p:spPr/>
        <p:txBody>
          <a:bodyPr/>
          <a:lstStyle/>
          <a:p>
            <a:fld id="{75D1015E-D463-4A44-84E9-A6D2CFE14C3D}" type="slidenum">
              <a:rPr lang="zh-CN" altLang="en-US" smtClean="0">
                <a:solidFill>
                  <a:prstClr val="black">
                    <a:tint val="75000"/>
                  </a:prstClr>
                </a:solidFill>
                <a:latin typeface="Arial" panose="020B0604020202020204" pitchFamily="34" charset="0"/>
                <a:ea typeface="楷体" panose="02010609060101010101" pitchFamily="49" charset="-122"/>
                <a:sym typeface="Arial" panose="020B0604020202020204" pitchFamily="34" charset="0"/>
              </a:rPr>
            </a:fld>
            <a:endParaRPr lang="zh-CN" altLang="en-US">
              <a:solidFill>
                <a:prstClr val="black">
                  <a:tint val="75000"/>
                </a:prstClr>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randombar(horizontal)">
                                      <p:cBhvr>
                                        <p:cTn id="7" dur="500"/>
                                        <p:tgtEl>
                                          <p:spTgt spid="7171"/>
                                        </p:tgtEl>
                                      </p:cBhvr>
                                    </p:animEffect>
                                  </p:childTnLst>
                                </p:cTn>
                              </p:par>
                              <p:par>
                                <p:cTn id="8" presetID="14" presetClass="entr" presetSubtype="10" fill="hold" nodeType="withEffect">
                                  <p:stCondLst>
                                    <p:cond delay="0"/>
                                  </p:stCondLst>
                                  <p:childTnLst>
                                    <p:set>
                                      <p:cBhvr>
                                        <p:cTn id="9" dur="1" fill="hold">
                                          <p:stCondLst>
                                            <p:cond delay="0"/>
                                          </p:stCondLst>
                                        </p:cTn>
                                        <p:tgtEl>
                                          <p:spTgt spid="7172">
                                            <p:txEl>
                                              <p:pRg st="0" end="0"/>
                                            </p:txEl>
                                          </p:spTgt>
                                        </p:tgtEl>
                                        <p:attrNameLst>
                                          <p:attrName>style.visibility</p:attrName>
                                        </p:attrNameLst>
                                      </p:cBhvr>
                                      <p:to>
                                        <p:strVal val="visible"/>
                                      </p:to>
                                    </p:set>
                                    <p:animEffect transition="in" filter="randombar(horizontal)">
                                      <p:cBhvr>
                                        <p:cTn id="10" dur="500"/>
                                        <p:tgtEl>
                                          <p:spTgt spid="71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976263" y="1944415"/>
            <a:ext cx="8024862" cy="3384376"/>
          </a:xfrm>
        </p:spPr>
        <p:txBody>
          <a:bodyPr>
            <a:noAutofit/>
          </a:bodyPr>
          <a:lstStyle/>
          <a:p>
            <a:pPr latinLnBrk="1" hangingPunct="0">
              <a:lnSpc>
                <a:spcPts val="1800"/>
              </a:lnSpc>
              <a:buClr>
                <a:schemeClr val="tx1"/>
              </a:buClr>
              <a:buFont typeface="Wingdings" panose="05000000000000000000" pitchFamily="2" charset="2"/>
              <a:buChar char="p"/>
            </a:pPr>
            <a:r>
              <a:rPr lang="zh-CN" altLang="en-US" sz="1600" dirty="0">
                <a:latin typeface="楷体" panose="02010609060101010101" pitchFamily="49" charset="-122"/>
                <a:ea typeface="楷体" panose="02010609060101010101" pitchFamily="49" charset="-122"/>
                <a:sym typeface="Arial" panose="020B0604020202020204" pitchFamily="34" charset="0"/>
              </a:rPr>
              <a:t>国内标准</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pPr marL="228600" indent="-228600" latinLnBrk="1" hangingPunct="0">
              <a:lnSpc>
                <a:spcPts val="1800"/>
              </a:lnSpc>
              <a:buClr>
                <a:schemeClr val="tx1"/>
              </a:buClr>
              <a:buFont typeface="+mj-lt"/>
              <a:buAutoNum type="arabicPeriod"/>
            </a:pPr>
            <a:r>
              <a:rPr lang="zh-CN" altLang="zh-CN" sz="1400" dirty="0">
                <a:highlight>
                  <a:srgbClr val="5B9BD5"/>
                </a:highlight>
                <a:latin typeface="楷体" panose="02010609060101010101" pitchFamily="49" charset="-122"/>
                <a:ea typeface="楷体" panose="02010609060101010101" pitchFamily="49" charset="-122"/>
              </a:rPr>
              <a:t>《中小企业合规管理体系有效性评价》</a:t>
            </a:r>
            <a:r>
              <a:rPr lang="en-US" altLang="zh-CN" sz="1400" dirty="0">
                <a:highlight>
                  <a:srgbClr val="5B9BD5"/>
                </a:highlight>
                <a:latin typeface="楷体" panose="02010609060101010101" pitchFamily="49" charset="-122"/>
                <a:ea typeface="楷体" panose="02010609060101010101" pitchFamily="49" charset="-122"/>
              </a:rPr>
              <a:t> </a:t>
            </a:r>
            <a:r>
              <a:rPr lang="en-US" altLang="zh-CN" sz="1500" dirty="0">
                <a:highlight>
                  <a:srgbClr val="5B9BD5"/>
                </a:highlight>
                <a:latin typeface="楷体" panose="02010609060101010101" pitchFamily="49" charset="-122"/>
                <a:ea typeface="楷体" panose="02010609060101010101" pitchFamily="49" charset="-122"/>
              </a:rPr>
              <a:t>   </a:t>
            </a:r>
            <a:r>
              <a:rPr lang="en-US" altLang="zh-CN" sz="1500" dirty="0">
                <a:latin typeface="楷体" panose="02010609060101010101" pitchFamily="49" charset="-122"/>
                <a:ea typeface="楷体" panose="02010609060101010101" pitchFamily="49" charset="-122"/>
              </a:rPr>
              <a:t>                                           </a:t>
            </a:r>
            <a:r>
              <a:rPr lang="zh-CN" altLang="zh-CN" sz="1000" dirty="0">
                <a:latin typeface="楷体" panose="02010609060101010101" pitchFamily="49" charset="-122"/>
                <a:ea typeface="楷体" panose="02010609060101010101" pitchFamily="49" charset="-122"/>
              </a:rPr>
              <a:t>（</a:t>
            </a:r>
            <a:r>
              <a:rPr lang="en-US" altLang="zh-CN" sz="1000" dirty="0">
                <a:latin typeface="楷体" panose="02010609060101010101" pitchFamily="49" charset="-122"/>
                <a:ea typeface="楷体" panose="02010609060101010101" pitchFamily="49" charset="-122"/>
              </a:rPr>
              <a:t>T/CASMES 19-2022</a:t>
            </a:r>
            <a:r>
              <a:rPr lang="zh-CN" altLang="zh-CN" sz="1000" dirty="0">
                <a:latin typeface="楷体" panose="02010609060101010101" pitchFamily="49" charset="-122"/>
                <a:ea typeface="楷体" panose="02010609060101010101" pitchFamily="49" charset="-122"/>
              </a:rPr>
              <a:t>）</a:t>
            </a:r>
            <a:r>
              <a:rPr lang="zh-CN" altLang="en-US" sz="1000" dirty="0">
                <a:latin typeface="楷体" panose="02010609060101010101" pitchFamily="49" charset="-122"/>
                <a:ea typeface="楷体" panose="02010609060101010101" pitchFamily="49" charset="-122"/>
              </a:rPr>
              <a:t>（</a:t>
            </a:r>
            <a:r>
              <a:rPr lang="zh-CN" altLang="zh-CN" sz="1000" dirty="0">
                <a:latin typeface="楷体" panose="02010609060101010101" pitchFamily="49" charset="-122"/>
                <a:ea typeface="楷体" panose="02010609060101010101" pitchFamily="49" charset="-122"/>
              </a:rPr>
              <a:t>中国中小企业协会</a:t>
            </a:r>
            <a:r>
              <a:rPr lang="en-US" altLang="zh-CN" sz="1000" dirty="0">
                <a:latin typeface="楷体" panose="02010609060101010101" pitchFamily="49" charset="-122"/>
                <a:ea typeface="楷体" panose="02010609060101010101" pitchFamily="49" charset="-122"/>
              </a:rPr>
              <a:t>2022</a:t>
            </a:r>
            <a:r>
              <a:rPr lang="zh-CN" altLang="zh-CN" sz="1000" dirty="0">
                <a:latin typeface="楷体" panose="02010609060101010101" pitchFamily="49" charset="-122"/>
                <a:ea typeface="楷体" panose="02010609060101010101" pitchFamily="49" charset="-122"/>
              </a:rPr>
              <a:t>年</a:t>
            </a:r>
            <a:r>
              <a:rPr lang="en-US" altLang="zh-CN" sz="1000" dirty="0">
                <a:latin typeface="楷体" panose="02010609060101010101" pitchFamily="49" charset="-122"/>
                <a:ea typeface="楷体" panose="02010609060101010101" pitchFamily="49" charset="-122"/>
              </a:rPr>
              <a:t>5</a:t>
            </a:r>
            <a:r>
              <a:rPr lang="zh-CN" altLang="zh-CN" sz="1000" dirty="0">
                <a:latin typeface="楷体" panose="02010609060101010101" pitchFamily="49" charset="-122"/>
                <a:ea typeface="楷体" panose="02010609060101010101" pitchFamily="49" charset="-122"/>
              </a:rPr>
              <a:t>月</a:t>
            </a:r>
            <a:r>
              <a:rPr lang="en-US" altLang="zh-CN" sz="1000" dirty="0">
                <a:latin typeface="楷体" panose="02010609060101010101" pitchFamily="49" charset="-122"/>
                <a:ea typeface="楷体" panose="02010609060101010101" pitchFamily="49" charset="-122"/>
              </a:rPr>
              <a:t>23</a:t>
            </a:r>
            <a:r>
              <a:rPr lang="zh-CN" altLang="zh-CN" sz="1000" dirty="0">
                <a:latin typeface="楷体" panose="02010609060101010101" pitchFamily="49" charset="-122"/>
                <a:ea typeface="楷体" panose="02010609060101010101" pitchFamily="49" charset="-122"/>
              </a:rPr>
              <a:t>日发布</a:t>
            </a:r>
            <a:r>
              <a:rPr lang="zh-CN" altLang="en-US" sz="1000" dirty="0">
                <a:latin typeface="楷体" panose="02010609060101010101" pitchFamily="49" charset="-122"/>
                <a:ea typeface="楷体" panose="02010609060101010101" pitchFamily="49" charset="-122"/>
              </a:rPr>
              <a:t>，同年</a:t>
            </a:r>
            <a:r>
              <a:rPr lang="en-US" altLang="zh-CN" sz="1000" dirty="0">
                <a:latin typeface="楷体" panose="02010609060101010101" pitchFamily="49" charset="-122"/>
                <a:ea typeface="楷体" panose="02010609060101010101" pitchFamily="49" charset="-122"/>
              </a:rPr>
              <a:t>7</a:t>
            </a:r>
            <a:r>
              <a:rPr lang="zh-CN" altLang="en-US" sz="1000" dirty="0">
                <a:latin typeface="楷体" panose="02010609060101010101" pitchFamily="49" charset="-122"/>
                <a:ea typeface="楷体" panose="02010609060101010101" pitchFamily="49" charset="-122"/>
              </a:rPr>
              <a:t>月</a:t>
            </a:r>
            <a:r>
              <a:rPr lang="en-US" altLang="zh-CN" sz="1000" dirty="0">
                <a:latin typeface="楷体" panose="02010609060101010101" pitchFamily="49" charset="-122"/>
                <a:ea typeface="楷体" panose="02010609060101010101" pitchFamily="49" charset="-122"/>
              </a:rPr>
              <a:t>1</a:t>
            </a:r>
            <a:r>
              <a:rPr lang="zh-CN" altLang="en-US" sz="1000" dirty="0">
                <a:latin typeface="楷体" panose="02010609060101010101" pitchFamily="49" charset="-122"/>
                <a:ea typeface="楷体" panose="02010609060101010101" pitchFamily="49" charset="-122"/>
              </a:rPr>
              <a:t>日实施）</a:t>
            </a:r>
            <a:endParaRPr lang="en-US" altLang="zh-CN" sz="1000" dirty="0">
              <a:latin typeface="楷体" panose="02010609060101010101" pitchFamily="49" charset="-122"/>
              <a:ea typeface="楷体" panose="02010609060101010101" pitchFamily="49" charset="-122"/>
              <a:sym typeface="Arial" panose="020B0604020202020204" pitchFamily="34" charset="0"/>
            </a:endParaRPr>
          </a:p>
          <a:p>
            <a:pPr marL="233680" indent="-233680" latinLnBrk="1" hangingPunct="0">
              <a:lnSpc>
                <a:spcPts val="1800"/>
              </a:lnSpc>
              <a:buClr>
                <a:schemeClr val="tx1"/>
              </a:buClr>
              <a:buFont typeface="+mj-lt"/>
              <a:buAutoNum type="arabicPeriod"/>
              <a:tabLst>
                <a:tab pos="269875" algn="l"/>
              </a:tabLst>
            </a:pPr>
            <a:r>
              <a:rPr lang="zh-CN" altLang="zh-CN" sz="1400" dirty="0">
                <a:highlight>
                  <a:srgbClr val="5B9BD5"/>
                </a:highlight>
                <a:latin typeface="楷体" panose="02010609060101010101" pitchFamily="49" charset="-122"/>
                <a:ea typeface="楷体" panose="02010609060101010101" pitchFamily="49" charset="-122"/>
              </a:rPr>
              <a:t>《</a:t>
            </a:r>
            <a:r>
              <a:rPr lang="zh-CN" altLang="en-US" sz="1400" dirty="0">
                <a:highlight>
                  <a:srgbClr val="5B9BD5"/>
                </a:highlight>
                <a:latin typeface="楷体" panose="02010609060101010101" pitchFamily="49" charset="-122"/>
                <a:ea typeface="楷体" panose="02010609060101010101" pitchFamily="49" charset="-122"/>
              </a:rPr>
              <a:t>企业合规管理体系有效性评价</a:t>
            </a:r>
            <a:r>
              <a:rPr lang="en-US" altLang="zh-CN" sz="1400" dirty="0">
                <a:highlight>
                  <a:srgbClr val="5B9BD5"/>
                </a:highlight>
                <a:latin typeface="楷体" panose="02010609060101010101" pitchFamily="49" charset="-122"/>
                <a:ea typeface="楷体" panose="02010609060101010101" pitchFamily="49" charset="-122"/>
              </a:rPr>
              <a:t>》</a:t>
            </a:r>
            <a:r>
              <a:rPr lang="en-US" altLang="zh-CN" sz="1400" dirty="0">
                <a:latin typeface="楷体" panose="02010609060101010101" pitchFamily="49" charset="-122"/>
                <a:ea typeface="楷体" panose="02010609060101010101" pitchFamily="49" charset="-122"/>
              </a:rPr>
              <a:t>                                                       </a:t>
            </a:r>
            <a:r>
              <a:rPr lang="zh-CN" altLang="en-US" sz="1000" dirty="0">
                <a:latin typeface="楷体" panose="02010609060101010101" pitchFamily="49" charset="-122"/>
                <a:ea typeface="楷体" panose="02010609060101010101" pitchFamily="49" charset="-122"/>
              </a:rPr>
              <a:t>（</a:t>
            </a:r>
            <a:r>
              <a:rPr lang="en-US" altLang="zh-CN" sz="1000" dirty="0">
                <a:latin typeface="楷体" panose="02010609060101010101" pitchFamily="49" charset="-122"/>
                <a:ea typeface="楷体" panose="02010609060101010101" pitchFamily="49" charset="-122"/>
              </a:rPr>
              <a:t>T/CEEAS 002-2022</a:t>
            </a:r>
            <a:r>
              <a:rPr lang="zh-CN" altLang="en-US" sz="1000" dirty="0">
                <a:latin typeface="楷体" panose="02010609060101010101" pitchFamily="49" charset="-122"/>
                <a:ea typeface="楷体" panose="02010609060101010101" pitchFamily="49" charset="-122"/>
              </a:rPr>
              <a:t>）（中国企业评价协会</a:t>
            </a:r>
            <a:r>
              <a:rPr lang="en-US" altLang="zh-CN" sz="1000" dirty="0">
                <a:latin typeface="楷体" panose="02010609060101010101" pitchFamily="49" charset="-122"/>
                <a:ea typeface="楷体" panose="02010609060101010101" pitchFamily="49" charset="-122"/>
              </a:rPr>
              <a:t>2022</a:t>
            </a:r>
            <a:r>
              <a:rPr lang="zh-CN" altLang="en-US" sz="1000" dirty="0">
                <a:latin typeface="楷体" panose="02010609060101010101" pitchFamily="49" charset="-122"/>
                <a:ea typeface="楷体" panose="02010609060101010101" pitchFamily="49" charset="-122"/>
              </a:rPr>
              <a:t>年</a:t>
            </a:r>
            <a:r>
              <a:rPr lang="en-US" altLang="zh-CN" sz="1000" dirty="0">
                <a:latin typeface="楷体" panose="02010609060101010101" pitchFamily="49" charset="-122"/>
                <a:ea typeface="楷体" panose="02010609060101010101" pitchFamily="49" charset="-122"/>
              </a:rPr>
              <a:t>7</a:t>
            </a:r>
            <a:r>
              <a:rPr lang="zh-CN" altLang="en-US" sz="1000" dirty="0">
                <a:latin typeface="楷体" panose="02010609060101010101" pitchFamily="49" charset="-122"/>
                <a:ea typeface="楷体" panose="02010609060101010101" pitchFamily="49" charset="-122"/>
              </a:rPr>
              <a:t>月</a:t>
            </a:r>
            <a:r>
              <a:rPr lang="en-US" altLang="zh-CN" sz="1000" dirty="0">
                <a:latin typeface="楷体" panose="02010609060101010101" pitchFamily="49" charset="-122"/>
                <a:ea typeface="楷体" panose="02010609060101010101" pitchFamily="49" charset="-122"/>
              </a:rPr>
              <a:t>5</a:t>
            </a:r>
            <a:r>
              <a:rPr lang="zh-CN" altLang="en-US" sz="1000" dirty="0">
                <a:latin typeface="楷体" panose="02010609060101010101" pitchFamily="49" charset="-122"/>
                <a:ea typeface="楷体" panose="02010609060101010101" pitchFamily="49" charset="-122"/>
              </a:rPr>
              <a:t>日发布并同日实施）</a:t>
            </a:r>
            <a:endParaRPr lang="en-US" altLang="zh-CN" sz="1000" dirty="0">
              <a:latin typeface="楷体" panose="02010609060101010101" pitchFamily="49" charset="-122"/>
              <a:ea typeface="楷体" panose="02010609060101010101" pitchFamily="49" charset="-122"/>
            </a:endParaRPr>
          </a:p>
          <a:p>
            <a:pPr marL="233680" indent="-233680" latinLnBrk="1" hangingPunct="0">
              <a:lnSpc>
                <a:spcPts val="1800"/>
              </a:lnSpc>
              <a:buClr>
                <a:schemeClr val="tx1"/>
              </a:buClr>
              <a:buFont typeface="+mj-lt"/>
              <a:buAutoNum type="arabicPeriod" startAt="3"/>
              <a:tabLst>
                <a:tab pos="269875" algn="l"/>
              </a:tabLst>
            </a:pP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400" dirty="0">
                <a:highlight>
                  <a:srgbClr val="5B9BD5"/>
                </a:highlight>
                <a:latin typeface="楷体" panose="02010609060101010101" pitchFamily="49" charset="-122"/>
                <a:ea typeface="楷体" panose="02010609060101010101" pitchFamily="49" charset="-122"/>
                <a:sym typeface="Arial" panose="020B0604020202020204" pitchFamily="34" charset="0"/>
              </a:rPr>
              <a:t>涉案企业合规建设、评估和审查办法</a:t>
            </a: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400" dirty="0">
                <a:highlight>
                  <a:srgbClr val="5B9BD5"/>
                </a:highlight>
                <a:latin typeface="楷体" panose="02010609060101010101" pitchFamily="49" charset="-122"/>
                <a:ea typeface="楷体" panose="02010609060101010101" pitchFamily="49" charset="-122"/>
                <a:sym typeface="Arial" panose="020B0604020202020204" pitchFamily="34" charset="0"/>
              </a:rPr>
              <a:t>试行</a:t>
            </a: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endPar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endParaRPr>
          </a:p>
          <a:p>
            <a:pPr marL="0" indent="0" latinLnBrk="1" hangingPunct="0">
              <a:lnSpc>
                <a:spcPts val="1800"/>
              </a:lnSpc>
              <a:buClr>
                <a:schemeClr val="tx1"/>
              </a:buClr>
              <a:buNone/>
              <a:tabLst>
                <a:tab pos="269875" algn="l"/>
              </a:tabLst>
            </a:pPr>
            <a:r>
              <a:rPr lang="en-US" altLang="zh-CN" sz="1400" dirty="0">
                <a:latin typeface="楷体" panose="02010609060101010101" pitchFamily="49" charset="-122"/>
                <a:ea typeface="楷体" panose="02010609060101010101" pitchFamily="49" charset="-122"/>
                <a:sym typeface="Arial" panose="020B0604020202020204" pitchFamily="34" charset="0"/>
              </a:rPr>
              <a:t>   </a:t>
            </a:r>
            <a:r>
              <a:rPr lang="zh-CN" altLang="en-US" sz="1000" dirty="0">
                <a:latin typeface="楷体" panose="02010609060101010101" pitchFamily="49" charset="-122"/>
                <a:ea typeface="楷体" panose="02010609060101010101" pitchFamily="49" charset="-122"/>
                <a:sym typeface="Arial" panose="020B0604020202020204" pitchFamily="34" charset="0"/>
              </a:rPr>
              <a:t>（全联厅发</a:t>
            </a:r>
            <a:r>
              <a:rPr lang="en-US" altLang="zh-CN" sz="1000" dirty="0">
                <a:latin typeface="楷体" panose="02010609060101010101" pitchFamily="49" charset="-122"/>
                <a:ea typeface="楷体" panose="02010609060101010101" pitchFamily="49" charset="-122"/>
                <a:sym typeface="Arial" panose="020B0604020202020204" pitchFamily="34" charset="0"/>
              </a:rPr>
              <a:t>〔2022〕13</a:t>
            </a:r>
            <a:r>
              <a:rPr lang="zh-CN" altLang="en-US" sz="1000" dirty="0">
                <a:latin typeface="楷体" panose="02010609060101010101" pitchFamily="49" charset="-122"/>
                <a:ea typeface="楷体" panose="02010609060101010101" pitchFamily="49" charset="-122"/>
                <a:sym typeface="Arial" panose="020B0604020202020204" pitchFamily="34" charset="0"/>
              </a:rPr>
              <a:t>号）（最高人民检察院等九部委</a:t>
            </a:r>
            <a:r>
              <a:rPr lang="en-US" altLang="zh-CN" sz="1000" dirty="0">
                <a:latin typeface="楷体" panose="02010609060101010101" pitchFamily="49" charset="-122"/>
                <a:ea typeface="楷体" panose="02010609060101010101" pitchFamily="49" charset="-122"/>
                <a:sym typeface="Arial" panose="020B0604020202020204" pitchFamily="34" charset="0"/>
              </a:rPr>
              <a:t>2022</a:t>
            </a:r>
            <a:r>
              <a:rPr lang="zh-CN" altLang="en-US" sz="1000" dirty="0">
                <a:latin typeface="楷体" panose="02010609060101010101" pitchFamily="49" charset="-122"/>
                <a:ea typeface="楷体" panose="02010609060101010101" pitchFamily="49" charset="-122"/>
                <a:sym typeface="Arial" panose="020B0604020202020204" pitchFamily="34" charset="0"/>
              </a:rPr>
              <a:t>年</a:t>
            </a:r>
            <a:r>
              <a:rPr lang="en-US" altLang="zh-CN" sz="1000" dirty="0">
                <a:latin typeface="楷体" panose="02010609060101010101" pitchFamily="49" charset="-122"/>
                <a:ea typeface="楷体" panose="02010609060101010101" pitchFamily="49" charset="-122"/>
                <a:sym typeface="Arial" panose="020B0604020202020204" pitchFamily="34" charset="0"/>
              </a:rPr>
              <a:t>4</a:t>
            </a:r>
            <a:r>
              <a:rPr lang="zh-CN" altLang="en-US" sz="1000" dirty="0">
                <a:latin typeface="楷体" panose="02010609060101010101" pitchFamily="49" charset="-122"/>
                <a:ea typeface="楷体" panose="02010609060101010101" pitchFamily="49" charset="-122"/>
                <a:sym typeface="Arial" panose="020B0604020202020204" pitchFamily="34" charset="0"/>
              </a:rPr>
              <a:t>月</a:t>
            </a:r>
            <a:r>
              <a:rPr lang="en-US" altLang="zh-CN" sz="1000" dirty="0">
                <a:latin typeface="楷体" panose="02010609060101010101" pitchFamily="49" charset="-122"/>
                <a:ea typeface="楷体" panose="02010609060101010101" pitchFamily="49" charset="-122"/>
                <a:sym typeface="Arial" panose="020B0604020202020204" pitchFamily="34" charset="0"/>
              </a:rPr>
              <a:t>19</a:t>
            </a:r>
            <a:r>
              <a:rPr lang="zh-CN" altLang="en-US" sz="1000" dirty="0">
                <a:latin typeface="楷体" panose="02010609060101010101" pitchFamily="49" charset="-122"/>
                <a:ea typeface="楷体" panose="02010609060101010101" pitchFamily="49" charset="-122"/>
                <a:sym typeface="Arial" panose="020B0604020202020204" pitchFamily="34" charset="0"/>
              </a:rPr>
              <a:t>日发布并实施）</a:t>
            </a:r>
            <a:endParaRPr lang="en-US" altLang="zh-CN" sz="1000" dirty="0">
              <a:latin typeface="楷体" panose="02010609060101010101" pitchFamily="49" charset="-122"/>
              <a:ea typeface="楷体" panose="02010609060101010101" pitchFamily="49" charset="-122"/>
              <a:sym typeface="Arial" panose="020B0604020202020204" pitchFamily="34" charset="0"/>
            </a:endParaRPr>
          </a:p>
          <a:p>
            <a:pPr latinLnBrk="1" hangingPunct="0">
              <a:lnSpc>
                <a:spcPts val="1800"/>
              </a:lnSpc>
              <a:buClr>
                <a:schemeClr val="tx1"/>
              </a:buClr>
              <a:buFont typeface="Wingdings" panose="05000000000000000000" pitchFamily="2" charset="2"/>
              <a:buChar char="p"/>
            </a:pPr>
            <a:r>
              <a:rPr lang="zh-CN" altLang="en-US" sz="1600" dirty="0">
                <a:latin typeface="楷体" panose="02010609060101010101" pitchFamily="49" charset="-122"/>
                <a:ea typeface="楷体" panose="02010609060101010101" pitchFamily="49" charset="-122"/>
                <a:sym typeface="Arial" panose="020B0604020202020204" pitchFamily="34" charset="0"/>
              </a:rPr>
              <a:t>国际标准</a:t>
            </a:r>
            <a:endParaRPr lang="en-US" altLang="zh-CN" sz="1600" dirty="0">
              <a:latin typeface="楷体" panose="02010609060101010101" pitchFamily="49" charset="-122"/>
              <a:ea typeface="楷体" panose="02010609060101010101" pitchFamily="49" charset="-122"/>
              <a:sym typeface="Arial" panose="020B0604020202020204" pitchFamily="34" charset="0"/>
            </a:endParaRPr>
          </a:p>
          <a:p>
            <a:pPr marL="228600" indent="-228600" latinLnBrk="1" hangingPunct="0">
              <a:lnSpc>
                <a:spcPts val="1800"/>
              </a:lnSpc>
              <a:buClr>
                <a:schemeClr val="tx1"/>
              </a:buClr>
              <a:buFont typeface="+mj-lt"/>
              <a:buAutoNum type="arabicPeriod" startAt="4"/>
            </a:pPr>
            <a:r>
              <a:rPr lang="en-US" altLang="zh-CN" sz="1400" dirty="0">
                <a:highlight>
                  <a:srgbClr val="5B9BD5"/>
                </a:highlight>
                <a:latin typeface="楷体" panose="02010609060101010101" pitchFamily="49" charset="-122"/>
                <a:ea typeface="楷体" panose="02010609060101010101" pitchFamily="49" charset="-122"/>
              </a:rPr>
              <a:t>ISO 37301:2021</a:t>
            </a:r>
            <a:r>
              <a:rPr lang="zh-CN" altLang="zh-CN" sz="1400" dirty="0">
                <a:highlight>
                  <a:srgbClr val="5B9BD5"/>
                </a:highlight>
                <a:latin typeface="楷体" panose="02010609060101010101" pitchFamily="49" charset="-122"/>
                <a:ea typeface="楷体" panose="02010609060101010101" pitchFamily="49" charset="-122"/>
              </a:rPr>
              <a:t>《合规管理体系要求及使用指南》</a:t>
            </a:r>
            <a:r>
              <a:rPr lang="zh-CN" altLang="en-US" sz="1000" dirty="0">
                <a:latin typeface="楷体" panose="02010609060101010101" pitchFamily="49" charset="-122"/>
                <a:ea typeface="楷体" panose="02010609060101010101" pitchFamily="49" charset="-122"/>
              </a:rPr>
              <a:t>（</a:t>
            </a:r>
            <a:r>
              <a:rPr lang="zh-CN" altLang="zh-CN" sz="1000" dirty="0">
                <a:latin typeface="楷体" panose="02010609060101010101" pitchFamily="49" charset="-122"/>
                <a:ea typeface="楷体" panose="02010609060101010101" pitchFamily="49" charset="-122"/>
              </a:rPr>
              <a:t>国际标准化组织</a:t>
            </a:r>
            <a:r>
              <a:rPr lang="en-US" altLang="zh-CN" sz="1000" dirty="0">
                <a:latin typeface="楷体" panose="02010609060101010101" pitchFamily="49" charset="-122"/>
                <a:ea typeface="楷体" panose="02010609060101010101" pitchFamily="49" charset="-122"/>
              </a:rPr>
              <a:t>2021</a:t>
            </a:r>
            <a:r>
              <a:rPr lang="zh-CN" altLang="en-US" sz="1000" dirty="0">
                <a:latin typeface="楷体" panose="02010609060101010101" pitchFamily="49" charset="-122"/>
                <a:ea typeface="楷体" panose="02010609060101010101" pitchFamily="49" charset="-122"/>
              </a:rPr>
              <a:t>年</a:t>
            </a:r>
            <a:r>
              <a:rPr lang="en-US" altLang="zh-CN" sz="1000" dirty="0">
                <a:latin typeface="楷体" panose="02010609060101010101" pitchFamily="49" charset="-122"/>
                <a:ea typeface="楷体" panose="02010609060101010101" pitchFamily="49" charset="-122"/>
              </a:rPr>
              <a:t>4</a:t>
            </a:r>
            <a:r>
              <a:rPr lang="zh-CN" altLang="en-US" sz="1000" dirty="0">
                <a:latin typeface="楷体" panose="02010609060101010101" pitchFamily="49" charset="-122"/>
                <a:ea typeface="楷体" panose="02010609060101010101" pitchFamily="49" charset="-122"/>
              </a:rPr>
              <a:t>月</a:t>
            </a:r>
            <a:r>
              <a:rPr lang="en-US" altLang="zh-CN" sz="1000" dirty="0">
                <a:latin typeface="楷体" panose="02010609060101010101" pitchFamily="49" charset="-122"/>
                <a:ea typeface="楷体" panose="02010609060101010101" pitchFamily="49" charset="-122"/>
              </a:rPr>
              <a:t>13</a:t>
            </a:r>
            <a:r>
              <a:rPr lang="zh-CN" altLang="en-US" sz="1000" dirty="0">
                <a:latin typeface="楷体" panose="02010609060101010101" pitchFamily="49" charset="-122"/>
                <a:ea typeface="楷体" panose="02010609060101010101" pitchFamily="49" charset="-122"/>
              </a:rPr>
              <a:t>日</a:t>
            </a:r>
            <a:r>
              <a:rPr lang="zh-CN" altLang="zh-CN" sz="1000" dirty="0">
                <a:latin typeface="楷体" panose="02010609060101010101" pitchFamily="49" charset="-122"/>
                <a:ea typeface="楷体" panose="02010609060101010101" pitchFamily="49" charset="-122"/>
              </a:rPr>
              <a:t>发布</a:t>
            </a:r>
            <a:r>
              <a:rPr lang="zh-CN" altLang="en-US" sz="1000" dirty="0">
                <a:latin typeface="楷体" panose="02010609060101010101" pitchFamily="49" charset="-122"/>
                <a:ea typeface="楷体" panose="02010609060101010101" pitchFamily="49" charset="-122"/>
              </a:rPr>
              <a:t>施行）</a:t>
            </a:r>
            <a:endParaRPr lang="en-US" altLang="zh-CN" sz="1000" dirty="0">
              <a:latin typeface="楷体" panose="02010609060101010101" pitchFamily="49" charset="-122"/>
              <a:ea typeface="楷体" panose="02010609060101010101" pitchFamily="49" charset="-122"/>
              <a:sym typeface="Arial" panose="020B0604020202020204" pitchFamily="34" charset="0"/>
            </a:endParaRPr>
          </a:p>
          <a:p>
            <a:pPr marL="228600" indent="-228600" latinLnBrk="1" hangingPunct="0">
              <a:lnSpc>
                <a:spcPts val="1800"/>
              </a:lnSpc>
              <a:buClr>
                <a:schemeClr val="tx1"/>
              </a:buClr>
              <a:buFont typeface="+mj-lt"/>
              <a:buAutoNum type="arabicPeriod" startAt="4"/>
            </a:pP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400" dirty="0">
                <a:highlight>
                  <a:srgbClr val="5B9BD5"/>
                </a:highlight>
                <a:latin typeface="楷体" panose="02010609060101010101" pitchFamily="49" charset="-122"/>
                <a:ea typeface="楷体" panose="02010609060101010101" pitchFamily="49" charset="-122"/>
                <a:sym typeface="Arial" panose="020B0604020202020204" pitchFamily="34" charset="0"/>
              </a:rPr>
              <a:t>有效的合规与伦理方案</a:t>
            </a: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000" dirty="0">
                <a:latin typeface="楷体" panose="02010609060101010101" pitchFamily="49" charset="-122"/>
                <a:ea typeface="楷体" panose="02010609060101010101" pitchFamily="49" charset="-122"/>
                <a:sym typeface="Arial" panose="020B0604020202020204" pitchFamily="34" charset="0"/>
              </a:rPr>
              <a:t>（</a:t>
            </a:r>
            <a:r>
              <a:rPr lang="en-US" altLang="zh-CN" sz="1000" dirty="0">
                <a:latin typeface="楷体" panose="02010609060101010101" pitchFamily="49" charset="-122"/>
                <a:ea typeface="楷体" panose="02010609060101010101" pitchFamily="49" charset="-122"/>
                <a:sym typeface="Arial" panose="020B0604020202020204" pitchFamily="34" charset="0"/>
              </a:rPr>
              <a:t>Effective Compliance and Ethics Program</a:t>
            </a:r>
            <a:r>
              <a:rPr lang="zh-CN" altLang="en-US" sz="1000" dirty="0">
                <a:latin typeface="楷体" panose="02010609060101010101" pitchFamily="49" charset="-122"/>
                <a:ea typeface="楷体" panose="02010609060101010101" pitchFamily="49" charset="-122"/>
                <a:sym typeface="Arial" panose="020B0604020202020204" pitchFamily="34" charset="0"/>
              </a:rPr>
              <a:t>）（美国</a:t>
            </a:r>
            <a:r>
              <a:rPr lang="en-US" altLang="zh-CN" sz="1000" dirty="0">
                <a:latin typeface="楷体" panose="02010609060101010101" pitchFamily="49" charset="-122"/>
                <a:ea typeface="楷体" panose="02010609060101010101" pitchFamily="49" charset="-122"/>
                <a:sym typeface="Arial" panose="020B0604020202020204" pitchFamily="34" charset="0"/>
              </a:rPr>
              <a:t>1991</a:t>
            </a:r>
            <a:r>
              <a:rPr lang="zh-CN" altLang="en-US" sz="1000" dirty="0">
                <a:latin typeface="楷体" panose="02010609060101010101" pitchFamily="49" charset="-122"/>
                <a:ea typeface="楷体" panose="02010609060101010101" pitchFamily="49" charset="-122"/>
                <a:sym typeface="Arial" panose="020B0604020202020204" pitchFamily="34" charset="0"/>
              </a:rPr>
              <a:t>年</a:t>
            </a:r>
            <a:r>
              <a:rPr lang="en-US" altLang="zh-CN" sz="1000" dirty="0">
                <a:latin typeface="楷体" panose="02010609060101010101" pitchFamily="49" charset="-122"/>
                <a:ea typeface="楷体" panose="02010609060101010101" pitchFamily="49" charset="-122"/>
                <a:sym typeface="Arial" panose="020B0604020202020204" pitchFamily="34" charset="0"/>
              </a:rPr>
              <a:t>《</a:t>
            </a:r>
            <a:r>
              <a:rPr lang="zh-CN" altLang="en-US" sz="1000" dirty="0">
                <a:latin typeface="楷体" panose="02010609060101010101" pitchFamily="49" charset="-122"/>
                <a:ea typeface="楷体" panose="02010609060101010101" pitchFamily="49" charset="-122"/>
                <a:sym typeface="Arial" panose="020B0604020202020204" pitchFamily="34" charset="0"/>
              </a:rPr>
              <a:t>联邦量刑指南</a:t>
            </a:r>
            <a:r>
              <a:rPr lang="en-US" altLang="zh-CN" sz="1000" dirty="0">
                <a:latin typeface="楷体" panose="02010609060101010101" pitchFamily="49" charset="-122"/>
                <a:ea typeface="楷体" panose="02010609060101010101" pitchFamily="49" charset="-122"/>
                <a:sym typeface="Arial" panose="020B0604020202020204" pitchFamily="34" charset="0"/>
              </a:rPr>
              <a:t>》</a:t>
            </a:r>
            <a:r>
              <a:rPr lang="zh-CN" altLang="en-US" sz="1000" dirty="0">
                <a:latin typeface="楷体" panose="02010609060101010101" pitchFamily="49" charset="-122"/>
                <a:ea typeface="楷体" panose="02010609060101010101" pitchFamily="49" charset="-122"/>
                <a:sym typeface="Arial" panose="020B0604020202020204" pitchFamily="34" charset="0"/>
              </a:rPr>
              <a:t>）</a:t>
            </a:r>
            <a:endParaRPr lang="en-US" altLang="zh-CN" sz="1000" dirty="0">
              <a:latin typeface="楷体" panose="02010609060101010101" pitchFamily="49" charset="-122"/>
              <a:ea typeface="楷体" panose="02010609060101010101" pitchFamily="49" charset="-122"/>
              <a:sym typeface="Arial" panose="020B0604020202020204" pitchFamily="34" charset="0"/>
            </a:endParaRPr>
          </a:p>
          <a:p>
            <a:pPr marL="228600" indent="-228600" latinLnBrk="1" hangingPunct="0">
              <a:lnSpc>
                <a:spcPts val="1800"/>
              </a:lnSpc>
              <a:buClr>
                <a:schemeClr val="tx1"/>
              </a:buClr>
              <a:buFont typeface="+mj-lt"/>
              <a:buAutoNum type="arabicPeriod" startAt="4"/>
            </a:pP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400" dirty="0">
                <a:highlight>
                  <a:srgbClr val="5B9BD5"/>
                </a:highlight>
                <a:latin typeface="楷体" panose="02010609060101010101" pitchFamily="49" charset="-122"/>
                <a:ea typeface="楷体" panose="02010609060101010101" pitchFamily="49" charset="-122"/>
                <a:sym typeface="Arial" panose="020B0604020202020204" pitchFamily="34" charset="0"/>
              </a:rPr>
              <a:t>企业合规体系有效性评价</a:t>
            </a:r>
            <a:r>
              <a:rPr lang="en-US" altLang="zh-CN" sz="1400" dirty="0">
                <a:highlight>
                  <a:srgbClr val="5B9BD5"/>
                </a:highlight>
                <a:latin typeface="楷体" panose="02010609060101010101" pitchFamily="49" charset="-122"/>
                <a:ea typeface="楷体" panose="02010609060101010101" pitchFamily="49" charset="-122"/>
                <a:sym typeface="Arial" panose="020B0604020202020204" pitchFamily="34" charset="0"/>
              </a:rPr>
              <a:t>》</a:t>
            </a:r>
            <a:r>
              <a:rPr lang="zh-CN" altLang="en-US" sz="1000" dirty="0">
                <a:latin typeface="楷体" panose="02010609060101010101" pitchFamily="49" charset="-122"/>
                <a:ea typeface="楷体" panose="02010609060101010101" pitchFamily="49" charset="-122"/>
                <a:sym typeface="Arial" panose="020B0604020202020204" pitchFamily="34" charset="0"/>
              </a:rPr>
              <a:t>（</a:t>
            </a:r>
            <a:r>
              <a:rPr lang="en-US" altLang="zh-CN" sz="1000" dirty="0">
                <a:latin typeface="楷体" panose="02010609060101010101" pitchFamily="49" charset="-122"/>
                <a:ea typeface="楷体" panose="02010609060101010101" pitchFamily="49" charset="-122"/>
                <a:sym typeface="Arial" panose="020B0604020202020204" pitchFamily="34" charset="0"/>
              </a:rPr>
              <a:t>Evaluation of Corporate Compliance Programs</a:t>
            </a:r>
            <a:r>
              <a:rPr lang="zh-CN" altLang="en-US" sz="1000" dirty="0">
                <a:latin typeface="楷体" panose="02010609060101010101" pitchFamily="49" charset="-122"/>
                <a:ea typeface="楷体" panose="02010609060101010101" pitchFamily="49" charset="-122"/>
                <a:sym typeface="Arial" panose="020B0604020202020204" pitchFamily="34" charset="0"/>
              </a:rPr>
              <a:t>）（美国司法部</a:t>
            </a:r>
            <a:r>
              <a:rPr lang="en-US" altLang="zh-CN" sz="1000" dirty="0">
                <a:latin typeface="楷体" panose="02010609060101010101" pitchFamily="49" charset="-122"/>
                <a:ea typeface="楷体" panose="02010609060101010101" pitchFamily="49" charset="-122"/>
                <a:sym typeface="Arial" panose="020B0604020202020204" pitchFamily="34" charset="0"/>
              </a:rPr>
              <a:t>2020</a:t>
            </a:r>
            <a:r>
              <a:rPr lang="zh-CN" altLang="en-US" sz="1000" dirty="0">
                <a:latin typeface="楷体" panose="02010609060101010101" pitchFamily="49" charset="-122"/>
                <a:ea typeface="楷体" panose="02010609060101010101" pitchFamily="49" charset="-122"/>
                <a:sym typeface="Arial" panose="020B0604020202020204" pitchFamily="34" charset="0"/>
              </a:rPr>
              <a:t>年</a:t>
            </a:r>
            <a:r>
              <a:rPr lang="en-US" altLang="zh-CN" sz="1000" dirty="0">
                <a:latin typeface="楷体" panose="02010609060101010101" pitchFamily="49" charset="-122"/>
                <a:ea typeface="楷体" panose="02010609060101010101" pitchFamily="49" charset="-122"/>
                <a:sym typeface="Arial" panose="020B0604020202020204" pitchFamily="34" charset="0"/>
              </a:rPr>
              <a:t>5</a:t>
            </a:r>
            <a:r>
              <a:rPr lang="zh-CN" altLang="en-US" sz="1000" dirty="0">
                <a:latin typeface="楷体" panose="02010609060101010101" pitchFamily="49" charset="-122"/>
                <a:ea typeface="楷体" panose="02010609060101010101" pitchFamily="49" charset="-122"/>
                <a:sym typeface="Arial" panose="020B0604020202020204" pitchFamily="34" charset="0"/>
              </a:rPr>
              <a:t>月修订）</a:t>
            </a:r>
            <a:endParaRPr lang="zh-CN" altLang="en-US" sz="1000" dirty="0">
              <a:latin typeface="楷体" panose="02010609060101010101" pitchFamily="49" charset="-122"/>
              <a:ea typeface="楷体" panose="02010609060101010101" pitchFamily="49" charset="-122"/>
              <a:sym typeface="Arial" panose="020B0604020202020204" pitchFamily="34" charset="0"/>
            </a:endParaRPr>
          </a:p>
        </p:txBody>
      </p:sp>
      <p:sp>
        <p:nvSpPr>
          <p:cNvPr id="14" name="文本框 13"/>
          <p:cNvSpPr txBox="1"/>
          <p:nvPr/>
        </p:nvSpPr>
        <p:spPr>
          <a:xfrm rot="16200000">
            <a:off x="2504701" y="-962285"/>
            <a:ext cx="553998" cy="4464496"/>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8)">
                                      <p:cBhvr>
                                        <p:cTn id="7" dur="500"/>
                                        <p:tgtEl>
                                          <p:spTgt spid="14"/>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8)">
                                      <p:cBhvr>
                                        <p:cTn id="10" dur="500"/>
                                        <p:tgtEl>
                                          <p:spTgt spid="11"/>
                                        </p:tgtEl>
                                      </p:cBhvr>
                                    </p:animEffect>
                                  </p:childTnLst>
                                </p:cTn>
                              </p:par>
                            </p:childTnLst>
                          </p:cTn>
                        </p:par>
                        <p:par>
                          <p:cTn id="11" fill="hold">
                            <p:stCondLst>
                              <p:cond delay="500"/>
                            </p:stCondLst>
                            <p:childTnLst>
                              <p:par>
                                <p:cTn id="12" presetID="21" presetClass="entr" presetSubtype="8" fill="hold" grpId="0" nodeType="afterEffect">
                                  <p:stCondLst>
                                    <p:cond delay="0"/>
                                  </p:stCondLst>
                                  <p:childTnLst>
                                    <p:set>
                                      <p:cBhvr>
                                        <p:cTn id="13" dur="1" fill="hold">
                                          <p:stCondLst>
                                            <p:cond delay="0"/>
                                          </p:stCondLst>
                                        </p:cTn>
                                        <p:tgtEl>
                                          <p:spTgt spid="41987">
                                            <p:txEl>
                                              <p:pRg st="0" end="0"/>
                                            </p:txEl>
                                          </p:spTgt>
                                        </p:tgtEl>
                                        <p:attrNameLst>
                                          <p:attrName>style.visibility</p:attrName>
                                        </p:attrNameLst>
                                      </p:cBhvr>
                                      <p:to>
                                        <p:strVal val="visible"/>
                                      </p:to>
                                    </p:set>
                                    <p:animEffect transition="in" filter="wheel(8)">
                                      <p:cBhvr>
                                        <p:cTn id="14" dur="250"/>
                                        <p:tgtEl>
                                          <p:spTgt spid="41987">
                                            <p:txEl>
                                              <p:pRg st="0" end="0"/>
                                            </p:txEl>
                                          </p:spTgt>
                                        </p:tgtEl>
                                      </p:cBhvr>
                                    </p:animEffect>
                                  </p:childTnLst>
                                </p:cTn>
                              </p:par>
                            </p:childTnLst>
                          </p:cTn>
                        </p:par>
                        <p:par>
                          <p:cTn id="15" fill="hold">
                            <p:stCondLst>
                              <p:cond delay="1000"/>
                            </p:stCondLst>
                            <p:childTnLst>
                              <p:par>
                                <p:cTn id="16" presetID="21" presetClass="entr" presetSubtype="8" fill="hold" grpId="0" nodeType="afterEffect">
                                  <p:stCondLst>
                                    <p:cond delay="0"/>
                                  </p:stCondLst>
                                  <p:childTnLst>
                                    <p:set>
                                      <p:cBhvr>
                                        <p:cTn id="17" dur="1" fill="hold">
                                          <p:stCondLst>
                                            <p:cond delay="0"/>
                                          </p:stCondLst>
                                        </p:cTn>
                                        <p:tgtEl>
                                          <p:spTgt spid="41987">
                                            <p:txEl>
                                              <p:pRg st="1" end="1"/>
                                            </p:txEl>
                                          </p:spTgt>
                                        </p:tgtEl>
                                        <p:attrNameLst>
                                          <p:attrName>style.visibility</p:attrName>
                                        </p:attrNameLst>
                                      </p:cBhvr>
                                      <p:to>
                                        <p:strVal val="visible"/>
                                      </p:to>
                                    </p:set>
                                    <p:animEffect transition="in" filter="wheel(8)">
                                      <p:cBhvr>
                                        <p:cTn id="18" dur="250"/>
                                        <p:tgtEl>
                                          <p:spTgt spid="41987">
                                            <p:txEl>
                                              <p:pRg st="1" end="1"/>
                                            </p:txEl>
                                          </p:spTgt>
                                        </p:tgtEl>
                                      </p:cBhvr>
                                    </p:animEffect>
                                  </p:childTnLst>
                                </p:cTn>
                              </p:par>
                            </p:childTnLst>
                          </p:cTn>
                        </p:par>
                        <p:par>
                          <p:cTn id="19" fill="hold">
                            <p:stCondLst>
                              <p:cond delay="1500"/>
                            </p:stCondLst>
                            <p:childTnLst>
                              <p:par>
                                <p:cTn id="20" presetID="21" presetClass="entr" presetSubtype="8" fill="hold" grpId="0" nodeType="afterEffect">
                                  <p:stCondLst>
                                    <p:cond delay="0"/>
                                  </p:stCondLst>
                                  <p:childTnLst>
                                    <p:set>
                                      <p:cBhvr>
                                        <p:cTn id="21" dur="1" fill="hold">
                                          <p:stCondLst>
                                            <p:cond delay="0"/>
                                          </p:stCondLst>
                                        </p:cTn>
                                        <p:tgtEl>
                                          <p:spTgt spid="41987">
                                            <p:txEl>
                                              <p:pRg st="2" end="2"/>
                                            </p:txEl>
                                          </p:spTgt>
                                        </p:tgtEl>
                                        <p:attrNameLst>
                                          <p:attrName>style.visibility</p:attrName>
                                        </p:attrNameLst>
                                      </p:cBhvr>
                                      <p:to>
                                        <p:strVal val="visible"/>
                                      </p:to>
                                    </p:set>
                                    <p:animEffect transition="in" filter="wheel(8)">
                                      <p:cBhvr>
                                        <p:cTn id="22" dur="250"/>
                                        <p:tgtEl>
                                          <p:spTgt spid="41987">
                                            <p:txEl>
                                              <p:pRg st="2" end="2"/>
                                            </p:txEl>
                                          </p:spTgt>
                                        </p:tgtEl>
                                      </p:cBhvr>
                                    </p:animEffect>
                                  </p:childTnLst>
                                </p:cTn>
                              </p:par>
                            </p:childTnLst>
                          </p:cTn>
                        </p:par>
                        <p:par>
                          <p:cTn id="23" fill="hold">
                            <p:stCondLst>
                              <p:cond delay="2000"/>
                            </p:stCondLst>
                            <p:childTnLst>
                              <p:par>
                                <p:cTn id="24" presetID="21" presetClass="entr" presetSubtype="8" fill="hold" grpId="0" nodeType="afterEffect">
                                  <p:stCondLst>
                                    <p:cond delay="0"/>
                                  </p:stCondLst>
                                  <p:childTnLst>
                                    <p:set>
                                      <p:cBhvr>
                                        <p:cTn id="25" dur="1" fill="hold">
                                          <p:stCondLst>
                                            <p:cond delay="0"/>
                                          </p:stCondLst>
                                        </p:cTn>
                                        <p:tgtEl>
                                          <p:spTgt spid="41987">
                                            <p:txEl>
                                              <p:pRg st="3" end="3"/>
                                            </p:txEl>
                                          </p:spTgt>
                                        </p:tgtEl>
                                        <p:attrNameLst>
                                          <p:attrName>style.visibility</p:attrName>
                                        </p:attrNameLst>
                                      </p:cBhvr>
                                      <p:to>
                                        <p:strVal val="visible"/>
                                      </p:to>
                                    </p:set>
                                    <p:animEffect transition="in" filter="wheel(8)">
                                      <p:cBhvr>
                                        <p:cTn id="26" dur="250"/>
                                        <p:tgtEl>
                                          <p:spTgt spid="41987">
                                            <p:txEl>
                                              <p:pRg st="3" end="3"/>
                                            </p:txEl>
                                          </p:spTgt>
                                        </p:tgtEl>
                                      </p:cBhvr>
                                    </p:animEffect>
                                  </p:childTnLst>
                                </p:cTn>
                              </p:par>
                            </p:childTnLst>
                          </p:cTn>
                        </p:par>
                        <p:par>
                          <p:cTn id="27" fill="hold">
                            <p:stCondLst>
                              <p:cond delay="2500"/>
                            </p:stCondLst>
                            <p:childTnLst>
                              <p:par>
                                <p:cTn id="28" presetID="21" presetClass="entr" presetSubtype="8" fill="hold" grpId="0" nodeType="afterEffect">
                                  <p:stCondLst>
                                    <p:cond delay="0"/>
                                  </p:stCondLst>
                                  <p:childTnLst>
                                    <p:set>
                                      <p:cBhvr>
                                        <p:cTn id="29" dur="1" fill="hold">
                                          <p:stCondLst>
                                            <p:cond delay="0"/>
                                          </p:stCondLst>
                                        </p:cTn>
                                        <p:tgtEl>
                                          <p:spTgt spid="41987">
                                            <p:txEl>
                                              <p:pRg st="4" end="4"/>
                                            </p:txEl>
                                          </p:spTgt>
                                        </p:tgtEl>
                                        <p:attrNameLst>
                                          <p:attrName>style.visibility</p:attrName>
                                        </p:attrNameLst>
                                      </p:cBhvr>
                                      <p:to>
                                        <p:strVal val="visible"/>
                                      </p:to>
                                    </p:set>
                                    <p:animEffect transition="in" filter="wheel(8)">
                                      <p:cBhvr>
                                        <p:cTn id="30" dur="250"/>
                                        <p:tgtEl>
                                          <p:spTgt spid="41987">
                                            <p:txEl>
                                              <p:pRg st="4" end="4"/>
                                            </p:txEl>
                                          </p:spTgt>
                                        </p:tgtEl>
                                      </p:cBhvr>
                                    </p:animEffect>
                                  </p:childTnLst>
                                </p:cTn>
                              </p:par>
                            </p:childTnLst>
                          </p:cTn>
                        </p:par>
                        <p:par>
                          <p:cTn id="31" fill="hold">
                            <p:stCondLst>
                              <p:cond delay="3000"/>
                            </p:stCondLst>
                            <p:childTnLst>
                              <p:par>
                                <p:cTn id="32" presetID="21" presetClass="entr" presetSubtype="8" fill="hold" grpId="0" nodeType="afterEffect">
                                  <p:stCondLst>
                                    <p:cond delay="0"/>
                                  </p:stCondLst>
                                  <p:childTnLst>
                                    <p:set>
                                      <p:cBhvr>
                                        <p:cTn id="33" dur="1" fill="hold">
                                          <p:stCondLst>
                                            <p:cond delay="0"/>
                                          </p:stCondLst>
                                        </p:cTn>
                                        <p:tgtEl>
                                          <p:spTgt spid="41987">
                                            <p:txEl>
                                              <p:pRg st="5" end="5"/>
                                            </p:txEl>
                                          </p:spTgt>
                                        </p:tgtEl>
                                        <p:attrNameLst>
                                          <p:attrName>style.visibility</p:attrName>
                                        </p:attrNameLst>
                                      </p:cBhvr>
                                      <p:to>
                                        <p:strVal val="visible"/>
                                      </p:to>
                                    </p:set>
                                    <p:animEffect transition="in" filter="wheel(8)">
                                      <p:cBhvr>
                                        <p:cTn id="34" dur="250"/>
                                        <p:tgtEl>
                                          <p:spTgt spid="41987">
                                            <p:txEl>
                                              <p:pRg st="5" end="5"/>
                                            </p:txEl>
                                          </p:spTgt>
                                        </p:tgtEl>
                                      </p:cBhvr>
                                    </p:animEffect>
                                  </p:childTnLst>
                                </p:cTn>
                              </p:par>
                            </p:childTnLst>
                          </p:cTn>
                        </p:par>
                        <p:par>
                          <p:cTn id="35" fill="hold">
                            <p:stCondLst>
                              <p:cond delay="3500"/>
                            </p:stCondLst>
                            <p:childTnLst>
                              <p:par>
                                <p:cTn id="36" presetID="21" presetClass="entr" presetSubtype="8" fill="hold" grpId="0" nodeType="afterEffect">
                                  <p:stCondLst>
                                    <p:cond delay="0"/>
                                  </p:stCondLst>
                                  <p:childTnLst>
                                    <p:set>
                                      <p:cBhvr>
                                        <p:cTn id="37" dur="1" fill="hold">
                                          <p:stCondLst>
                                            <p:cond delay="0"/>
                                          </p:stCondLst>
                                        </p:cTn>
                                        <p:tgtEl>
                                          <p:spTgt spid="41987">
                                            <p:txEl>
                                              <p:pRg st="6" end="6"/>
                                            </p:txEl>
                                          </p:spTgt>
                                        </p:tgtEl>
                                        <p:attrNameLst>
                                          <p:attrName>style.visibility</p:attrName>
                                        </p:attrNameLst>
                                      </p:cBhvr>
                                      <p:to>
                                        <p:strVal val="visible"/>
                                      </p:to>
                                    </p:set>
                                    <p:animEffect transition="in" filter="wheel(8)">
                                      <p:cBhvr>
                                        <p:cTn id="38" dur="250"/>
                                        <p:tgtEl>
                                          <p:spTgt spid="41987">
                                            <p:txEl>
                                              <p:pRg st="6" end="6"/>
                                            </p:txEl>
                                          </p:spTgt>
                                        </p:tgtEl>
                                      </p:cBhvr>
                                    </p:animEffect>
                                  </p:childTnLst>
                                </p:cTn>
                              </p:par>
                            </p:childTnLst>
                          </p:cTn>
                        </p:par>
                        <p:par>
                          <p:cTn id="39" fill="hold">
                            <p:stCondLst>
                              <p:cond delay="4000"/>
                            </p:stCondLst>
                            <p:childTnLst>
                              <p:par>
                                <p:cTn id="40" presetID="21" presetClass="entr" presetSubtype="8" fill="hold" grpId="0" nodeType="afterEffect">
                                  <p:stCondLst>
                                    <p:cond delay="0"/>
                                  </p:stCondLst>
                                  <p:childTnLst>
                                    <p:set>
                                      <p:cBhvr>
                                        <p:cTn id="41" dur="1" fill="hold">
                                          <p:stCondLst>
                                            <p:cond delay="0"/>
                                          </p:stCondLst>
                                        </p:cTn>
                                        <p:tgtEl>
                                          <p:spTgt spid="41987">
                                            <p:txEl>
                                              <p:pRg st="7" end="7"/>
                                            </p:txEl>
                                          </p:spTgt>
                                        </p:tgtEl>
                                        <p:attrNameLst>
                                          <p:attrName>style.visibility</p:attrName>
                                        </p:attrNameLst>
                                      </p:cBhvr>
                                      <p:to>
                                        <p:strVal val="visible"/>
                                      </p:to>
                                    </p:set>
                                    <p:animEffect transition="in" filter="wheel(8)">
                                      <p:cBhvr>
                                        <p:cTn id="42" dur="250"/>
                                        <p:tgtEl>
                                          <p:spTgt spid="41987">
                                            <p:txEl>
                                              <p:pRg st="7" end="7"/>
                                            </p:txEl>
                                          </p:spTgt>
                                        </p:tgtEl>
                                      </p:cBhvr>
                                    </p:animEffect>
                                  </p:childTnLst>
                                </p:cTn>
                              </p:par>
                            </p:childTnLst>
                          </p:cTn>
                        </p:par>
                        <p:par>
                          <p:cTn id="43" fill="hold">
                            <p:stCondLst>
                              <p:cond delay="4500"/>
                            </p:stCondLst>
                            <p:childTnLst>
                              <p:par>
                                <p:cTn id="44" presetID="21" presetClass="entr" presetSubtype="8" fill="hold" grpId="0" nodeType="afterEffect">
                                  <p:stCondLst>
                                    <p:cond delay="0"/>
                                  </p:stCondLst>
                                  <p:childTnLst>
                                    <p:set>
                                      <p:cBhvr>
                                        <p:cTn id="45" dur="1" fill="hold">
                                          <p:stCondLst>
                                            <p:cond delay="0"/>
                                          </p:stCondLst>
                                        </p:cTn>
                                        <p:tgtEl>
                                          <p:spTgt spid="41987">
                                            <p:txEl>
                                              <p:pRg st="8" end="8"/>
                                            </p:txEl>
                                          </p:spTgt>
                                        </p:tgtEl>
                                        <p:attrNameLst>
                                          <p:attrName>style.visibility</p:attrName>
                                        </p:attrNameLst>
                                      </p:cBhvr>
                                      <p:to>
                                        <p:strVal val="visible"/>
                                      </p:to>
                                    </p:set>
                                    <p:animEffect transition="in" filter="wheel(8)">
                                      <p:cBhvr>
                                        <p:cTn id="46" dur="250"/>
                                        <p:tgtEl>
                                          <p:spTgt spid="419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14"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四、如何开展合规管理体系的有效性评价</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688694" y="871548"/>
            <a:ext cx="2700300" cy="3819192"/>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377" y="1980445"/>
            <a:ext cx="1983606" cy="280552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9017" y="1960285"/>
            <a:ext cx="1984082" cy="2806200"/>
          </a:xfrm>
          <a:prstGeom prst="rect">
            <a:avLst/>
          </a:prstGeom>
        </p:spPr>
      </p:pic>
      <p:cxnSp>
        <p:nvCxnSpPr>
          <p:cNvPr id="15" name="直接连接符 14"/>
          <p:cNvCxnSpPr/>
          <p:nvPr/>
        </p:nvCxnSpPr>
        <p:spPr>
          <a:xfrm>
            <a:off x="6660802" y="2880519"/>
            <a:ext cx="21602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96106" y="4842230"/>
            <a:ext cx="7848872" cy="584775"/>
          </a:xfrm>
          <a:prstGeom prst="rect">
            <a:avLst/>
          </a:prstGeom>
        </p:spPr>
        <p:txBody>
          <a:bodyPr wrap="square">
            <a:spAutoFit/>
          </a:bodyPr>
          <a:lstStyle/>
          <a:p>
            <a:r>
              <a:rPr lang="zh-CN" altLang="en-US" sz="1400" dirty="0">
                <a:latin typeface="楷体" panose="02010609060101010101" pitchFamily="49" charset="-122"/>
                <a:ea typeface="楷体" panose="02010609060101010101" pitchFamily="49" charset="-122"/>
              </a:rPr>
              <a:t>标准下载网址：</a:t>
            </a:r>
            <a:r>
              <a:rPr lang="en-US" altLang="zh-CN" sz="1400" dirty="0">
                <a:latin typeface="楷体" panose="02010609060101010101" pitchFamily="49" charset="-122"/>
                <a:ea typeface="楷体" panose="02010609060101010101" pitchFamily="49" charset="-122"/>
                <a:hlinkClick r:id="rId4"/>
              </a:rPr>
              <a:t>https://www.ca-sme.org/content/Content/index/id/33875</a:t>
            </a:r>
            <a:endParaRPr lang="en-US" altLang="zh-CN" sz="1400" dirty="0">
              <a:latin typeface="楷体" panose="02010609060101010101" pitchFamily="49" charset="-122"/>
              <a:ea typeface="楷体" panose="02010609060101010101" pitchFamily="49" charset="-122"/>
            </a:endParaRPr>
          </a:p>
          <a:p>
            <a:endParaRPr lang="zh-CN" altLang="en-US" dirty="0">
              <a:latin typeface="楷体" panose="02010609060101010101" pitchFamily="49" charset="-122"/>
              <a:ea typeface="楷体" panose="02010609060101010101" pitchFamily="49" charset="-122"/>
            </a:endParaRPr>
          </a:p>
        </p:txBody>
      </p:sp>
      <p:sp>
        <p:nvSpPr>
          <p:cNvPr id="10" name="文本框 9"/>
          <p:cNvSpPr txBox="1"/>
          <p:nvPr/>
        </p:nvSpPr>
        <p:spPr>
          <a:xfrm rot="16200000">
            <a:off x="2567379" y="-1037048"/>
            <a:ext cx="553998" cy="4464496"/>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文本框 10"/>
          <p:cNvSpPr txBox="1"/>
          <p:nvPr/>
        </p:nvSpPr>
        <p:spPr>
          <a:xfrm rot="16200000">
            <a:off x="2752007" y="-590647"/>
            <a:ext cx="461665" cy="4680519"/>
          </a:xfrm>
          <a:prstGeom prst="rect">
            <a:avLst/>
          </a:prstGeom>
          <a:solidFill>
            <a:schemeClr val="accent1"/>
          </a:solidFill>
        </p:spPr>
        <p:txBody>
          <a:bodyPr vert="eaVert" wrap="square" rtlCol="0">
            <a:spAutoFit/>
          </a:bodyPr>
          <a:lstStyle/>
          <a:p>
            <a:r>
              <a:rPr lang="en-US" altLang="zh-CN" dirty="0">
                <a:latin typeface="楷体" panose="02010609060101010101" pitchFamily="49" charset="-122"/>
                <a:ea typeface="楷体" panose="02010609060101010101" pitchFamily="49" charset="-122"/>
              </a:rPr>
              <a:t>1. </a:t>
            </a:r>
            <a:r>
              <a:rPr lang="zh-CN" altLang="en-US" dirty="0">
                <a:latin typeface="楷体" panose="02010609060101010101" pitchFamily="49" charset="-122"/>
                <a:ea typeface="楷体" panose="02010609060101010101" pitchFamily="49" charset="-122"/>
              </a:rPr>
              <a:t>中小企业合规管理体系有效性评价</a:t>
            </a:r>
            <a:endParaRPr lang="zh-CN" altLang="en-US"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7"/>
                                        </p:tgtEl>
                                      </p:cBhvr>
                                    </p:animEffect>
                                    <p:animScale>
                                      <p:cBhvr>
                                        <p:cTn id="10" dur="250" autoRev="1" fill="hold"/>
                                        <p:tgtEl>
                                          <p:spTgt spid="7"/>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6"/>
                                        </p:tgtEl>
                                      </p:cBhvr>
                                    </p:animEffect>
                                    <p:animScale>
                                      <p:cBhvr>
                                        <p:cTn id="13" dur="250" autoRev="1" fill="hold"/>
                                        <p:tgtEl>
                                          <p:spTgt spid="6"/>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15"/>
                                        </p:tgtEl>
                                      </p:cBhvr>
                                    </p:animEffect>
                                    <p:animScale>
                                      <p:cBhvr>
                                        <p:cTn id="16" dur="250" autoRev="1" fill="hold"/>
                                        <p:tgtEl>
                                          <p:spTgt spid="15"/>
                                        </p:tgtEl>
                                      </p:cBhvr>
                                      <p:by x="105000" y="105000"/>
                                    </p:animScale>
                                  </p:childTnLst>
                                </p:cTn>
                              </p:par>
                              <p:par>
                                <p:cTn id="17" presetID="26" presetClass="emph" presetSubtype="0" fill="hold" grpId="0" nodeType="withEffect">
                                  <p:stCondLst>
                                    <p:cond delay="0"/>
                                  </p:stCondLst>
                                  <p:childTnLst>
                                    <p:animEffect transition="out" filter="fade">
                                      <p:cBhvr>
                                        <p:cTn id="18" dur="500" tmFilter="0, 0; .2, .5; .8, .5; 1, 0"/>
                                        <p:tgtEl>
                                          <p:spTgt spid="9"/>
                                        </p:tgtEl>
                                      </p:cBhvr>
                                    </p:animEffect>
                                    <p:animScale>
                                      <p:cBhvr>
                                        <p:cTn id="19" dur="250" autoRev="1" fill="hold"/>
                                        <p:tgtEl>
                                          <p:spTgt spid="9"/>
                                        </p:tgtEl>
                                      </p:cBhvr>
                                      <p:by x="105000" y="105000"/>
                                    </p:animScale>
                                  </p:childTnLst>
                                </p:cTn>
                              </p:par>
                              <p:par>
                                <p:cTn id="20" presetID="21"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8)">
                                      <p:cBhvr>
                                        <p:cTn id="22" dur="500"/>
                                        <p:tgtEl>
                                          <p:spTgt spid="10"/>
                                        </p:tgtEl>
                                      </p:cBhvr>
                                    </p:animEffect>
                                  </p:childTnLst>
                                </p:cTn>
                              </p:par>
                              <p:par>
                                <p:cTn id="23" presetID="26" presetClass="emph" presetSubtype="0" fill="hold" grpId="0" nodeType="withEffect">
                                  <p:stCondLst>
                                    <p:cond delay="0"/>
                                  </p:stCondLst>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内容占位符 7"/>
          <p:cNvGraphicFramePr>
            <a:graphicFrameLocks noGrp="1"/>
          </p:cNvGraphicFramePr>
          <p:nvPr>
            <p:ph sz="quarter" idx="4294967295"/>
          </p:nvPr>
        </p:nvGraphicFramePr>
        <p:xfrm>
          <a:off x="4117474" y="2290950"/>
          <a:ext cx="4392488" cy="237806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4" name="文本框 13"/>
          <p:cNvSpPr txBox="1"/>
          <p:nvPr/>
        </p:nvSpPr>
        <p:spPr>
          <a:xfrm rot="16200000">
            <a:off x="3053076" y="-1372969"/>
            <a:ext cx="553998" cy="5117878"/>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四、如何开展合规管理体系的有效性评价</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6" name="矩形 5"/>
          <p:cNvSpPr/>
          <p:nvPr/>
        </p:nvSpPr>
        <p:spPr>
          <a:xfrm>
            <a:off x="962839" y="1645415"/>
            <a:ext cx="4019049" cy="369332"/>
          </a:xfrm>
          <a:prstGeom prst="rect">
            <a:avLst/>
          </a:prstGeom>
          <a:solidFill>
            <a:srgbClr val="5B9BD5"/>
          </a:solidFill>
        </p:spPr>
        <p:txBody>
          <a:bodyPr wrap="none">
            <a:spAutoFit/>
          </a:bodyPr>
          <a:lstStyle/>
          <a:p>
            <a:r>
              <a:rPr lang="en-US" altLang="zh-CN" dirty="0">
                <a:latin typeface="Arial" panose="020B0604020202020204" pitchFamily="34" charset="0"/>
                <a:ea typeface="楷体" panose="02010609060101010101" pitchFamily="49" charset="-122"/>
                <a:sym typeface="Arial" panose="020B0604020202020204" pitchFamily="34" charset="0"/>
              </a:rPr>
              <a:t>1. </a:t>
            </a:r>
            <a:r>
              <a:rPr lang="zh-CN" altLang="en-US" dirty="0">
                <a:latin typeface="楷体" panose="02010609060101010101" pitchFamily="49" charset="-122"/>
                <a:ea typeface="楷体" panose="02010609060101010101" pitchFamily="49" charset="-122"/>
              </a:rPr>
              <a:t>中小企业合规管理体系有效性评价</a:t>
            </a:r>
            <a:endParaRPr lang="zh-CN" altLang="en-US" dirty="0">
              <a:latin typeface="楷体" panose="02010609060101010101" pitchFamily="49" charset="-122"/>
              <a:ea typeface="楷体" panose="02010609060101010101" pitchFamily="49" charset="-122"/>
            </a:endParaRPr>
          </a:p>
        </p:txBody>
      </p:sp>
      <p:graphicFrame>
        <p:nvGraphicFramePr>
          <p:cNvPr id="7" name="图示 6"/>
          <p:cNvGraphicFramePr/>
          <p:nvPr/>
        </p:nvGraphicFramePr>
        <p:xfrm>
          <a:off x="457299" y="2070738"/>
          <a:ext cx="3519061" cy="2837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anim calcmode="lin" valueType="num">
                                      <p:cBhvr>
                                        <p:cTn id="24" dur="750" fill="hold"/>
                                        <p:tgtEl>
                                          <p:spTgt spid="7"/>
                                        </p:tgtEl>
                                        <p:attrNameLst>
                                          <p:attrName>ppt_x</p:attrName>
                                        </p:attrNameLst>
                                      </p:cBhvr>
                                      <p:tavLst>
                                        <p:tav tm="0">
                                          <p:val>
                                            <p:strVal val="#ppt_x"/>
                                          </p:val>
                                        </p:tav>
                                        <p:tav tm="100000">
                                          <p:val>
                                            <p:strVal val="#ppt_x"/>
                                          </p:val>
                                        </p:tav>
                                      </p:tavLst>
                                    </p:anim>
                                    <p:anim calcmode="lin" valueType="num">
                                      <p:cBhvr>
                                        <p:cTn id="25" dur="7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750"/>
                                        <p:tgtEl>
                                          <p:spTgt spid="8"/>
                                        </p:tgtEl>
                                      </p:cBhvr>
                                    </p:animEffect>
                                    <p:anim calcmode="lin" valueType="num">
                                      <p:cBhvr>
                                        <p:cTn id="30" dur="750" fill="hold"/>
                                        <p:tgtEl>
                                          <p:spTgt spid="8"/>
                                        </p:tgtEl>
                                        <p:attrNameLst>
                                          <p:attrName>ppt_x</p:attrName>
                                        </p:attrNameLst>
                                      </p:cBhvr>
                                      <p:tavLst>
                                        <p:tav tm="0">
                                          <p:val>
                                            <p:strVal val="#ppt_x"/>
                                          </p:val>
                                        </p:tav>
                                        <p:tav tm="100000">
                                          <p:val>
                                            <p:strVal val="#ppt_x"/>
                                          </p:val>
                                        </p:tav>
                                      </p:tavLst>
                                    </p:anim>
                                    <p:anim calcmode="lin" valueType="num">
                                      <p:cBhvr>
                                        <p:cTn id="31"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4" grpId="0"/>
      <p:bldP spid="11" grpId="0"/>
      <p:bldP spid="6" grpId="0" animBg="1"/>
      <p:bldGraphic spid="7"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45916" y="2875924"/>
            <a:ext cx="1802518" cy="560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550512" y="3202933"/>
            <a:ext cx="1581898" cy="457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45917" y="3536501"/>
            <a:ext cx="1581898" cy="457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45916" y="3874664"/>
            <a:ext cx="2162557" cy="457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16200000">
            <a:off x="2531375" y="-1007924"/>
            <a:ext cx="553998" cy="4536504"/>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972170" y="1722350"/>
            <a:ext cx="3441968" cy="374461"/>
          </a:xfrm>
          <a:prstGeom prst="rect">
            <a:avLst/>
          </a:prstGeom>
          <a:solidFill>
            <a:srgbClr val="5B9BD5"/>
          </a:solidFill>
        </p:spPr>
        <p:txBody>
          <a:bodyPr wrap="none">
            <a:spAutoFit/>
          </a:bodyPr>
          <a:lstStyle/>
          <a:p>
            <a:pPr latinLnBrk="1" hangingPunct="0">
              <a:lnSpc>
                <a:spcPts val="2200"/>
              </a:lnSpc>
              <a:buClr>
                <a:schemeClr val="tx1"/>
              </a:buClr>
            </a:pPr>
            <a:r>
              <a:rPr lang="en-US" altLang="zh-CN" dirty="0">
                <a:latin typeface="Arial" panose="020B0604020202020204" pitchFamily="34" charset="0"/>
                <a:ea typeface="楷体" panose="02010609060101010101" pitchFamily="49" charset="-122"/>
                <a:sym typeface="Arial" panose="020B0604020202020204" pitchFamily="34" charset="0"/>
              </a:rPr>
              <a:t>2. </a:t>
            </a:r>
            <a:r>
              <a:rPr lang="zh-CN" altLang="en-US" dirty="0">
                <a:latin typeface="Arial" panose="020B0604020202020204" pitchFamily="34" charset="0"/>
                <a:ea typeface="楷体" panose="02010609060101010101" pitchFamily="49" charset="-122"/>
                <a:sym typeface="Arial" panose="020B0604020202020204" pitchFamily="34" charset="0"/>
              </a:rPr>
              <a:t>企业合规管理体系有效性评价</a:t>
            </a:r>
            <a:endParaRPr lang="en-US" altLang="zh-CN" dirty="0">
              <a:latin typeface="Arial" panose="020B0604020202020204" pitchFamily="34" charset="0"/>
              <a:ea typeface="楷体" panose="02010609060101010101" pitchFamily="49" charset="-122"/>
              <a:sym typeface="Arial" panose="020B0604020202020204" pitchFamily="34" charset="0"/>
            </a:endParaRPr>
          </a:p>
        </p:txBody>
      </p:sp>
      <p:sp>
        <p:nvSpPr>
          <p:cNvPr id="41987" name="Rectangle 2"/>
          <p:cNvSpPr>
            <a:spLocks noGrp="1" noChangeArrowheads="1"/>
          </p:cNvSpPr>
          <p:nvPr>
            <p:ph sz="quarter" idx="4294967295"/>
          </p:nvPr>
        </p:nvSpPr>
        <p:spPr>
          <a:xfrm>
            <a:off x="972170" y="2316439"/>
            <a:ext cx="6984776" cy="2741682"/>
          </a:xfrm>
        </p:spPr>
        <p:txBody>
          <a:bodyPr>
            <a:noAutofit/>
          </a:bodyPr>
          <a:lstStyle/>
          <a:p>
            <a:pPr latinLnBrk="1" hangingPunct="0">
              <a:lnSpc>
                <a:spcPts val="2200"/>
              </a:lnSpc>
              <a:buClr>
                <a:schemeClr val="tx1"/>
              </a:buClr>
              <a:buFont typeface="Wingdings" panose="05000000000000000000" pitchFamily="2" charset="2"/>
              <a:buChar char="p"/>
            </a:pPr>
            <a:r>
              <a:rPr lang="zh-CN" altLang="en-US" sz="1600" dirty="0">
                <a:latin typeface="Arial" panose="020B0604020202020204" pitchFamily="34" charset="0"/>
                <a:ea typeface="楷体" panose="02010609060101010101" pitchFamily="49" charset="-122"/>
                <a:sym typeface="Arial" panose="020B0604020202020204" pitchFamily="34" charset="0"/>
              </a:rPr>
              <a:t>标准分为</a:t>
            </a:r>
            <a:r>
              <a:rPr lang="en-US" altLang="zh-CN" sz="1600" dirty="0">
                <a:latin typeface="Arial" panose="020B0604020202020204" pitchFamily="34" charset="0"/>
                <a:ea typeface="楷体" panose="02010609060101010101" pitchFamily="49" charset="-122"/>
                <a:sym typeface="Arial" panose="020B0604020202020204" pitchFamily="34" charset="0"/>
              </a:rPr>
              <a:t>7</a:t>
            </a:r>
            <a:r>
              <a:rPr lang="zh-CN" altLang="en-US" sz="1600" dirty="0">
                <a:latin typeface="Arial" panose="020B0604020202020204" pitchFamily="34" charset="0"/>
                <a:ea typeface="楷体" panose="02010609060101010101" pitchFamily="49" charset="-122"/>
                <a:sym typeface="Arial" panose="020B0604020202020204" pitchFamily="34" charset="0"/>
              </a:rPr>
              <a:t>大部分，</a:t>
            </a:r>
            <a:r>
              <a:rPr lang="en-US" altLang="zh-CN" sz="1600" dirty="0">
                <a:latin typeface="Arial" panose="020B0604020202020204" pitchFamily="34" charset="0"/>
                <a:ea typeface="楷体" panose="02010609060101010101" pitchFamily="49" charset="-122"/>
                <a:sym typeface="Arial" panose="020B0604020202020204" pitchFamily="34" charset="0"/>
              </a:rPr>
              <a:t>30</a:t>
            </a:r>
            <a:r>
              <a:rPr lang="zh-CN" altLang="en-US" sz="1600" dirty="0">
                <a:latin typeface="Arial" panose="020B0604020202020204" pitchFamily="34" charset="0"/>
                <a:ea typeface="楷体" panose="02010609060101010101" pitchFamily="49" charset="-122"/>
                <a:sym typeface="Arial" panose="020B0604020202020204" pitchFamily="34" charset="0"/>
              </a:rPr>
              <a:t>个方面，从</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lnSpc>
                <a:spcPts val="2200"/>
              </a:lnSpc>
              <a:buClr>
                <a:schemeClr val="tx1"/>
              </a:buClr>
              <a:buNone/>
            </a:pPr>
            <a:r>
              <a:rPr lang="zh-CN" altLang="en-US" sz="1600" dirty="0">
                <a:latin typeface="Arial" panose="020B0604020202020204" pitchFamily="34" charset="0"/>
                <a:ea typeface="楷体" panose="02010609060101010101" pitchFamily="49" charset="-122"/>
                <a:sym typeface="Arial" panose="020B0604020202020204" pitchFamily="34" charset="0"/>
              </a:rPr>
              <a:t>    （</a:t>
            </a:r>
            <a:r>
              <a:rPr lang="en-US" altLang="zh-CN" sz="1600" dirty="0">
                <a:latin typeface="Arial" panose="020B0604020202020204" pitchFamily="34" charset="0"/>
                <a:ea typeface="楷体" panose="02010609060101010101" pitchFamily="49" charset="-122"/>
                <a:sym typeface="Arial" panose="020B0604020202020204" pitchFamily="34" charset="0"/>
              </a:rPr>
              <a:t>1</a:t>
            </a:r>
            <a:r>
              <a:rPr lang="zh-CN" altLang="en-US" sz="1600" dirty="0">
                <a:latin typeface="Arial" panose="020B0604020202020204" pitchFamily="34" charset="0"/>
                <a:ea typeface="楷体" panose="02010609060101010101" pitchFamily="49" charset="-122"/>
                <a:sym typeface="Arial" panose="020B0604020202020204" pitchFamily="34" charset="0"/>
              </a:rPr>
              <a:t>）规范性文件符合性</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lnSpc>
                <a:spcPts val="2200"/>
              </a:lnSpc>
              <a:buClr>
                <a:schemeClr val="tx1"/>
              </a:buClr>
              <a:buNone/>
            </a:pPr>
            <a:r>
              <a:rPr lang="zh-CN" altLang="en-US" sz="1600" dirty="0">
                <a:latin typeface="Arial" panose="020B0604020202020204" pitchFamily="34" charset="0"/>
                <a:ea typeface="楷体" panose="02010609060101010101" pitchFamily="49" charset="-122"/>
                <a:sym typeface="Arial" panose="020B0604020202020204" pitchFamily="34" charset="0"/>
              </a:rPr>
              <a:t>    （</a:t>
            </a:r>
            <a:r>
              <a:rPr lang="en-US" altLang="zh-CN" sz="1600" dirty="0">
                <a:latin typeface="Arial" panose="020B0604020202020204" pitchFamily="34" charset="0"/>
                <a:ea typeface="楷体" panose="02010609060101010101" pitchFamily="49" charset="-122"/>
                <a:sym typeface="Arial" panose="020B0604020202020204" pitchFamily="34" charset="0"/>
              </a:rPr>
              <a:t>2</a:t>
            </a:r>
            <a:r>
              <a:rPr lang="zh-CN" altLang="en-US" sz="1600" dirty="0">
                <a:latin typeface="Arial" panose="020B0604020202020204" pitchFamily="34" charset="0"/>
                <a:ea typeface="楷体" panose="02010609060101010101" pitchFamily="49" charset="-122"/>
                <a:sym typeface="Arial" panose="020B0604020202020204" pitchFamily="34" charset="0"/>
              </a:rPr>
              <a:t>）实施过程符合性</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lnSpc>
                <a:spcPts val="2200"/>
              </a:lnSpc>
              <a:buClr>
                <a:schemeClr val="tx1"/>
              </a:buClr>
              <a:buNone/>
            </a:pPr>
            <a:r>
              <a:rPr lang="zh-CN" altLang="en-US" sz="1600" dirty="0">
                <a:latin typeface="Arial" panose="020B0604020202020204" pitchFamily="34" charset="0"/>
                <a:ea typeface="楷体" panose="02010609060101010101" pitchFamily="49" charset="-122"/>
                <a:sym typeface="Arial" panose="020B0604020202020204" pitchFamily="34" charset="0"/>
              </a:rPr>
              <a:t>    （</a:t>
            </a:r>
            <a:r>
              <a:rPr lang="en-US" altLang="zh-CN" sz="1600" dirty="0">
                <a:latin typeface="Arial" panose="020B0604020202020204" pitchFamily="34" charset="0"/>
                <a:ea typeface="楷体" panose="02010609060101010101" pitchFamily="49" charset="-122"/>
                <a:sym typeface="Arial" panose="020B0604020202020204" pitchFamily="34" charset="0"/>
              </a:rPr>
              <a:t>3</a:t>
            </a:r>
            <a:r>
              <a:rPr lang="zh-CN" altLang="en-US" sz="1600" dirty="0">
                <a:latin typeface="Arial" panose="020B0604020202020204" pitchFamily="34" charset="0"/>
                <a:ea typeface="楷体" panose="02010609060101010101" pitchFamily="49" charset="-122"/>
                <a:sym typeface="Arial" panose="020B0604020202020204" pitchFamily="34" charset="0"/>
              </a:rPr>
              <a:t>）实施结果有效性</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lnSpc>
                <a:spcPts val="2200"/>
              </a:lnSpc>
              <a:buClr>
                <a:schemeClr val="tx1"/>
              </a:buClr>
              <a:buNone/>
            </a:pPr>
            <a:r>
              <a:rPr lang="zh-CN" altLang="en-US" sz="1600" dirty="0">
                <a:latin typeface="Arial" panose="020B0604020202020204" pitchFamily="34" charset="0"/>
                <a:ea typeface="楷体" panose="02010609060101010101" pitchFamily="49" charset="-122"/>
                <a:sym typeface="Arial" panose="020B0604020202020204" pitchFamily="34" charset="0"/>
              </a:rPr>
              <a:t>    （</a:t>
            </a:r>
            <a:r>
              <a:rPr lang="en-US" altLang="zh-CN" sz="1600" dirty="0">
                <a:latin typeface="Arial" panose="020B0604020202020204" pitchFamily="34" charset="0"/>
                <a:ea typeface="楷体" panose="02010609060101010101" pitchFamily="49" charset="-122"/>
                <a:sym typeface="Arial" panose="020B0604020202020204" pitchFamily="34" charset="0"/>
              </a:rPr>
              <a:t>4</a:t>
            </a:r>
            <a:r>
              <a:rPr lang="zh-CN" altLang="en-US" sz="1600" dirty="0">
                <a:latin typeface="Arial" panose="020B0604020202020204" pitchFamily="34" charset="0"/>
                <a:ea typeface="楷体" panose="02010609060101010101" pitchFamily="49" charset="-122"/>
                <a:sym typeface="Arial" panose="020B0604020202020204" pitchFamily="34" charset="0"/>
              </a:rPr>
              <a:t>）持续改进四个维度设计评价指标。</a:t>
            </a:r>
            <a:endParaRPr lang="zh-CN" altLang="en-US" sz="1600" dirty="0">
              <a:latin typeface="Arial" panose="020B0604020202020204" pitchFamily="34" charset="0"/>
              <a:ea typeface="楷体" panose="02010609060101010101" pitchFamily="49" charset="-122"/>
              <a:sym typeface="Arial" panose="020B0604020202020204" pitchFamily="34" charset="0"/>
            </a:endParaRPr>
          </a:p>
          <a:p>
            <a:pPr latinLnBrk="1" hangingPunct="0">
              <a:lnSpc>
                <a:spcPts val="2200"/>
              </a:lnSpc>
              <a:buClr>
                <a:schemeClr val="tx1"/>
              </a:buClr>
              <a:buFont typeface="Wingdings" panose="05000000000000000000" pitchFamily="2" charset="2"/>
              <a:buChar char="p"/>
            </a:pPr>
            <a:r>
              <a:rPr lang="zh-CN" altLang="en-US" sz="1600" dirty="0">
                <a:latin typeface="Arial" panose="020B0604020202020204" pitchFamily="34" charset="0"/>
                <a:ea typeface="楷体" panose="02010609060101010101" pitchFamily="49" charset="-122"/>
                <a:sym typeface="Arial" panose="020B0604020202020204" pitchFamily="34" charset="0"/>
              </a:rPr>
              <a:t>该标准的评价条款覆盖</a:t>
            </a:r>
            <a:r>
              <a:rPr lang="en-US" altLang="zh-CN" sz="1600" dirty="0">
                <a:latin typeface="Arial" panose="020B0604020202020204" pitchFamily="34" charset="0"/>
                <a:ea typeface="楷体" panose="02010609060101010101" pitchFamily="49" charset="-122"/>
                <a:sym typeface="Arial" panose="020B0604020202020204" pitchFamily="34" charset="0"/>
              </a:rPr>
              <a:t>ISO 37301</a:t>
            </a:r>
            <a:r>
              <a:rPr lang="zh-CN" altLang="en-US" sz="1600" dirty="0">
                <a:latin typeface="Arial" panose="020B0604020202020204" pitchFamily="34" charset="0"/>
                <a:ea typeface="楷体" panose="02010609060101010101" pitchFamily="49" charset="-122"/>
                <a:sym typeface="Arial" panose="020B0604020202020204" pitchFamily="34" charset="0"/>
              </a:rPr>
              <a:t>的所有要求，并在一些评价方案上较之</a:t>
            </a:r>
            <a:r>
              <a:rPr lang="en-US" altLang="zh-CN" sz="1600" dirty="0">
                <a:latin typeface="Arial" panose="020B0604020202020204" pitchFamily="34" charset="0"/>
                <a:ea typeface="楷体" panose="02010609060101010101" pitchFamily="49" charset="-122"/>
                <a:sym typeface="Arial" panose="020B0604020202020204" pitchFamily="34" charset="0"/>
              </a:rPr>
              <a:t>ISO 37301</a:t>
            </a:r>
            <a:r>
              <a:rPr lang="zh-CN" altLang="en-US" sz="1600" dirty="0">
                <a:latin typeface="Arial" panose="020B0604020202020204" pitchFamily="34" charset="0"/>
                <a:ea typeface="楷体" panose="02010609060101010101" pitchFamily="49" charset="-122"/>
                <a:sym typeface="Arial" panose="020B0604020202020204" pitchFamily="34" charset="0"/>
              </a:rPr>
              <a:t>更为具体，更易操作，在企业合规管理体系评价方面作出了有益的尝试。</a:t>
            </a:r>
            <a:endParaRPr lang="zh-CN" altLang="en-US" sz="1600"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8)">
                                      <p:cBhvr>
                                        <p:cTn id="7" dur="500"/>
                                        <p:tgtEl>
                                          <p:spTgt spid="41987">
                                            <p:txEl>
                                              <p:pRg st="0" end="0"/>
                                            </p:txEl>
                                          </p:spTgt>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41987">
                                            <p:txEl>
                                              <p:pRg st="1" end="1"/>
                                            </p:txEl>
                                          </p:spTgt>
                                        </p:tgtEl>
                                        <p:attrNameLst>
                                          <p:attrName>style.visibility</p:attrName>
                                        </p:attrNameLst>
                                      </p:cBhvr>
                                      <p:to>
                                        <p:strVal val="visible"/>
                                      </p:to>
                                    </p:set>
                                    <p:animEffect transition="in" filter="wheel(8)">
                                      <p:cBhvr>
                                        <p:cTn id="10" dur="500"/>
                                        <p:tgtEl>
                                          <p:spTgt spid="41987">
                                            <p:txEl>
                                              <p:pRg st="1" end="1"/>
                                            </p:txEl>
                                          </p:spTgt>
                                        </p:tgtEl>
                                      </p:cBhvr>
                                    </p:animEffect>
                                  </p:childTnLst>
                                </p:cTn>
                              </p:par>
                              <p:par>
                                <p:cTn id="11" presetID="21" presetClass="entr" presetSubtype="8" fill="hold" grpId="0" nodeType="with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animEffect transition="in" filter="wheel(8)">
                                      <p:cBhvr>
                                        <p:cTn id="13" dur="500"/>
                                        <p:tgtEl>
                                          <p:spTgt spid="41987">
                                            <p:txEl>
                                              <p:pRg st="2" end="2"/>
                                            </p:txEl>
                                          </p:spTgt>
                                        </p:tgtEl>
                                      </p:cBhvr>
                                    </p:animEffect>
                                  </p:childTnLst>
                                </p:cTn>
                              </p:par>
                              <p:par>
                                <p:cTn id="14" presetID="21" presetClass="entr" presetSubtype="8" fill="hold" grpId="0" nodeType="withEffect">
                                  <p:stCondLst>
                                    <p:cond delay="0"/>
                                  </p:stCondLst>
                                  <p:childTnLst>
                                    <p:set>
                                      <p:cBhvr>
                                        <p:cTn id="15" dur="1" fill="hold">
                                          <p:stCondLst>
                                            <p:cond delay="0"/>
                                          </p:stCondLst>
                                        </p:cTn>
                                        <p:tgtEl>
                                          <p:spTgt spid="41987">
                                            <p:txEl>
                                              <p:pRg st="3" end="3"/>
                                            </p:txEl>
                                          </p:spTgt>
                                        </p:tgtEl>
                                        <p:attrNameLst>
                                          <p:attrName>style.visibility</p:attrName>
                                        </p:attrNameLst>
                                      </p:cBhvr>
                                      <p:to>
                                        <p:strVal val="visible"/>
                                      </p:to>
                                    </p:set>
                                    <p:animEffect transition="in" filter="wheel(8)">
                                      <p:cBhvr>
                                        <p:cTn id="16" dur="500"/>
                                        <p:tgtEl>
                                          <p:spTgt spid="41987">
                                            <p:txEl>
                                              <p:pRg st="3" end="3"/>
                                            </p:txEl>
                                          </p:spTgt>
                                        </p:tgtEl>
                                      </p:cBhvr>
                                    </p:animEffect>
                                  </p:childTnLst>
                                </p:cTn>
                              </p:par>
                              <p:par>
                                <p:cTn id="17" presetID="21" presetClass="entr" presetSubtype="8" fill="hold" grpId="0" nodeType="withEffect">
                                  <p:stCondLst>
                                    <p:cond delay="0"/>
                                  </p:stCondLst>
                                  <p:childTnLst>
                                    <p:set>
                                      <p:cBhvr>
                                        <p:cTn id="18" dur="1" fill="hold">
                                          <p:stCondLst>
                                            <p:cond delay="0"/>
                                          </p:stCondLst>
                                        </p:cTn>
                                        <p:tgtEl>
                                          <p:spTgt spid="41987">
                                            <p:txEl>
                                              <p:pRg st="4" end="4"/>
                                            </p:txEl>
                                          </p:spTgt>
                                        </p:tgtEl>
                                        <p:attrNameLst>
                                          <p:attrName>style.visibility</p:attrName>
                                        </p:attrNameLst>
                                      </p:cBhvr>
                                      <p:to>
                                        <p:strVal val="visible"/>
                                      </p:to>
                                    </p:set>
                                    <p:animEffect transition="in" filter="wheel(8)">
                                      <p:cBhvr>
                                        <p:cTn id="19" dur="500"/>
                                        <p:tgtEl>
                                          <p:spTgt spid="41987">
                                            <p:txEl>
                                              <p:pRg st="4" end="4"/>
                                            </p:txEl>
                                          </p:spTgt>
                                        </p:tgtEl>
                                      </p:cBhvr>
                                    </p:animEffect>
                                  </p:childTnLst>
                                </p:cTn>
                              </p:par>
                              <p:par>
                                <p:cTn id="20" presetID="21" presetClass="entr" presetSubtype="8" fill="hold" grpId="0" nodeType="withEffect">
                                  <p:stCondLst>
                                    <p:cond delay="0"/>
                                  </p:stCondLst>
                                  <p:childTnLst>
                                    <p:set>
                                      <p:cBhvr>
                                        <p:cTn id="21" dur="1" fill="hold">
                                          <p:stCondLst>
                                            <p:cond delay="0"/>
                                          </p:stCondLst>
                                        </p:cTn>
                                        <p:tgtEl>
                                          <p:spTgt spid="41987">
                                            <p:txEl>
                                              <p:pRg st="5" end="5"/>
                                            </p:txEl>
                                          </p:spTgt>
                                        </p:tgtEl>
                                        <p:attrNameLst>
                                          <p:attrName>style.visibility</p:attrName>
                                        </p:attrNameLst>
                                      </p:cBhvr>
                                      <p:to>
                                        <p:strVal val="visible"/>
                                      </p:to>
                                    </p:set>
                                    <p:animEffect transition="in" filter="wheel(8)">
                                      <p:cBhvr>
                                        <p:cTn id="22" dur="500"/>
                                        <p:tgtEl>
                                          <p:spTgt spid="41987">
                                            <p:txEl>
                                              <p:pRg st="5" end="5"/>
                                            </p:txEl>
                                          </p:spTgt>
                                        </p:tgtEl>
                                      </p:cBhvr>
                                    </p:animEffect>
                                  </p:childTnLst>
                                </p:cTn>
                              </p:par>
                              <p:par>
                                <p:cTn id="23" presetID="21"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8)">
                                      <p:cBhvr>
                                        <p:cTn id="25" dur="500"/>
                                        <p:tgtEl>
                                          <p:spTgt spid="14"/>
                                        </p:tgtEl>
                                      </p:cBhvr>
                                    </p:animEffect>
                                  </p:childTnLst>
                                </p:cTn>
                              </p:par>
                              <p:par>
                                <p:cTn id="26" presetID="21"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8)">
                                      <p:cBhvr>
                                        <p:cTn id="28" dur="500"/>
                                        <p:tgtEl>
                                          <p:spTgt spid="11"/>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4" grpId="0"/>
      <p:bldP spid="11" grpId="0"/>
      <p:bldP spid="2" grpId="0" animBg="1"/>
      <p:bldP spid="4198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sz="quarter" idx="4294967295"/>
          </p:nvPr>
        </p:nvSpPr>
        <p:spPr>
          <a:xfrm>
            <a:off x="828154" y="2592487"/>
            <a:ext cx="7016750" cy="2304256"/>
          </a:xfrm>
        </p:spPr>
        <p:txBody>
          <a:bodyPr>
            <a:noAutofit/>
          </a:bodyPr>
          <a:lstStyle/>
          <a:p>
            <a:pPr latinLnBrk="1" hangingPunct="0">
              <a:lnSpc>
                <a:spcPts val="2200"/>
              </a:lnSpc>
              <a:buClr>
                <a:schemeClr val="tx1"/>
              </a:buClr>
              <a:buFont typeface="Wingdings" panose="05000000000000000000" pitchFamily="2" charset="2"/>
              <a:buChar char="p"/>
            </a:pPr>
            <a:r>
              <a:rPr lang="zh-CN" altLang="en-US" sz="1600" dirty="0">
                <a:latin typeface="Arial" panose="020B0604020202020204" pitchFamily="34" charset="0"/>
                <a:ea typeface="楷体" panose="02010609060101010101" pitchFamily="49" charset="-122"/>
                <a:sym typeface="Arial" panose="020B0604020202020204" pitchFamily="34" charset="0"/>
              </a:rPr>
              <a:t>从宏观的角度对合规建设的标准进行了规定，强调相关合规管理体系的有效性评价，但并未就如何判断有效性提供明确的具体标准。</a:t>
            </a: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marL="0" indent="0" latinLnBrk="1" hangingPunct="0">
              <a:lnSpc>
                <a:spcPts val="2200"/>
              </a:lnSpc>
              <a:buClr>
                <a:schemeClr val="tx1"/>
              </a:buClr>
              <a:buNone/>
            </a:pPr>
            <a:endParaRPr lang="en-US" altLang="zh-CN" sz="1600" dirty="0">
              <a:latin typeface="Arial" panose="020B0604020202020204" pitchFamily="34" charset="0"/>
              <a:ea typeface="楷体" panose="02010609060101010101" pitchFamily="49" charset="-122"/>
              <a:sym typeface="Arial" panose="020B0604020202020204" pitchFamily="34" charset="0"/>
            </a:endParaRPr>
          </a:p>
          <a:p>
            <a:pPr latinLnBrk="1" hangingPunct="0">
              <a:lnSpc>
                <a:spcPts val="2200"/>
              </a:lnSpc>
              <a:buClr>
                <a:schemeClr val="tx1"/>
              </a:buClr>
              <a:buFont typeface="Wingdings" panose="05000000000000000000" pitchFamily="2" charset="2"/>
              <a:buChar char="p"/>
            </a:pPr>
            <a:r>
              <a:rPr lang="zh-CN" altLang="en-US" sz="1600" dirty="0">
                <a:latin typeface="Arial" panose="020B0604020202020204" pitchFamily="34" charset="0"/>
                <a:ea typeface="楷体" panose="02010609060101010101" pitchFamily="49" charset="-122"/>
                <a:sym typeface="Arial" panose="020B0604020202020204" pitchFamily="34" charset="0"/>
              </a:rPr>
              <a:t>北京天达共和律师事务所及其各分所曾参与多起刑事合规不起诉的案件，并在北京、江苏、四川等地成功获得相关检察部门做出的刑事合规不起诉决定，获得了通过刑事合规不起诉避免或减少客户损失的宝贵经验。</a:t>
            </a:r>
            <a:endParaRPr lang="zh-CN" altLang="en-US" sz="1600" dirty="0">
              <a:latin typeface="Arial" panose="020B0604020202020204" pitchFamily="34" charset="0"/>
              <a:ea typeface="楷体" panose="02010609060101010101" pitchFamily="49" charset="-122"/>
              <a:sym typeface="Arial" panose="020B0604020202020204" pitchFamily="34" charset="0"/>
            </a:endParaRPr>
          </a:p>
        </p:txBody>
      </p:sp>
      <p:sp>
        <p:nvSpPr>
          <p:cNvPr id="14" name="文本框 13"/>
          <p:cNvSpPr txBox="1"/>
          <p:nvPr/>
        </p:nvSpPr>
        <p:spPr>
          <a:xfrm rot="16200000">
            <a:off x="2459367" y="-954198"/>
            <a:ext cx="553998" cy="4392488"/>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972170" y="1736637"/>
            <a:ext cx="4750018" cy="369332"/>
          </a:xfrm>
          <a:prstGeom prst="rect">
            <a:avLst/>
          </a:prstGeom>
          <a:solidFill>
            <a:srgbClr val="5B9BD5"/>
          </a:solidFill>
        </p:spPr>
        <p:txBody>
          <a:bodyPr wrap="none">
            <a:spAutoFit/>
          </a:bodyPr>
          <a:lstStyle/>
          <a:p>
            <a:r>
              <a:rPr lang="en-US" altLang="zh-CN" dirty="0">
                <a:latin typeface="Arial" panose="020B0604020202020204" pitchFamily="34" charset="0"/>
                <a:ea typeface="楷体" panose="02010609060101010101" pitchFamily="49" charset="-122"/>
                <a:sym typeface="Arial" panose="020B0604020202020204" pitchFamily="34" charset="0"/>
              </a:rPr>
              <a:t>3. </a:t>
            </a:r>
            <a:r>
              <a:rPr lang="zh-CN" altLang="en-US" dirty="0">
                <a:latin typeface="Arial" panose="020B0604020202020204" pitchFamily="34" charset="0"/>
                <a:ea typeface="楷体" panose="02010609060101010101" pitchFamily="49" charset="-122"/>
                <a:sym typeface="Arial" panose="020B0604020202020204" pitchFamily="34" charset="0"/>
              </a:rPr>
              <a:t>涉案企业合规建设、评估和审查办法</a:t>
            </a:r>
            <a:r>
              <a:rPr lang="en-US" altLang="zh-CN" dirty="0">
                <a:latin typeface="Arial" panose="020B0604020202020204" pitchFamily="34" charset="0"/>
                <a:ea typeface="楷体" panose="02010609060101010101" pitchFamily="49" charset="-122"/>
                <a:sym typeface="Arial" panose="020B0604020202020204" pitchFamily="34" charset="0"/>
              </a:rPr>
              <a:t>(</a:t>
            </a:r>
            <a:r>
              <a:rPr lang="zh-CN" altLang="en-US" dirty="0">
                <a:latin typeface="Arial" panose="020B0604020202020204" pitchFamily="34" charset="0"/>
                <a:ea typeface="楷体" panose="02010609060101010101" pitchFamily="49" charset="-122"/>
                <a:sym typeface="Arial" panose="020B0604020202020204" pitchFamily="34" charset="0"/>
              </a:rPr>
              <a:t>试行</a:t>
            </a:r>
            <a:r>
              <a:rPr lang="en-US" altLang="zh-CN" dirty="0">
                <a:latin typeface="Arial" panose="020B0604020202020204" pitchFamily="34" charset="0"/>
                <a:ea typeface="楷体" panose="02010609060101010101" pitchFamily="49" charset="-122"/>
                <a:sym typeface="Arial" panose="020B0604020202020204" pitchFamily="34" charset="0"/>
              </a:rPr>
              <a:t>)</a:t>
            </a:r>
            <a:endParaRPr lang="zh-CN" altLang="en-US" dirty="0"/>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8)">
                                      <p:cBhvr>
                                        <p:cTn id="7" dur="500"/>
                                        <p:tgtEl>
                                          <p:spTgt spid="41987">
                                            <p:txEl>
                                              <p:pRg st="0" end="0"/>
                                            </p:txEl>
                                          </p:spTgt>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41987">
                                            <p:txEl>
                                              <p:pRg st="2" end="2"/>
                                            </p:txEl>
                                          </p:spTgt>
                                        </p:tgtEl>
                                        <p:attrNameLst>
                                          <p:attrName>style.visibility</p:attrName>
                                        </p:attrNameLst>
                                      </p:cBhvr>
                                      <p:to>
                                        <p:strVal val="visible"/>
                                      </p:to>
                                    </p:set>
                                    <p:animEffect transition="in" filter="wheel(8)">
                                      <p:cBhvr>
                                        <p:cTn id="10" dur="500"/>
                                        <p:tgtEl>
                                          <p:spTgt spid="41987">
                                            <p:txEl>
                                              <p:pRg st="2" end="2"/>
                                            </p:txEl>
                                          </p:spTgt>
                                        </p:tgtEl>
                                      </p:cBhvr>
                                    </p:animEffect>
                                  </p:childTnLst>
                                </p:cTn>
                              </p:par>
                              <p:par>
                                <p:cTn id="11" presetID="21" presetClass="entr" presetSubtype="8"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8)">
                                      <p:cBhvr>
                                        <p:cTn id="13" dur="500"/>
                                        <p:tgtEl>
                                          <p:spTgt spid="14"/>
                                        </p:tgtEl>
                                      </p:cBhvr>
                                    </p:animEffect>
                                  </p:childTnLst>
                                </p:cTn>
                              </p:par>
                              <p:par>
                                <p:cTn id="14" presetID="21"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8)">
                                      <p:cBhvr>
                                        <p:cTn id="16" dur="500"/>
                                        <p:tgtEl>
                                          <p:spTgt spid="1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14" grpId="0"/>
      <p:bldP spid="11" grpId="0"/>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926157" y="1704866"/>
          <a:ext cx="7148809" cy="242041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1987" name="Rectangle 2"/>
          <p:cNvSpPr>
            <a:spLocks noGrp="1" noChangeArrowheads="1"/>
          </p:cNvSpPr>
          <p:nvPr>
            <p:ph sz="quarter" idx="4294967295"/>
          </p:nvPr>
        </p:nvSpPr>
        <p:spPr>
          <a:xfrm>
            <a:off x="933317" y="3727078"/>
            <a:ext cx="7016750" cy="1597503"/>
          </a:xfrm>
        </p:spPr>
        <p:txBody>
          <a:bodyPr>
            <a:noAutofit/>
          </a:bodyPr>
          <a:lstStyle/>
          <a:p>
            <a:pPr>
              <a:buFont typeface="Wingdings" panose="05000000000000000000" pitchFamily="2" charset="2"/>
              <a:buChar char="p"/>
            </a:pPr>
            <a:r>
              <a:rPr lang="zh-CN" altLang="zh-CN" sz="1600" dirty="0">
                <a:latin typeface="楷体" panose="02010609060101010101" pitchFamily="49" charset="-122"/>
                <a:ea typeface="楷体" panose="02010609060101010101" pitchFamily="49" charset="-122"/>
              </a:rPr>
              <a:t>该标准对组织建立、制定、实施、评价、维护和改进有效的合规管理体系提供了明确的指南与基本准则，不仅有助于中央企业建立有效的合规管理体系，也为中央企业对自身合规管理体系有效性进行评价提供了相对具体的评价标准。</a:t>
            </a:r>
            <a:endParaRPr lang="zh-CN" altLang="zh-CN" sz="1600" dirty="0">
              <a:latin typeface="楷体" panose="02010609060101010101" pitchFamily="49" charset="-122"/>
              <a:ea typeface="楷体" panose="02010609060101010101" pitchFamily="49" charset="-122"/>
            </a:endParaRPr>
          </a:p>
        </p:txBody>
      </p:sp>
      <p:sp>
        <p:nvSpPr>
          <p:cNvPr id="14" name="文本框 13"/>
          <p:cNvSpPr txBox="1"/>
          <p:nvPr/>
        </p:nvSpPr>
        <p:spPr>
          <a:xfrm rot="16200000">
            <a:off x="2531375" y="-1015788"/>
            <a:ext cx="553998" cy="4536504"/>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963070" y="1733740"/>
            <a:ext cx="5544615" cy="369332"/>
          </a:xfrm>
          <a:prstGeom prst="rect">
            <a:avLst/>
          </a:prstGeom>
          <a:solidFill>
            <a:srgbClr val="5B9BD5"/>
          </a:solidFill>
        </p:spPr>
        <p:txBody>
          <a:bodyPr wrap="square">
            <a:spAutoFit/>
          </a:bodyPr>
          <a:lstStyle/>
          <a:p>
            <a:r>
              <a:rPr lang="en-US" altLang="zh-CN" dirty="0">
                <a:latin typeface="楷体" panose="02010609060101010101" pitchFamily="49" charset="-122"/>
                <a:ea typeface="楷体" panose="02010609060101010101" pitchFamily="49" charset="-122"/>
              </a:rPr>
              <a:t>4.ISO 37301:2021</a:t>
            </a:r>
            <a:r>
              <a:rPr lang="zh-CN" altLang="zh-CN" dirty="0">
                <a:latin typeface="楷体" panose="02010609060101010101" pitchFamily="49" charset="-122"/>
                <a:ea typeface="楷体" panose="02010609060101010101" pitchFamily="49" charset="-122"/>
              </a:rPr>
              <a:t>《合规管理体系</a:t>
            </a: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要求及使用指南》</a:t>
            </a:r>
            <a:endParaRPr lang="zh-CN" altLang="zh-CN" dirty="0">
              <a:latin typeface="楷体" panose="02010609060101010101" pitchFamily="49" charset="-122"/>
              <a:ea typeface="楷体" panose="02010609060101010101" pitchFamily="49" charset="-122"/>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8)">
                                      <p:cBhvr>
                                        <p:cTn id="7" dur="500"/>
                                        <p:tgtEl>
                                          <p:spTgt spid="41987">
                                            <p:txEl>
                                              <p:pRg st="0" end="0"/>
                                            </p:txEl>
                                          </p:spTgt>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heel(8)">
                                      <p:cBhvr>
                                        <p:cTn id="10" dur="500"/>
                                        <p:tgtEl>
                                          <p:spTgt spid="14"/>
                                        </p:tgtEl>
                                      </p:cBhvr>
                                    </p:animEffect>
                                  </p:childTnLst>
                                </p:cTn>
                              </p:par>
                              <p:par>
                                <p:cTn id="11" presetID="21"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8)">
                                      <p:cBhvr>
                                        <p:cTn id="13" dur="500"/>
                                        <p:tgtEl>
                                          <p:spTgt spid="11"/>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41987" grpId="0" build="p"/>
      <p:bldP spid="14" grpId="0"/>
      <p:bldP spid="11" grpId="0"/>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rot="16200000">
            <a:off x="2907411" y="-1380332"/>
            <a:ext cx="553998" cy="5276950"/>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1044178" y="1728391"/>
            <a:ext cx="2860078" cy="369332"/>
          </a:xfrm>
          <a:prstGeom prst="rect">
            <a:avLst/>
          </a:prstGeom>
          <a:solidFill>
            <a:srgbClr val="5B9BD5"/>
          </a:solidFill>
        </p:spPr>
        <p:txBody>
          <a:bodyPr wrap="none">
            <a:spAutoFit/>
          </a:bodyPr>
          <a:lstStyle/>
          <a:p>
            <a:r>
              <a:rPr lang="en-US" altLang="zh-CN" dirty="0">
                <a:latin typeface="楷体" panose="02010609060101010101" pitchFamily="49" charset="-122"/>
                <a:ea typeface="楷体" panose="02010609060101010101" pitchFamily="49" charset="-122"/>
              </a:rPr>
              <a:t>5. </a:t>
            </a:r>
            <a:r>
              <a:rPr lang="zh-CN" altLang="zh-CN" dirty="0">
                <a:latin typeface="楷体" panose="02010609060101010101" pitchFamily="49" charset="-122"/>
                <a:ea typeface="楷体" panose="02010609060101010101" pitchFamily="49" charset="-122"/>
              </a:rPr>
              <a:t>有效的合规与伦理方案</a:t>
            </a:r>
            <a:endParaRPr lang="zh-CN" altLang="en-US" dirty="0"/>
          </a:p>
        </p:txBody>
      </p:sp>
      <p:graphicFrame>
        <p:nvGraphicFramePr>
          <p:cNvPr id="4" name="图示 3"/>
          <p:cNvGraphicFramePr/>
          <p:nvPr/>
        </p:nvGraphicFramePr>
        <p:xfrm>
          <a:off x="700042" y="2232447"/>
          <a:ext cx="8280920" cy="325384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8)">
                                      <p:cBhvr>
                                        <p:cTn id="7" dur="500"/>
                                        <p:tgtEl>
                                          <p:spTgt spid="14"/>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8)">
                                      <p:cBhvr>
                                        <p:cTn id="10" dur="500"/>
                                        <p:tgtEl>
                                          <p:spTgt spid="11"/>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21"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8)">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2" grpId="0" animBg="1"/>
      <p:bldGraphic spid="4"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64349" y="2629010"/>
            <a:ext cx="537926" cy="225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46612" y="2629632"/>
            <a:ext cx="537926" cy="2253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945177" y="2629632"/>
            <a:ext cx="537926" cy="2253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16200000">
            <a:off x="2901598" y="-1387428"/>
            <a:ext cx="553998" cy="5276950"/>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（一）合规管理体系的评估标准</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四、合规管理体系的评估验收</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1014644" y="1750846"/>
            <a:ext cx="3092513" cy="369332"/>
          </a:xfrm>
          <a:prstGeom prst="rect">
            <a:avLst/>
          </a:prstGeom>
          <a:solidFill>
            <a:srgbClr val="5B9BD5"/>
          </a:solidFill>
        </p:spPr>
        <p:txBody>
          <a:bodyPr wrap="none">
            <a:spAutoFit/>
          </a:bodyPr>
          <a:lstStyle/>
          <a:p>
            <a:r>
              <a:rPr lang="en-US" altLang="zh-CN" dirty="0">
                <a:latin typeface="楷体" panose="02010609060101010101" pitchFamily="49" charset="-122"/>
                <a:ea typeface="楷体" panose="02010609060101010101" pitchFamily="49" charset="-122"/>
              </a:rPr>
              <a:t>6. </a:t>
            </a:r>
            <a:r>
              <a:rPr lang="zh-CN" altLang="zh-CN" dirty="0">
                <a:latin typeface="楷体" panose="02010609060101010101" pitchFamily="49" charset="-122"/>
                <a:ea typeface="楷体" panose="02010609060101010101" pitchFamily="49" charset="-122"/>
              </a:rPr>
              <a:t>企业合规体系有效性评价</a:t>
            </a:r>
            <a:endParaRPr lang="zh-CN" altLang="en-US" dirty="0"/>
          </a:p>
        </p:txBody>
      </p:sp>
      <p:sp>
        <p:nvSpPr>
          <p:cNvPr id="41987" name="Rectangle 2"/>
          <p:cNvSpPr>
            <a:spLocks noGrp="1" noChangeArrowheads="1"/>
          </p:cNvSpPr>
          <p:nvPr>
            <p:ph sz="quarter" idx="4294967295"/>
          </p:nvPr>
        </p:nvSpPr>
        <p:spPr>
          <a:xfrm>
            <a:off x="900162" y="2559488"/>
            <a:ext cx="7016750" cy="1919021"/>
          </a:xfrm>
        </p:spPr>
        <p:txBody>
          <a:bodyPr>
            <a:noAutofit/>
          </a:bodyPr>
          <a:lstStyle/>
          <a:p>
            <a:pPr>
              <a:buFont typeface="Wingdings" panose="05000000000000000000" pitchFamily="2" charset="2"/>
              <a:buChar char="p"/>
            </a:pPr>
            <a:r>
              <a:rPr lang="zh-CN" altLang="zh-CN" sz="1600" dirty="0">
                <a:latin typeface="楷体" panose="02010609060101010101" pitchFamily="49" charset="-122"/>
                <a:ea typeface="楷体" panose="02010609060101010101" pitchFamily="49" charset="-122"/>
              </a:rPr>
              <a:t>从合规管理体系的</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solidFill>
                  <a:schemeClr val="bg1"/>
                </a:solidFill>
                <a:latin typeface="楷体" panose="02010609060101010101" pitchFamily="49" charset="-122"/>
                <a:ea typeface="楷体" panose="02010609060101010101" pitchFamily="49" charset="-122"/>
              </a:rPr>
              <a:t>设计</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latin typeface="楷体" panose="02010609060101010101" pitchFamily="49" charset="-122"/>
                <a:ea typeface="楷体" panose="02010609060101010101" pitchFamily="49" charset="-122"/>
              </a:rPr>
              <a:t>、</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solidFill>
                  <a:schemeClr val="bg1"/>
                </a:solidFill>
                <a:latin typeface="楷体" panose="02010609060101010101" pitchFamily="49" charset="-122"/>
                <a:ea typeface="楷体" panose="02010609060101010101" pitchFamily="49" charset="-122"/>
              </a:rPr>
              <a:t>执行</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latin typeface="楷体" panose="02010609060101010101" pitchFamily="49" charset="-122"/>
                <a:ea typeface="楷体" panose="02010609060101010101" pitchFamily="49" charset="-122"/>
              </a:rPr>
              <a:t>和</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solidFill>
                  <a:schemeClr val="bg1"/>
                </a:solidFill>
                <a:latin typeface="楷体" panose="02010609060101010101" pitchFamily="49" charset="-122"/>
                <a:ea typeface="楷体" panose="02010609060101010101" pitchFamily="49" charset="-122"/>
              </a:rPr>
              <a:t>效果</a:t>
            </a:r>
            <a:r>
              <a:rPr lang="en-US" altLang="zh-CN" sz="1600" dirty="0">
                <a:solidFill>
                  <a:schemeClr val="bg1"/>
                </a:solidFill>
                <a:latin typeface="楷体" panose="02010609060101010101" pitchFamily="49" charset="-122"/>
                <a:ea typeface="楷体" panose="02010609060101010101" pitchFamily="49" charset="-122"/>
              </a:rPr>
              <a:t> </a:t>
            </a:r>
            <a:r>
              <a:rPr lang="zh-CN" altLang="zh-CN" sz="1600" dirty="0">
                <a:latin typeface="楷体" panose="02010609060101010101" pitchFamily="49" charset="-122"/>
                <a:ea typeface="楷体" panose="02010609060101010101" pitchFamily="49" charset="-122"/>
              </a:rPr>
              <a:t>三个方面对合规管理体系有效性进行评估，并提供</a:t>
            </a:r>
            <a:r>
              <a:rPr lang="en-US" altLang="zh-CN" sz="1600" dirty="0">
                <a:latin typeface="楷体" panose="02010609060101010101" pitchFamily="49" charset="-122"/>
                <a:ea typeface="楷体" panose="02010609060101010101" pitchFamily="49" charset="-122"/>
              </a:rPr>
              <a:t>160</a:t>
            </a:r>
            <a:r>
              <a:rPr lang="zh-CN" altLang="zh-CN" sz="1600" dirty="0">
                <a:latin typeface="楷体" panose="02010609060101010101" pitchFamily="49" charset="-122"/>
                <a:ea typeface="楷体" panose="02010609060101010101" pitchFamily="49" charset="-122"/>
              </a:rPr>
              <a:t>个评估问题清单，用于具体判断管理体系是否有效。</a:t>
            </a:r>
            <a:endParaRPr lang="en-US" altLang="zh-CN" sz="1600" dirty="0">
              <a:latin typeface="楷体" panose="02010609060101010101" pitchFamily="49" charset="-122"/>
              <a:ea typeface="楷体" panose="02010609060101010101" pitchFamily="49" charset="-122"/>
            </a:endParaRPr>
          </a:p>
          <a:p>
            <a:pPr marL="0" indent="0">
              <a:buNone/>
            </a:pPr>
            <a:endParaRPr lang="en-US" altLang="zh-CN" sz="1600" dirty="0">
              <a:latin typeface="楷体" panose="02010609060101010101" pitchFamily="49" charset="-122"/>
              <a:ea typeface="楷体" panose="02010609060101010101" pitchFamily="49" charset="-122"/>
            </a:endParaRPr>
          </a:p>
          <a:p>
            <a:pPr>
              <a:buFont typeface="Wingdings" panose="05000000000000000000" pitchFamily="2" charset="2"/>
              <a:buChar char="p"/>
            </a:pPr>
            <a:r>
              <a:rPr lang="zh-CN" altLang="zh-CN" sz="1600" dirty="0">
                <a:latin typeface="楷体" panose="02010609060101010101" pitchFamily="49" charset="-122"/>
                <a:ea typeface="楷体" panose="02010609060101010101" pitchFamily="49" charset="-122"/>
              </a:rPr>
              <a:t>该评价对于在海外开拓市场，可能被美国以</a:t>
            </a:r>
            <a:r>
              <a:rPr lang="zh-CN" altLang="zh-CN" sz="1600" b="1" dirty="0">
                <a:solidFill>
                  <a:srgbClr val="00B050"/>
                </a:solidFill>
                <a:latin typeface="楷体" panose="02010609060101010101" pitchFamily="49" charset="-122"/>
                <a:ea typeface="楷体" panose="02010609060101010101" pitchFamily="49" charset="-122"/>
              </a:rPr>
              <a:t>违反美国反海外腐败法</a:t>
            </a:r>
            <a:r>
              <a:rPr lang="zh-CN" altLang="zh-CN" sz="1600" dirty="0">
                <a:latin typeface="楷体" panose="02010609060101010101" pitchFamily="49" charset="-122"/>
                <a:ea typeface="楷体" panose="02010609060101010101" pitchFamily="49" charset="-122"/>
              </a:rPr>
              <a:t>为由予以处罚的企业建立合规管理体系及进行有效性评价有重要的指导意义。</a:t>
            </a:r>
            <a:endParaRPr lang="zh-CN" altLang="zh-CN" sz="1600" dirty="0">
              <a:latin typeface="楷体" panose="02010609060101010101" pitchFamily="49" charset="-122"/>
              <a:ea typeface="楷体" panose="02010609060101010101" pitchFamily="49" charset="-122"/>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heel(8)">
                                      <p:cBhvr>
                                        <p:cTn id="7" dur="500"/>
                                        <p:tgtEl>
                                          <p:spTgt spid="41987">
                                            <p:txEl>
                                              <p:pRg st="0" end="0"/>
                                            </p:txEl>
                                          </p:spTgt>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41987">
                                            <p:txEl>
                                              <p:pRg st="2" end="2"/>
                                            </p:txEl>
                                          </p:spTgt>
                                        </p:tgtEl>
                                        <p:attrNameLst>
                                          <p:attrName>style.visibility</p:attrName>
                                        </p:attrNameLst>
                                      </p:cBhvr>
                                      <p:to>
                                        <p:strVal val="visible"/>
                                      </p:to>
                                    </p:set>
                                    <p:animEffect transition="in" filter="wheel(8)">
                                      <p:cBhvr>
                                        <p:cTn id="10" dur="500"/>
                                        <p:tgtEl>
                                          <p:spTgt spid="41987">
                                            <p:txEl>
                                              <p:pRg st="2" end="2"/>
                                            </p:txEl>
                                          </p:spTgt>
                                        </p:tgtEl>
                                      </p:cBhvr>
                                    </p:animEffect>
                                  </p:childTnLst>
                                </p:cTn>
                              </p:par>
                              <p:par>
                                <p:cTn id="11" presetID="21" presetClass="entr" presetSubtype="8"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8)">
                                      <p:cBhvr>
                                        <p:cTn id="13" dur="500"/>
                                        <p:tgtEl>
                                          <p:spTgt spid="14"/>
                                        </p:tgtEl>
                                      </p:cBhvr>
                                    </p:animEffect>
                                  </p:childTnLst>
                                </p:cTn>
                              </p:par>
                              <p:par>
                                <p:cTn id="14" presetID="21"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8)">
                                      <p:cBhvr>
                                        <p:cTn id="16" dur="500"/>
                                        <p:tgtEl>
                                          <p:spTgt spid="1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animBg="1"/>
      <p:bldP spid="14" grpId="0"/>
      <p:bldP spid="11" grpId="0"/>
      <p:bldP spid="2" grpId="0" animBg="1"/>
      <p:bldP spid="4198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rot="16200000">
            <a:off x="3045614" y="-1425173"/>
            <a:ext cx="553998" cy="5276950"/>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（二）成为合规管理示范企业</a:t>
            </a:r>
            <a:r>
              <a:rPr lang="zh-CN" altLang="en-US" sz="2400" dirty="0" smtClean="0">
                <a:solidFill>
                  <a:schemeClr val="bg1"/>
                </a:solidFill>
                <a:latin typeface="楷体" panose="02010609060101010101" pitchFamily="49" charset="-122"/>
                <a:ea typeface="楷体" panose="02010609060101010101" pitchFamily="49" charset="-122"/>
              </a:rPr>
              <a:t>的</a:t>
            </a:r>
            <a:r>
              <a:rPr lang="zh-CN" altLang="en-US" sz="2400" dirty="0">
                <a:solidFill>
                  <a:schemeClr val="bg1"/>
                </a:solidFill>
                <a:latin typeface="楷体" panose="02010609060101010101" pitchFamily="49" charset="-122"/>
                <a:ea typeface="楷体" panose="02010609060101010101" pitchFamily="49" charset="-122"/>
              </a:rPr>
              <a:t>条件</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四、如何开展合规管理体系的有效性评价</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graphicFrame>
        <p:nvGraphicFramePr>
          <p:cNvPr id="2" name="表格 1"/>
          <p:cNvGraphicFramePr>
            <a:graphicFrameLocks noGrp="1"/>
          </p:cNvGraphicFramePr>
          <p:nvPr/>
        </p:nvGraphicFramePr>
        <p:xfrm>
          <a:off x="999832" y="2304456"/>
          <a:ext cx="7605186" cy="2577663"/>
        </p:xfrm>
        <a:graphic>
          <a:graphicData uri="http://schemas.openxmlformats.org/drawingml/2006/table">
            <a:tbl>
              <a:tblPr firstRow="1" firstCol="1" bandRow="1"/>
              <a:tblGrid>
                <a:gridCol w="2492618"/>
                <a:gridCol w="4536504"/>
                <a:gridCol w="576064"/>
              </a:tblGrid>
              <a:tr h="288031">
                <a:tc>
                  <a:txBody>
                    <a:bodyPr/>
                    <a:lstStyle/>
                    <a:p>
                      <a:pPr algn="ctr">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主要任务</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准备工作</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230">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（一）</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有序</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构建合规管理组织体系</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a:effectLst/>
                          <a:latin typeface="楷体" panose="02010609060101010101" pitchFamily="49" charset="-122"/>
                          <a:ea typeface="楷体" panose="02010609060101010101" pitchFamily="49" charset="-122"/>
                          <a:cs typeface="Times New Roman" panose="02020603050405020304" pitchFamily="18" charset="0"/>
                        </a:rPr>
                        <a:t>制定《合规管理办法》，明确各主体合规管理职责</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sym typeface="Wingdings" panose="05000000000000000000" pitchFamily="2" charset="2"/>
                        </a:rPr>
                        <a:t> </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210">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（二）</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全面</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梳理合规管理制度体系</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梳理本系统外部规定，形成《合规管理主要法律法规汇编》，制定</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公司治理</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等</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方面的</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专项合规管理指南，修订本级及下属子公司《章程》</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altLang="zh-CN" sz="120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sym typeface="Wingdings" panose="05000000000000000000" pitchFamily="2" charset="2"/>
                        </a:rPr>
                        <a:t> </a:t>
                      </a:r>
                      <a:endParaRPr lang="zh-CN" altLang="zh-CN" sz="120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algn="just">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210">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（三）</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全面</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开展合规风险排查</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排查合规风险，制定《合规风险排查清单》并安排各部门及下属子公司填写。</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210">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（四）</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研究</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建立清单化管理模式</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制定《风险识别清单》《岗位职责清单》《流程管控清单》</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三张清单</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sym typeface="Wingdings" panose="05000000000000000000" pitchFamily="2" charset="2"/>
                        </a:rPr>
                        <a:t> </a:t>
                      </a:r>
                      <a:endParaRPr lang="zh-CN" altLang="zh-CN" sz="120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algn="just">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008">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（五）</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有效</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建立合规审查机制</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对</a:t>
                      </a:r>
                      <a:r>
                        <a:rPr lang="zh-CN" altLang="en-US" sz="1200" kern="100" dirty="0">
                          <a:effectLst/>
                          <a:latin typeface="楷体" panose="02010609060101010101" pitchFamily="49" charset="-122"/>
                          <a:ea typeface="楷体" panose="02010609060101010101" pitchFamily="49" charset="-122"/>
                          <a:cs typeface="Times New Roman" panose="02020603050405020304" pitchFamily="18" charset="0"/>
                        </a:rPr>
                        <a:t>部分</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三重一大事项进行合规审查，并出具合规审查意见</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（六）</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加强</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涉外法律合规风险管理</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a:effectLst/>
                          <a:latin typeface="楷体" panose="02010609060101010101" pitchFamily="49" charset="-122"/>
                          <a:ea typeface="楷体" panose="02010609060101010101" pitchFamily="49" charset="-122"/>
                          <a:cs typeface="Times New Roman" panose="02020603050405020304" pitchFamily="18" charset="0"/>
                        </a:rPr>
                        <a:t>不涉及</a:t>
                      </a:r>
                      <a:endParaRPr lang="zh-CN" sz="12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sym typeface="Wingdings" panose="05000000000000000000" pitchFamily="2" charset="2"/>
                        </a:rPr>
                        <a:t> </a:t>
                      </a:r>
                      <a:endParaRPr lang="zh-CN" altLang="zh-CN" sz="1200" kern="100" dirty="0" smtClean="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210">
                <a:tc>
                  <a:txBody>
                    <a:bodyPr/>
                    <a:lstStyle/>
                    <a:p>
                      <a:pPr algn="just">
                        <a:spcAft>
                          <a:spcPts val="0"/>
                        </a:spcAft>
                      </a:pPr>
                      <a:r>
                        <a:rPr lang="zh-CN" altLang="en-US" sz="1200" kern="100" dirty="0" smtClean="0">
                          <a:effectLst/>
                          <a:latin typeface="楷体" panose="02010609060101010101" pitchFamily="49" charset="-122"/>
                          <a:ea typeface="楷体" panose="02010609060101010101" pitchFamily="49" charset="-122"/>
                          <a:cs typeface="Times New Roman" panose="02020603050405020304" pitchFamily="18" charset="0"/>
                        </a:rPr>
                        <a:t>（七）</a:t>
                      </a:r>
                      <a:r>
                        <a:rPr lang="zh-CN" sz="1200" kern="100" dirty="0" smtClean="0">
                          <a:effectLst/>
                          <a:latin typeface="楷体" panose="02010609060101010101" pitchFamily="49" charset="-122"/>
                          <a:ea typeface="楷体" panose="02010609060101010101" pitchFamily="49" charset="-122"/>
                          <a:cs typeface="Times New Roman" panose="02020603050405020304" pitchFamily="18" charset="0"/>
                        </a:rPr>
                        <a:t>切实</a:t>
                      </a: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落实合规管理责任</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200" kern="100" dirty="0">
                          <a:effectLst/>
                          <a:latin typeface="楷体" panose="02010609060101010101" pitchFamily="49" charset="-122"/>
                          <a:ea typeface="楷体" panose="02010609060101010101" pitchFamily="49" charset="-122"/>
                          <a:cs typeface="Times New Roman" panose="02020603050405020304" pitchFamily="18" charset="0"/>
                        </a:rPr>
                        <a:t>发现问题，追责问责</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900162" y="1663057"/>
            <a:ext cx="7200800" cy="646331"/>
          </a:xfrm>
          <a:prstGeom prst="rect">
            <a:avLst/>
          </a:prstGeom>
        </p:spPr>
        <p:txBody>
          <a:bodyPr wrap="square">
            <a:spAutoFit/>
          </a:bodyPr>
          <a:lstStyle/>
          <a:p>
            <a:pPr latinLnBrk="1" hangingPunct="0">
              <a:buClr>
                <a:schemeClr val="tx1"/>
              </a:buClr>
            </a:pPr>
            <a:r>
              <a:rPr lang="zh-CN" altLang="en-US" dirty="0" smtClean="0">
                <a:latin typeface="楷体" panose="02010609060101010101" pitchFamily="49" charset="-122"/>
                <a:ea typeface="楷体" panose="02010609060101010101" pitchFamily="49" charset="-122"/>
              </a:rPr>
              <a:t>基础：满足</a:t>
            </a:r>
            <a:r>
              <a:rPr lang="zh-CN" altLang="en-US" dirty="0">
                <a:latin typeface="楷体" panose="02010609060101010101" pitchFamily="49" charset="-122"/>
                <a:ea typeface="楷体" panose="02010609060101010101" pitchFamily="49" charset="-122"/>
              </a:rPr>
              <a:t>浙江省国资委关于开展省属企业合规管理示范企业创建工作的</a:t>
            </a:r>
            <a:r>
              <a:rPr lang="zh-CN" altLang="en-US" dirty="0" smtClean="0">
                <a:latin typeface="楷体" panose="02010609060101010101" pitchFamily="49" charset="-122"/>
                <a:ea typeface="楷体" panose="02010609060101010101" pitchFamily="49" charset="-122"/>
              </a:rPr>
              <a:t>通知（</a:t>
            </a:r>
            <a:r>
              <a:rPr lang="zh-CN" altLang="en-US" dirty="0">
                <a:latin typeface="楷体" panose="02010609060101010101" pitchFamily="49" charset="-122"/>
                <a:ea typeface="楷体" panose="02010609060101010101" pitchFamily="49" charset="-122"/>
              </a:rPr>
              <a:t>浙国资法规</a:t>
            </a:r>
            <a:r>
              <a:rPr lang="en-US" altLang="zh-CN" dirty="0">
                <a:latin typeface="楷体" panose="02010609060101010101" pitchFamily="49" charset="-122"/>
                <a:ea typeface="楷体" panose="02010609060101010101" pitchFamily="49" charset="-122"/>
              </a:rPr>
              <a:t>〔2022〕3 </a:t>
            </a:r>
            <a:r>
              <a:rPr lang="zh-CN" altLang="en-US" dirty="0">
                <a:latin typeface="楷体" panose="02010609060101010101" pitchFamily="49" charset="-122"/>
                <a:ea typeface="楷体" panose="02010609060101010101" pitchFamily="49" charset="-122"/>
              </a:rPr>
              <a:t>号）的所有要求</a:t>
            </a:r>
            <a:endParaRPr lang="en-US" altLang="zh-CN"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500"/>
                                        <p:tgtEl>
                                          <p:spTgt spid="14"/>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4)">
                                      <p:cBhvr>
                                        <p:cTn id="10" dur="500"/>
                                        <p:tgtEl>
                                          <p:spTgt spid="11"/>
                                        </p:tgtEl>
                                      </p:cBhvr>
                                    </p:animEffect>
                                  </p:childTnLst>
                                </p:cTn>
                              </p:par>
                            </p:childTnLst>
                          </p:cTn>
                        </p:par>
                        <p:par>
                          <p:cTn id="11" fill="hold">
                            <p:stCondLst>
                              <p:cond delay="500"/>
                            </p:stCondLst>
                            <p:childTnLst>
                              <p:par>
                                <p:cTn id="12" presetID="21" presetClass="entr" presetSubtype="4"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heel(4)">
                                      <p:cBhvr>
                                        <p:cTn id="14" dur="500"/>
                                        <p:tgtEl>
                                          <p:spTgt spid="4">
                                            <p:txEl>
                                              <p:pRg st="0" end="0"/>
                                            </p:txEl>
                                          </p:spTgt>
                                        </p:tgtEl>
                                      </p:cBhvr>
                                    </p:animEffect>
                                  </p:childTnLst>
                                </p:cTn>
                              </p:par>
                            </p:childTnLst>
                          </p:cTn>
                        </p:par>
                        <p:par>
                          <p:cTn id="15" fill="hold">
                            <p:stCondLst>
                              <p:cond delay="1000"/>
                            </p:stCondLst>
                            <p:childTnLst>
                              <p:par>
                                <p:cTn id="16" presetID="21"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heel(4)">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rot="16200000">
            <a:off x="3097256" y="-1445584"/>
            <a:ext cx="553998" cy="5276950"/>
          </a:xfrm>
          <a:prstGeom prst="rect">
            <a:avLst/>
          </a:prstGeom>
          <a:noFill/>
        </p:spPr>
        <p:txBody>
          <a:bodyPr vert="eaVert" wrap="square" rtlCol="0">
            <a:spAutoFit/>
          </a:bodyPr>
          <a:lstStyle/>
          <a:p>
            <a:r>
              <a:rPr lang="zh-CN" altLang="en-US" sz="2400" dirty="0">
                <a:solidFill>
                  <a:schemeClr val="bg1"/>
                </a:solidFill>
                <a:latin typeface="楷体" panose="02010609060101010101" pitchFamily="49" charset="-122"/>
                <a:ea typeface="楷体" panose="02010609060101010101" pitchFamily="49" charset="-122"/>
              </a:rPr>
              <a:t>（二）成为合规管理示范企业</a:t>
            </a:r>
            <a:r>
              <a:rPr lang="zh-CN" altLang="en-US" sz="2400" dirty="0" smtClean="0">
                <a:solidFill>
                  <a:schemeClr val="bg1"/>
                </a:solidFill>
                <a:latin typeface="楷体" panose="02010609060101010101" pitchFamily="49" charset="-122"/>
                <a:ea typeface="楷体" panose="02010609060101010101" pitchFamily="49" charset="-122"/>
              </a:rPr>
              <a:t>的</a:t>
            </a:r>
            <a:r>
              <a:rPr lang="zh-CN" altLang="en-US" sz="2400" dirty="0">
                <a:solidFill>
                  <a:schemeClr val="bg1"/>
                </a:solidFill>
                <a:latin typeface="楷体" panose="02010609060101010101" pitchFamily="49" charset="-122"/>
                <a:ea typeface="楷体" panose="02010609060101010101" pitchFamily="49" charset="-122"/>
              </a:rPr>
              <a:t>条件</a:t>
            </a:r>
            <a:endParaRPr lang="zh-CN" altLang="en-US" sz="2400" dirty="0">
              <a:solidFill>
                <a:schemeClr val="bg1"/>
              </a:solidFill>
              <a:latin typeface="楷体" panose="02010609060101010101" pitchFamily="49" charset="-122"/>
              <a:ea typeface="楷体" panose="02010609060101010101" pitchFamily="49" charset="-122"/>
            </a:endParaRPr>
          </a:p>
        </p:txBody>
      </p:sp>
      <p:sp>
        <p:nvSpPr>
          <p:cNvPr id="11" name="标题 2"/>
          <p:cNvSpPr txBox="1"/>
          <p:nvPr/>
        </p:nvSpPr>
        <p:spPr>
          <a:xfrm>
            <a:off x="1602209" y="72207"/>
            <a:ext cx="5796706" cy="599934"/>
          </a:xfrm>
          <a:prstGeom prst="rect">
            <a:avLst/>
          </a:prstGeom>
        </p:spPr>
        <p:txBody>
          <a:bodyPr vert="horz" lIns="91440" tIns="45720" rIns="91440" bIns="45720" rtlCol="0" anchor="ctr">
            <a:normAutofit/>
          </a:bodyPr>
          <a:lstStyle>
            <a:lvl1pPr algn="l" defTabSz="768350" rtl="0" eaLnBrk="1" latinLnBrk="0" hangingPunct="1">
              <a:spcBef>
                <a:spcPct val="0"/>
              </a:spcBef>
              <a:buNone/>
              <a:defRPr sz="2800" b="0" kern="1200">
                <a:solidFill>
                  <a:schemeClr val="tx1"/>
                </a:solidFill>
                <a:latin typeface="+mj-lt"/>
                <a:ea typeface="宋体" pitchFamily="2" charset="-122"/>
                <a:cs typeface="+mj-cs"/>
              </a:defRPr>
            </a:lvl1pPr>
          </a:lstStyle>
          <a:p>
            <a:r>
              <a:rPr lang="zh-CN" altLang="en-US" sz="2400" b="1">
                <a:latin typeface="Arial" panose="020B0604020202020204" pitchFamily="34" charset="0"/>
                <a:ea typeface="楷体" panose="02010609060101010101" pitchFamily="49" charset="-122"/>
                <a:sym typeface="Arial" panose="020B0604020202020204" pitchFamily="34" charset="0"/>
              </a:rPr>
              <a:t>四、如何开展合规管理体系的有效性评价</a:t>
            </a:r>
            <a:endParaRPr lang="zh-CN" altLang="en-US" sz="2400" b="1" dirty="0">
              <a:latin typeface="Arial" panose="020B0604020202020204" pitchFamily="34" charset="0"/>
              <a:ea typeface="楷体" panose="02010609060101010101" pitchFamily="49" charset="-122"/>
              <a:sym typeface="Arial" panose="020B0604020202020204" pitchFamily="34" charset="0"/>
            </a:endParaRPr>
          </a:p>
        </p:txBody>
      </p:sp>
      <p:sp>
        <p:nvSpPr>
          <p:cNvPr id="2" name="矩形 1"/>
          <p:cNvSpPr/>
          <p:nvPr/>
        </p:nvSpPr>
        <p:spPr>
          <a:xfrm>
            <a:off x="5148634" y="2676024"/>
            <a:ext cx="3402536" cy="954107"/>
          </a:xfrm>
          <a:prstGeom prst="rect">
            <a:avLst/>
          </a:prstGeom>
          <a:ln>
            <a:solidFill>
              <a:srgbClr val="00B050"/>
            </a:solidFill>
          </a:ln>
        </p:spPr>
        <p:txBody>
          <a:bodyPr wrap="square">
            <a:spAutoFit/>
          </a:bodyPr>
          <a:lstStyle/>
          <a:p>
            <a:r>
              <a:rPr lang="en-US" altLang="zh-CN" sz="1400" dirty="0">
                <a:latin typeface="楷体" panose="02010609060101010101" pitchFamily="49" charset="-122"/>
                <a:ea typeface="楷体" panose="02010609060101010101" pitchFamily="49" charset="-122"/>
              </a:rPr>
              <a:t>2022</a:t>
            </a:r>
            <a:r>
              <a:rPr lang="zh-CN" altLang="en-US" sz="1400" dirty="0">
                <a:latin typeface="楷体" panose="02010609060101010101" pitchFamily="49" charset="-122"/>
                <a:ea typeface="楷体" panose="02010609060101010101" pitchFamily="49" charset="-122"/>
              </a:rPr>
              <a:t>年</a:t>
            </a:r>
            <a:r>
              <a:rPr lang="en-US" altLang="zh-CN" sz="1400" dirty="0">
                <a:latin typeface="楷体" panose="02010609060101010101" pitchFamily="49" charset="-122"/>
                <a:ea typeface="楷体" panose="02010609060101010101" pitchFamily="49" charset="-122"/>
              </a:rPr>
              <a:t>4</a:t>
            </a:r>
            <a:r>
              <a:rPr lang="zh-CN" altLang="en-US" sz="1400" dirty="0">
                <a:latin typeface="楷体" panose="02010609060101010101" pitchFamily="49" charset="-122"/>
                <a:ea typeface="楷体" panose="02010609060101010101" pitchFamily="49" charset="-122"/>
              </a:rPr>
              <a:t>月</a:t>
            </a:r>
            <a:r>
              <a:rPr lang="en-US" altLang="zh-CN" sz="1400" dirty="0">
                <a:latin typeface="楷体" panose="02010609060101010101" pitchFamily="49" charset="-122"/>
                <a:ea typeface="楷体" panose="02010609060101010101" pitchFamily="49" charset="-122"/>
              </a:rPr>
              <a:t>20</a:t>
            </a:r>
            <a:r>
              <a:rPr lang="zh-CN" altLang="en-US" sz="1400" dirty="0">
                <a:latin typeface="楷体" panose="02010609060101010101" pitchFamily="49" charset="-122"/>
                <a:ea typeface="楷体" panose="02010609060101010101" pitchFamily="49" charset="-122"/>
              </a:rPr>
              <a:t>日，广东省国资委出台</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省属企业“合规管理强化年”行动方案</a:t>
            </a:r>
            <a:r>
              <a:rPr lang="en-US" altLang="zh-CN" sz="1400" dirty="0">
                <a:latin typeface="楷体" panose="02010609060101010101" pitchFamily="49" charset="-122"/>
                <a:ea typeface="楷体" panose="02010609060101010101" pitchFamily="49" charset="-122"/>
              </a:rPr>
              <a:t>》</a:t>
            </a:r>
            <a:r>
              <a:rPr lang="zh-CN" altLang="en-US" sz="1400" dirty="0">
                <a:latin typeface="楷体" panose="02010609060101010101" pitchFamily="49" charset="-122"/>
                <a:ea typeface="楷体" panose="02010609060101010101" pitchFamily="49" charset="-122"/>
              </a:rPr>
              <a:t>，在全国率先明确提出“力争通过三年努力，全部省属企业通过</a:t>
            </a:r>
            <a:r>
              <a:rPr lang="en-US" altLang="zh-CN" sz="1400" dirty="0">
                <a:latin typeface="楷体" panose="02010609060101010101" pitchFamily="49" charset="-122"/>
                <a:ea typeface="楷体" panose="02010609060101010101" pitchFamily="49" charset="-122"/>
              </a:rPr>
              <a:t>ISO 37301</a:t>
            </a:r>
            <a:r>
              <a:rPr lang="zh-CN" altLang="en-US" sz="1400" dirty="0">
                <a:latin typeface="楷体" panose="02010609060101010101" pitchFamily="49" charset="-122"/>
                <a:ea typeface="楷体" panose="02010609060101010101" pitchFamily="49" charset="-122"/>
              </a:rPr>
              <a:t>冠标认证”。</a:t>
            </a:r>
            <a:endParaRPr lang="zh-CN" altLang="en-US" sz="1400" dirty="0">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1"/>
          <a:stretch>
            <a:fillRect/>
          </a:stretch>
        </p:blipFill>
        <p:spPr>
          <a:xfrm>
            <a:off x="5148634" y="3797541"/>
            <a:ext cx="3381326" cy="1106731"/>
          </a:xfrm>
          <a:prstGeom prst="rect">
            <a:avLst/>
          </a:prstGeom>
        </p:spPr>
      </p:pic>
      <p:sp>
        <p:nvSpPr>
          <p:cNvPr id="4" name="矩形 3"/>
          <p:cNvSpPr/>
          <p:nvPr/>
        </p:nvSpPr>
        <p:spPr>
          <a:xfrm>
            <a:off x="1044178" y="1646743"/>
            <a:ext cx="7344815" cy="923330"/>
          </a:xfrm>
          <a:prstGeom prst="rect">
            <a:avLst/>
          </a:prstGeom>
        </p:spPr>
        <p:txBody>
          <a:bodyPr wrap="square">
            <a:spAutoFit/>
          </a:bodyPr>
          <a:lstStyle/>
          <a:p>
            <a:pPr latinLnBrk="1" hangingPunct="0">
              <a:buClr>
                <a:schemeClr val="tx1"/>
              </a:buClr>
            </a:pPr>
            <a:r>
              <a:rPr lang="zh-CN" altLang="en-US" dirty="0" smtClean="0">
                <a:solidFill>
                  <a:srgbClr val="FF0000"/>
                </a:solidFill>
                <a:latin typeface="楷体" panose="02010609060101010101" pitchFamily="49" charset="-122"/>
                <a:ea typeface="楷体" panose="02010609060101010101" pitchFamily="49" charset="-122"/>
                <a:sym typeface="Arial" panose="020B0604020202020204" pitchFamily="34" charset="0"/>
              </a:rPr>
              <a:t>进阶</a:t>
            </a:r>
            <a:r>
              <a:rPr lang="zh-CN" altLang="en-US" dirty="0" smtClean="0">
                <a:latin typeface="楷体" panose="02010609060101010101" pitchFamily="49" charset="-122"/>
                <a:ea typeface="楷体" panose="02010609060101010101" pitchFamily="49" charset="-122"/>
                <a:sym typeface="Arial" panose="020B0604020202020204" pitchFamily="34" charset="0"/>
              </a:rPr>
              <a:t>：优于</a:t>
            </a:r>
            <a:r>
              <a:rPr lang="zh-CN" altLang="en-US" dirty="0">
                <a:latin typeface="楷体" panose="02010609060101010101" pitchFamily="49" charset="-122"/>
                <a:ea typeface="楷体" panose="02010609060101010101" pitchFamily="49" charset="-122"/>
                <a:sym typeface="Arial" panose="020B0604020202020204" pitchFamily="34" charset="0"/>
              </a:rPr>
              <a:t>其他合规管理示范创建企业，做到人无我有，人有我优</a:t>
            </a:r>
            <a:r>
              <a:rPr lang="zh-CN" altLang="en-US" dirty="0" smtClean="0">
                <a:latin typeface="楷体" panose="02010609060101010101" pitchFamily="49" charset="-122"/>
                <a:ea typeface="楷体" panose="02010609060101010101" pitchFamily="49" charset="-122"/>
                <a:sym typeface="Arial" panose="020B0604020202020204" pitchFamily="34" charset="0"/>
              </a:rPr>
              <a:t>。必要时</a:t>
            </a:r>
            <a:r>
              <a:rPr lang="zh-CN" altLang="en-US" dirty="0">
                <a:latin typeface="楷体" panose="02010609060101010101" pitchFamily="49" charset="-122"/>
                <a:ea typeface="楷体" panose="02010609060101010101" pitchFamily="49" charset="-122"/>
                <a:sym typeface="Arial" panose="020B0604020202020204" pitchFamily="34" charset="0"/>
              </a:rPr>
              <a:t>可考虑申请</a:t>
            </a:r>
            <a:r>
              <a:rPr lang="en-US" altLang="zh-CN" dirty="0">
                <a:latin typeface="楷体" panose="02010609060101010101" pitchFamily="49" charset="-122"/>
                <a:ea typeface="楷体" panose="02010609060101010101" pitchFamily="49" charset="-122"/>
                <a:sym typeface="Arial" panose="020B0604020202020204" pitchFamily="34" charset="0"/>
              </a:rPr>
              <a:t>ISO </a:t>
            </a:r>
            <a:r>
              <a:rPr lang="en-US" altLang="zh-CN" dirty="0" smtClean="0">
                <a:latin typeface="楷体" panose="02010609060101010101" pitchFamily="49" charset="-122"/>
                <a:ea typeface="楷体" panose="02010609060101010101" pitchFamily="49" charset="-122"/>
                <a:sym typeface="Arial" panose="020B0604020202020204" pitchFamily="34" charset="0"/>
              </a:rPr>
              <a:t>37301</a:t>
            </a:r>
            <a:r>
              <a:rPr lang="zh-CN" altLang="en-US" dirty="0" smtClean="0">
                <a:latin typeface="楷体" panose="02010609060101010101" pitchFamily="49" charset="-122"/>
                <a:ea typeface="楷体" panose="02010609060101010101" pitchFamily="49" charset="-122"/>
                <a:sym typeface="Arial" panose="020B0604020202020204" pitchFamily="34" charset="0"/>
              </a:rPr>
              <a:t>（</a:t>
            </a:r>
            <a:r>
              <a:rPr lang="en-US" altLang="zh-CN" dirty="0" smtClean="0">
                <a:latin typeface="楷体" panose="02010609060101010101" pitchFamily="49" charset="-122"/>
                <a:ea typeface="楷体" panose="02010609060101010101" pitchFamily="49" charset="-122"/>
                <a:sym typeface="Arial" panose="020B0604020202020204" pitchFamily="34" charset="0"/>
              </a:rPr>
              <a:t>2021</a:t>
            </a:r>
            <a:r>
              <a:rPr lang="zh-CN" altLang="en-US" dirty="0" smtClean="0">
                <a:latin typeface="楷体" panose="02010609060101010101" pitchFamily="49" charset="-122"/>
                <a:ea typeface="楷体" panose="02010609060101010101" pitchFamily="49" charset="-122"/>
                <a:sym typeface="Arial" panose="020B0604020202020204" pitchFamily="34" charset="0"/>
              </a:rPr>
              <a:t>年</a:t>
            </a:r>
            <a:r>
              <a:rPr lang="en-US" altLang="zh-CN" dirty="0" smtClean="0">
                <a:latin typeface="楷体" panose="02010609060101010101" pitchFamily="49" charset="-122"/>
                <a:ea typeface="楷体" panose="02010609060101010101" pitchFamily="49" charset="-122"/>
                <a:sym typeface="Arial" panose="020B0604020202020204" pitchFamily="34" charset="0"/>
              </a:rPr>
              <a:t>4</a:t>
            </a:r>
            <a:r>
              <a:rPr lang="zh-CN" altLang="en-US" dirty="0" smtClean="0">
                <a:latin typeface="楷体" panose="02010609060101010101" pitchFamily="49" charset="-122"/>
                <a:ea typeface="楷体" panose="02010609060101010101" pitchFamily="49" charset="-122"/>
                <a:sym typeface="Arial" panose="020B0604020202020204" pitchFamily="34" charset="0"/>
              </a:rPr>
              <a:t>月</a:t>
            </a:r>
            <a:r>
              <a:rPr lang="en-US" altLang="zh-CN" dirty="0" smtClean="0">
                <a:latin typeface="楷体" panose="02010609060101010101" pitchFamily="49" charset="-122"/>
                <a:ea typeface="楷体" panose="02010609060101010101" pitchFamily="49" charset="-122"/>
                <a:sym typeface="Arial" panose="020B0604020202020204" pitchFamily="34" charset="0"/>
              </a:rPr>
              <a:t>13</a:t>
            </a:r>
            <a:r>
              <a:rPr lang="zh-CN" altLang="en-US" dirty="0" smtClean="0">
                <a:latin typeface="楷体" panose="02010609060101010101" pitchFamily="49" charset="-122"/>
                <a:ea typeface="楷体" panose="02010609060101010101" pitchFamily="49" charset="-122"/>
                <a:sym typeface="Arial" panose="020B0604020202020204" pitchFamily="34" charset="0"/>
              </a:rPr>
              <a:t>日施行）及</a:t>
            </a:r>
            <a:r>
              <a:rPr lang="en-US" altLang="zh-CN" dirty="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GB/T </a:t>
            </a:r>
            <a:r>
              <a:rPr lang="en-US" altLang="zh-CN"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35770-2022</a:t>
            </a:r>
            <a:r>
              <a:rPr lang="zh-CN" altLang="en-US"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a:t>
            </a:r>
            <a:r>
              <a:rPr lang="en-US" altLang="zh-CN"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2022</a:t>
            </a:r>
            <a:r>
              <a:rPr lang="zh-CN" altLang="en-US"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年</a:t>
            </a:r>
            <a:r>
              <a:rPr lang="en-US" altLang="zh-CN"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10</a:t>
            </a:r>
            <a:r>
              <a:rPr lang="zh-CN" altLang="en-US"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月</a:t>
            </a:r>
            <a:r>
              <a:rPr lang="en-US" altLang="zh-CN"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12</a:t>
            </a:r>
            <a:r>
              <a:rPr lang="zh-CN" altLang="en-US" dirty="0" smtClean="0">
                <a:latin typeface="Arial" panose="020B0604020202020204" pitchFamily="34" charset="0"/>
                <a:ea typeface="楷体" panose="02010609060101010101" pitchFamily="49" charset="-122"/>
                <a:cs typeface="Arial" panose="020B0604020202020204" pitchFamily="34" charset="0"/>
                <a:sym typeface="Arial" panose="020B0604020202020204" pitchFamily="34" charset="0"/>
              </a:rPr>
              <a:t>日施行）</a:t>
            </a:r>
            <a:r>
              <a:rPr lang="zh-CN" altLang="en-US" dirty="0" smtClean="0">
                <a:latin typeface="楷体" panose="02010609060101010101" pitchFamily="49" charset="-122"/>
                <a:ea typeface="楷体" panose="02010609060101010101" pitchFamily="49" charset="-122"/>
                <a:sym typeface="Arial" panose="020B0604020202020204" pitchFamily="34" charset="0"/>
              </a:rPr>
              <a:t>贯</a:t>
            </a:r>
            <a:r>
              <a:rPr lang="zh-CN" altLang="en-US" dirty="0">
                <a:latin typeface="楷体" panose="02010609060101010101" pitchFamily="49" charset="-122"/>
                <a:ea typeface="楷体" panose="02010609060101010101" pitchFamily="49" charset="-122"/>
                <a:sym typeface="Arial" panose="020B0604020202020204" pitchFamily="34" charset="0"/>
              </a:rPr>
              <a:t>标认证。</a:t>
            </a:r>
            <a:endParaRPr lang="en-US" altLang="ja-JP" sz="2400" dirty="0">
              <a:latin typeface="楷体" panose="02010609060101010101" pitchFamily="49" charset="-122"/>
              <a:ea typeface="楷体" panose="02010609060101010101" pitchFamily="49" charset="-122"/>
              <a:sym typeface="Arial" panose="020B0604020202020204" pitchFamily="34" charset="0"/>
            </a:endParaRPr>
          </a:p>
        </p:txBody>
      </p:sp>
      <p:pic>
        <p:nvPicPr>
          <p:cNvPr id="6" name="图片 5"/>
          <p:cNvPicPr>
            <a:picLocks noChangeAspect="1"/>
          </p:cNvPicPr>
          <p:nvPr/>
        </p:nvPicPr>
        <p:blipFill>
          <a:blip r:embed="rId2"/>
          <a:stretch>
            <a:fillRect/>
          </a:stretch>
        </p:blipFill>
        <p:spPr>
          <a:xfrm>
            <a:off x="1044178" y="2676024"/>
            <a:ext cx="3652098" cy="1455779"/>
          </a:xfrm>
          <a:prstGeom prst="rect">
            <a:avLst/>
          </a:prstGeom>
        </p:spPr>
      </p:pic>
      <p:sp>
        <p:nvSpPr>
          <p:cNvPr id="8" name="矩形 7"/>
          <p:cNvSpPr/>
          <p:nvPr/>
        </p:nvSpPr>
        <p:spPr>
          <a:xfrm>
            <a:off x="1013381" y="4257941"/>
            <a:ext cx="3682895" cy="646331"/>
          </a:xfrm>
          <a:prstGeom prst="rect">
            <a:avLst/>
          </a:prstGeom>
        </p:spPr>
        <p:txBody>
          <a:bodyPr wrap="square">
            <a:spAutoFit/>
          </a:bodyPr>
          <a:lstStyle/>
          <a:p>
            <a:r>
              <a:rPr lang="en-US" altLang="zh-CN" dirty="0" smtClean="0">
                <a:solidFill>
                  <a:srgbClr val="1A1A1A"/>
                </a:solidFill>
                <a:latin typeface="楷体" panose="02010609060101010101" pitchFamily="49" charset="-122"/>
                <a:ea typeface="楷体" panose="02010609060101010101" pitchFamily="49" charset="-122"/>
              </a:rPr>
              <a:t>BSI</a:t>
            </a:r>
            <a:r>
              <a:rPr lang="zh-CN" altLang="en-US" dirty="0" smtClean="0">
                <a:solidFill>
                  <a:srgbClr val="1A1A1A"/>
                </a:solidFill>
                <a:latin typeface="楷体" panose="02010609060101010101" pitchFamily="49" charset="-122"/>
                <a:ea typeface="楷体" panose="02010609060101010101" pitchFamily="49" charset="-122"/>
              </a:rPr>
              <a:t>，</a:t>
            </a:r>
            <a:r>
              <a:rPr lang="zh-CN" altLang="en-US" dirty="0" smtClean="0">
                <a:latin typeface="楷体" panose="02010609060101010101" pitchFamily="49" charset="-122"/>
                <a:ea typeface="楷体" panose="02010609060101010101" pitchFamily="49" charset="-122"/>
              </a:rPr>
              <a:t>英国标准协会（英国</a:t>
            </a:r>
            <a:r>
              <a:rPr lang="zh-CN" altLang="en-US" dirty="0">
                <a:latin typeface="楷体" panose="02010609060101010101" pitchFamily="49" charset="-122"/>
                <a:ea typeface="楷体" panose="02010609060101010101" pitchFamily="49" charset="-122"/>
              </a:rPr>
              <a:t>皇家宪章特许机构</a:t>
            </a:r>
            <a:r>
              <a:rPr lang="zh-CN" altLang="en-US" dirty="0" smtClean="0">
                <a:latin typeface="楷体" panose="02010609060101010101" pitchFamily="49" charset="-122"/>
                <a:ea typeface="楷体" panose="02010609060101010101" pitchFamily="49" charset="-122"/>
              </a:rPr>
              <a:t>）</a:t>
            </a:r>
            <a:endParaRPr lang="en-US" altLang="zh-CN" b="0" i="0" dirty="0">
              <a:solidFill>
                <a:srgbClr val="1A1A1A"/>
              </a:solidFill>
              <a:effectLst/>
              <a:latin typeface="楷体" panose="02010609060101010101" pitchFamily="49" charset="-122"/>
              <a:ea typeface="楷体" panose="02010609060101010101" pitchFamily="49" charset="-122"/>
            </a:endParaRPr>
          </a:p>
        </p:txBody>
      </p:sp>
      <p:cxnSp>
        <p:nvCxnSpPr>
          <p:cNvPr id="10" name="直接连接符 9"/>
          <p:cNvCxnSpPr/>
          <p:nvPr/>
        </p:nvCxnSpPr>
        <p:spPr>
          <a:xfrm>
            <a:off x="2916386" y="3744615"/>
            <a:ext cx="864096"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7" name="直接连接符 16"/>
          <p:cNvCxnSpPr/>
          <p:nvPr/>
        </p:nvCxnSpPr>
        <p:spPr>
          <a:xfrm>
            <a:off x="1116186" y="4608711"/>
            <a:ext cx="288032" cy="0"/>
          </a:xfrm>
          <a:prstGeom prst="line">
            <a:avLst/>
          </a:prstGeom>
          <a:ln w="38100"/>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500"/>
                                        <p:tgtEl>
                                          <p:spTgt spid="14"/>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4)">
                                      <p:cBhvr>
                                        <p:cTn id="10" dur="500"/>
                                        <p:tgtEl>
                                          <p:spTgt spid="11"/>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heel(1)">
                                      <p:cBhvr>
                                        <p:cTn id="13"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tags/tag1.xml><?xml version="1.0" encoding="utf-8"?>
<p:tagLst xmlns:p="http://schemas.openxmlformats.org/presentationml/2006/main">
  <p:tag name="ISLIDE.VECTOR" val="#262088;"/>
</p:tagLst>
</file>

<file path=ppt/tags/tag2.xml><?xml version="1.0" encoding="utf-8"?>
<p:tagLst xmlns:p="http://schemas.openxmlformats.org/presentationml/2006/main">
  <p:tag name="ISLIDE.VECTOR" val="#26208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二部分">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第三部分">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第一部分​​">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第四部分">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7218</Words>
  <Application>WPS 文字</Application>
  <PresentationFormat>自定义</PresentationFormat>
  <Paragraphs>711</Paragraphs>
  <Slides>41</Slides>
  <Notes>38</Notes>
  <HiddenSlides>0</HiddenSlides>
  <MMClips>1</MMClips>
  <ScaleCrop>false</ScaleCrop>
  <HeadingPairs>
    <vt:vector size="6" baseType="variant">
      <vt:variant>
        <vt:lpstr>已用的字体</vt:lpstr>
      </vt:variant>
      <vt:variant>
        <vt:i4>19</vt:i4>
      </vt:variant>
      <vt:variant>
        <vt:lpstr>主题</vt:lpstr>
      </vt:variant>
      <vt:variant>
        <vt:i4>5</vt:i4>
      </vt:variant>
      <vt:variant>
        <vt:lpstr>幻灯片标题</vt:lpstr>
      </vt:variant>
      <vt:variant>
        <vt:i4>41</vt:i4>
      </vt:variant>
    </vt:vector>
  </HeadingPairs>
  <TitlesOfParts>
    <vt:vector size="65" baseType="lpstr">
      <vt:lpstr>Arial</vt:lpstr>
      <vt:lpstr>宋体</vt:lpstr>
      <vt:lpstr>Wingdings</vt:lpstr>
      <vt:lpstr>汉仪书宋二KW</vt:lpstr>
      <vt:lpstr>Calibri</vt:lpstr>
      <vt:lpstr>楷体</vt:lpstr>
      <vt:lpstr>Helvetica Neue</vt:lpstr>
      <vt:lpstr>汉仪楷体KW</vt:lpstr>
      <vt:lpstr>Tahoma</vt:lpstr>
      <vt:lpstr>MS PGothic</vt:lpstr>
      <vt:lpstr>Times New Roman</vt:lpstr>
      <vt:lpstr>微软雅黑</vt:lpstr>
      <vt:lpstr>汉仪旗黑</vt:lpstr>
      <vt:lpstr>宋体</vt:lpstr>
      <vt:lpstr>Arial Unicode MS</vt:lpstr>
      <vt:lpstr>等线</vt:lpstr>
      <vt:lpstr>汉仪中等线KW</vt:lpstr>
      <vt:lpstr>等线 Light</vt:lpstr>
      <vt:lpstr>苹方-简</vt:lpstr>
      <vt:lpstr>Office 主题​​</vt:lpstr>
      <vt:lpstr>第二部分</vt:lpstr>
      <vt:lpstr>第三部分</vt:lpstr>
      <vt:lpstr>第一部分​​</vt:lpstr>
      <vt:lpstr>第四部分</vt:lpstr>
      <vt:lpstr>国有企业建立健全合规管理体系及评估验收  </vt:lpstr>
      <vt:lpstr>PowerPoint 演示文稿</vt:lpstr>
      <vt:lpstr>PowerPoint 演示文稿</vt:lpstr>
      <vt:lpstr>PowerPoint 演示文稿</vt:lpstr>
      <vt:lpstr>一、什么是合规</vt:lpstr>
      <vt:lpstr>PowerPoint 演示文稿</vt:lpstr>
      <vt:lpstr>PowerPoint 演示文稿</vt:lpstr>
      <vt:lpstr>一、什么是合规</vt:lpstr>
      <vt:lpstr>一、什么是合规</vt:lpstr>
      <vt:lpstr>PowerPoint 演示文稿</vt:lpstr>
      <vt:lpstr>二、为什么要建立合规管理体系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三、如何建立合规管理体系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杨晓丹</dc:creator>
  <cp:lastModifiedBy>Swag</cp:lastModifiedBy>
  <cp:revision>1127</cp:revision>
  <cp:lastPrinted>2023-05-26T06:21:25Z</cp:lastPrinted>
  <dcterms:created xsi:type="dcterms:W3CDTF">2023-05-26T06:21:25Z</dcterms:created>
  <dcterms:modified xsi:type="dcterms:W3CDTF">2023-05-26T06:21:25Z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D1B04CB35FD376D65B4F70645263D4FE_43</vt:lpwstr>
  </property>
  <property fmtid="{D5CDD505-2E9C-101B-9397-08002B2CF9AE}" pid="3" name="KSOProductBuildVer">
    <vt:lpwstr>2052-5.4.1.7920</vt:lpwstr>
  </property>
</Properties>
</file>